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anevukadinovic/r07iizgase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lio.rokus-klett.si/?credit=SMSLO2UC&amp;pages=96-9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70560" y="365760"/>
            <a:ext cx="11382103" cy="5521234"/>
          </a:xfrm>
        </p:spPr>
        <p:txBody>
          <a:bodyPr/>
          <a:lstStyle/>
          <a:p>
            <a:r>
              <a:rPr lang="en-GB" dirty="0" smtClean="0"/>
              <a:t>5. </a:t>
            </a:r>
            <a:r>
              <a:rPr lang="en-GB" dirty="0" err="1" smtClean="0"/>
              <a:t>Razred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2. </a:t>
            </a:r>
            <a:r>
              <a:rPr lang="en-GB" dirty="0" err="1" smtClean="0"/>
              <a:t>Teden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23. 3.– 27.3.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1. Ura – 23. 3. 2020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349829"/>
            <a:ext cx="10178322" cy="49813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 smtClean="0"/>
              <a:t>Dragi</a:t>
            </a:r>
            <a:r>
              <a:rPr lang="en-GB" dirty="0" smtClean="0"/>
              <a:t> </a:t>
            </a:r>
            <a:r>
              <a:rPr lang="en-GB" dirty="0" err="1" smtClean="0"/>
              <a:t>učenci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Upam</a:t>
            </a:r>
            <a:r>
              <a:rPr lang="en-GB" dirty="0" smtClean="0"/>
              <a:t>, da </a:t>
            </a:r>
            <a:r>
              <a:rPr lang="en-GB" dirty="0" err="1" smtClean="0"/>
              <a:t>vam</a:t>
            </a:r>
            <a:r>
              <a:rPr lang="en-GB" dirty="0" smtClean="0"/>
              <a:t> </a:t>
            </a:r>
            <a:r>
              <a:rPr lang="en-GB" dirty="0" err="1" smtClean="0"/>
              <a:t>čas</a:t>
            </a:r>
            <a:r>
              <a:rPr lang="en-GB" dirty="0" smtClean="0"/>
              <a:t> </a:t>
            </a:r>
            <a:r>
              <a:rPr lang="en-GB" dirty="0" err="1" smtClean="0"/>
              <a:t>doma</a:t>
            </a:r>
            <a:r>
              <a:rPr lang="en-GB" dirty="0" smtClean="0"/>
              <a:t> </a:t>
            </a:r>
            <a:r>
              <a:rPr lang="en-GB" dirty="0" err="1" smtClean="0"/>
              <a:t>mineve</a:t>
            </a:r>
            <a:r>
              <a:rPr lang="en-GB" dirty="0" smtClean="0"/>
              <a:t> </a:t>
            </a:r>
            <a:r>
              <a:rPr lang="en-GB" dirty="0" err="1" smtClean="0"/>
              <a:t>hitro</a:t>
            </a:r>
            <a:r>
              <a:rPr lang="en-GB" dirty="0" smtClean="0"/>
              <a:t> in da </a:t>
            </a:r>
            <a:r>
              <a:rPr lang="en-GB" dirty="0" err="1" smtClean="0"/>
              <a:t>vam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preveč</a:t>
            </a:r>
            <a:r>
              <a:rPr lang="en-GB" dirty="0" smtClean="0"/>
              <a:t> </a:t>
            </a:r>
            <a:r>
              <a:rPr lang="en-GB" dirty="0" err="1" smtClean="0"/>
              <a:t>dolgčas</a:t>
            </a:r>
            <a:r>
              <a:rPr lang="en-GB" dirty="0" smtClean="0"/>
              <a:t>. </a:t>
            </a:r>
            <a:r>
              <a:rPr lang="en-GB" dirty="0" err="1" smtClean="0"/>
              <a:t>Za</a:t>
            </a:r>
            <a:r>
              <a:rPr lang="en-GB" dirty="0" smtClean="0"/>
              <a:t> vas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pripravila</a:t>
            </a:r>
            <a:r>
              <a:rPr lang="en-GB" dirty="0" smtClean="0"/>
              <a:t> </a:t>
            </a:r>
            <a:r>
              <a:rPr lang="en-GB" dirty="0" err="1" smtClean="0"/>
              <a:t>nove</a:t>
            </a:r>
            <a:r>
              <a:rPr lang="en-GB" dirty="0" smtClean="0"/>
              <a:t> </a:t>
            </a:r>
            <a:r>
              <a:rPr lang="en-GB" dirty="0" err="1" smtClean="0"/>
              <a:t>naloge</a:t>
            </a:r>
            <a:r>
              <a:rPr lang="en-GB" dirty="0" smtClean="0"/>
              <a:t>. </a:t>
            </a:r>
            <a:endParaRPr lang="en-GB" dirty="0"/>
          </a:p>
          <a:p>
            <a:pPr marL="0" indent="0">
              <a:buNone/>
            </a:pPr>
            <a:r>
              <a:rPr lang="en-GB" dirty="0" err="1" smtClean="0"/>
              <a:t>Vsi</a:t>
            </a:r>
            <a:r>
              <a:rPr lang="en-GB" dirty="0" smtClean="0"/>
              <a:t> </a:t>
            </a:r>
            <a:r>
              <a:rPr lang="en-GB" dirty="0" err="1" smtClean="0"/>
              <a:t>tisti</a:t>
            </a:r>
            <a:r>
              <a:rPr lang="en-GB" dirty="0" smtClean="0"/>
              <a:t>, </a:t>
            </a:r>
            <a:r>
              <a:rPr lang="en-GB" dirty="0" err="1" smtClean="0"/>
              <a:t>ki</a:t>
            </a:r>
            <a:r>
              <a:rPr lang="en-GB" dirty="0" smtClean="0"/>
              <a:t> </a:t>
            </a:r>
            <a:r>
              <a:rPr lang="en-GB" dirty="0" err="1" smtClean="0"/>
              <a:t>še</a:t>
            </a:r>
            <a:r>
              <a:rPr lang="en-GB" dirty="0" smtClean="0"/>
              <a:t> </a:t>
            </a:r>
            <a:r>
              <a:rPr lang="en-GB" dirty="0" err="1" smtClean="0"/>
              <a:t>niste</a:t>
            </a:r>
            <a:r>
              <a:rPr lang="en-GB" dirty="0" smtClean="0"/>
              <a:t> </a:t>
            </a:r>
            <a:r>
              <a:rPr lang="en-GB" dirty="0" err="1" smtClean="0"/>
              <a:t>vstopili</a:t>
            </a:r>
            <a:r>
              <a:rPr lang="en-GB" dirty="0" smtClean="0"/>
              <a:t> v mojo </a:t>
            </a:r>
            <a:r>
              <a:rPr lang="en-GB" dirty="0" err="1" smtClean="0"/>
              <a:t>spletno</a:t>
            </a:r>
            <a:r>
              <a:rPr lang="en-GB" dirty="0" smtClean="0"/>
              <a:t> </a:t>
            </a:r>
            <a:r>
              <a:rPr lang="en-GB" dirty="0" err="1" smtClean="0"/>
              <a:t>učilnico</a:t>
            </a:r>
            <a:r>
              <a:rPr lang="en-GB" dirty="0" smtClean="0"/>
              <a:t>, vas </a:t>
            </a:r>
            <a:r>
              <a:rPr lang="en-GB" dirty="0" err="1" smtClean="0"/>
              <a:t>toplo</a:t>
            </a:r>
            <a:r>
              <a:rPr lang="en-GB" dirty="0" smtClean="0"/>
              <a:t> </a:t>
            </a:r>
            <a:r>
              <a:rPr lang="en-GB" dirty="0" err="1" smtClean="0"/>
              <a:t>vabim</a:t>
            </a:r>
            <a:r>
              <a:rPr lang="en-GB" dirty="0" smtClean="0"/>
              <a:t>, da </a:t>
            </a:r>
            <a:r>
              <a:rPr lang="en-GB" dirty="0" err="1" smtClean="0"/>
              <a:t>si</a:t>
            </a:r>
            <a:r>
              <a:rPr lang="en-GB" dirty="0" smtClean="0"/>
              <a:t> jo </a:t>
            </a:r>
            <a:r>
              <a:rPr lang="en-GB" dirty="0" err="1" smtClean="0"/>
              <a:t>ogledate</a:t>
            </a:r>
            <a:r>
              <a:rPr lang="en-GB" dirty="0" smtClean="0"/>
              <a:t> in </a:t>
            </a:r>
            <a:r>
              <a:rPr lang="en-GB" dirty="0" err="1" smtClean="0"/>
              <a:t>rešite</a:t>
            </a:r>
            <a:r>
              <a:rPr lang="en-GB" dirty="0" smtClean="0"/>
              <a:t> </a:t>
            </a:r>
            <a:r>
              <a:rPr lang="en-GB" dirty="0" err="1" smtClean="0"/>
              <a:t>zanimive</a:t>
            </a:r>
            <a:r>
              <a:rPr lang="en-GB" dirty="0" smtClean="0"/>
              <a:t> </a:t>
            </a:r>
            <a:r>
              <a:rPr lang="en-GB" dirty="0" err="1" smtClean="0"/>
              <a:t>naloge</a:t>
            </a:r>
            <a:r>
              <a:rPr lang="en-GB" dirty="0" smtClean="0"/>
              <a:t>, </a:t>
            </a:r>
            <a:r>
              <a:rPr lang="en-GB" dirty="0" err="1" smtClean="0"/>
              <a:t>ki</a:t>
            </a:r>
            <a:r>
              <a:rPr lang="en-GB" dirty="0" smtClean="0"/>
              <a:t>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jih</a:t>
            </a:r>
            <a:r>
              <a:rPr lang="en-GB" dirty="0" smtClean="0"/>
              <a:t> </a:t>
            </a:r>
            <a:r>
              <a:rPr lang="en-GB" dirty="0" err="1" smtClean="0"/>
              <a:t>pripravila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vas.</a:t>
            </a:r>
          </a:p>
          <a:p>
            <a:pPr marL="0" indent="0">
              <a:buNone/>
            </a:pPr>
            <a:r>
              <a:rPr lang="en-GB" dirty="0" smtClean="0"/>
              <a:t>POVEZAVA DO MOJE SPLETNE STRANI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padlet.com/lanevukadinovic/r07iizgasecs</a:t>
            </a:r>
            <a:r>
              <a:rPr lang="en-GB" dirty="0" smtClean="0"/>
              <a:t>  - </a:t>
            </a:r>
            <a:r>
              <a:rPr lang="en-GB" dirty="0" err="1" smtClean="0"/>
              <a:t>rubrika</a:t>
            </a:r>
            <a:r>
              <a:rPr lang="en-GB" dirty="0" smtClean="0"/>
              <a:t> 5. </a:t>
            </a:r>
            <a:r>
              <a:rPr lang="en-GB" dirty="0" err="1" smtClean="0"/>
              <a:t>razred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pPr marL="0" indent="0">
              <a:buNone/>
            </a:pPr>
            <a:r>
              <a:rPr lang="en-GB" dirty="0" err="1" smtClean="0"/>
              <a:t>Prosim</a:t>
            </a:r>
            <a:r>
              <a:rPr lang="en-GB" dirty="0" smtClean="0"/>
              <a:t>, da se </a:t>
            </a:r>
            <a:r>
              <a:rPr lang="en-GB" dirty="0" err="1" smtClean="0"/>
              <a:t>ob</a:t>
            </a:r>
            <a:r>
              <a:rPr lang="en-GB" dirty="0" smtClean="0"/>
              <a:t> </a:t>
            </a:r>
            <a:r>
              <a:rPr lang="en-GB" dirty="0" err="1" smtClean="0"/>
              <a:t>vstopu</a:t>
            </a:r>
            <a:r>
              <a:rPr lang="en-GB" dirty="0" smtClean="0"/>
              <a:t> </a:t>
            </a:r>
            <a:r>
              <a:rPr lang="en-GB" dirty="0" err="1" smtClean="0"/>
              <a:t>registrirate</a:t>
            </a:r>
            <a:r>
              <a:rPr lang="en-GB" dirty="0" smtClean="0"/>
              <a:t>, </a:t>
            </a:r>
            <a:r>
              <a:rPr lang="en-GB" dirty="0" err="1" smtClean="0"/>
              <a:t>saj</a:t>
            </a:r>
            <a:r>
              <a:rPr lang="en-GB" dirty="0" smtClean="0"/>
              <a:t> </a:t>
            </a:r>
            <a:r>
              <a:rPr lang="en-GB" dirty="0" err="1" smtClean="0"/>
              <a:t>bom</a:t>
            </a:r>
            <a:r>
              <a:rPr lang="en-GB" dirty="0" smtClean="0"/>
              <a:t> le </a:t>
            </a:r>
            <a:r>
              <a:rPr lang="en-GB" dirty="0" err="1" smtClean="0"/>
              <a:t>tako</a:t>
            </a:r>
            <a:r>
              <a:rPr lang="en-GB" dirty="0" smtClean="0"/>
              <a:t> </a:t>
            </a:r>
            <a:r>
              <a:rPr lang="en-GB" dirty="0" err="1" smtClean="0"/>
              <a:t>videla</a:t>
            </a:r>
            <a:r>
              <a:rPr lang="en-GB" dirty="0" smtClean="0"/>
              <a:t> </a:t>
            </a:r>
            <a:r>
              <a:rPr lang="en-GB" dirty="0" err="1" smtClean="0"/>
              <a:t>kdo</a:t>
            </a:r>
            <a:r>
              <a:rPr lang="en-GB" dirty="0" smtClean="0"/>
              <a:t> </a:t>
            </a:r>
            <a:r>
              <a:rPr lang="en-GB" dirty="0" err="1" smtClean="0"/>
              <a:t>rešuje</a:t>
            </a:r>
            <a:r>
              <a:rPr lang="en-GB" dirty="0" smtClean="0"/>
              <a:t> </a:t>
            </a:r>
            <a:r>
              <a:rPr lang="en-GB" dirty="0" err="1" smtClean="0"/>
              <a:t>nalogo</a:t>
            </a:r>
            <a:r>
              <a:rPr lang="en-GB" dirty="0" smtClean="0"/>
              <a:t> in </a:t>
            </a:r>
            <a:r>
              <a:rPr lang="en-GB" dirty="0" err="1" smtClean="0"/>
              <a:t>kdo</a:t>
            </a:r>
            <a:r>
              <a:rPr lang="en-GB" dirty="0" smtClean="0"/>
              <a:t> je </a:t>
            </a:r>
            <a:r>
              <a:rPr lang="en-GB" dirty="0" err="1" smtClean="0"/>
              <a:t>pustil</a:t>
            </a:r>
            <a:r>
              <a:rPr lang="en-GB" dirty="0" smtClean="0"/>
              <a:t> pod </a:t>
            </a:r>
            <a:r>
              <a:rPr lang="en-GB" dirty="0" err="1" smtClean="0"/>
              <a:t>njo</a:t>
            </a:r>
            <a:r>
              <a:rPr lang="en-GB" dirty="0" smtClean="0"/>
              <a:t> </a:t>
            </a:r>
            <a:r>
              <a:rPr lang="en-GB" dirty="0" err="1" smtClean="0"/>
              <a:t>komentar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err="1" smtClean="0"/>
              <a:t>Torej</a:t>
            </a:r>
            <a:r>
              <a:rPr lang="en-GB" dirty="0" smtClean="0"/>
              <a:t>, </a:t>
            </a:r>
            <a:r>
              <a:rPr lang="en-GB" dirty="0" err="1" smtClean="0"/>
              <a:t>kar</a:t>
            </a:r>
            <a:r>
              <a:rPr lang="en-GB" dirty="0" smtClean="0"/>
              <a:t> </a:t>
            </a:r>
            <a:r>
              <a:rPr lang="en-GB" dirty="0" err="1" smtClean="0"/>
              <a:t>pogumno</a:t>
            </a:r>
            <a:r>
              <a:rPr lang="en-GB" dirty="0" smtClean="0"/>
              <a:t> in OBVEZNO v </a:t>
            </a:r>
            <a:r>
              <a:rPr lang="en-GB" dirty="0" err="1" smtClean="0"/>
              <a:t>komentarjih</a:t>
            </a:r>
            <a:r>
              <a:rPr lang="en-GB" dirty="0" smtClean="0"/>
              <a:t> pod </a:t>
            </a:r>
            <a:r>
              <a:rPr lang="en-GB" dirty="0" err="1" smtClean="0"/>
              <a:t>nalogami</a:t>
            </a:r>
            <a:r>
              <a:rPr lang="en-GB" dirty="0"/>
              <a:t> </a:t>
            </a:r>
            <a:r>
              <a:rPr lang="en-GB" dirty="0" err="1"/>
              <a:t>z</a:t>
            </a:r>
            <a:r>
              <a:rPr lang="en-GB" dirty="0" err="1" smtClean="0"/>
              <a:t>apiši</a:t>
            </a:r>
            <a:r>
              <a:rPr lang="en-GB" dirty="0" smtClean="0"/>
              <a:t>, </a:t>
            </a:r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 je </a:t>
            </a:r>
            <a:r>
              <a:rPr lang="en-GB" dirty="0" err="1" smtClean="0"/>
              <a:t>šlo</a:t>
            </a:r>
            <a:r>
              <a:rPr lang="en-GB" dirty="0" smtClean="0"/>
              <a:t>. </a:t>
            </a:r>
            <a:r>
              <a:rPr lang="en-GB" dirty="0"/>
              <a:t> </a:t>
            </a:r>
            <a:r>
              <a:rPr lang="en-GB" dirty="0" err="1" smtClean="0"/>
              <a:t>Vaše</a:t>
            </a:r>
            <a:r>
              <a:rPr lang="en-GB" dirty="0" smtClean="0"/>
              <a:t> </a:t>
            </a:r>
            <a:r>
              <a:rPr lang="en-GB" dirty="0" err="1" smtClean="0"/>
              <a:t>delo</a:t>
            </a:r>
            <a:r>
              <a:rPr lang="en-GB" dirty="0" smtClean="0"/>
              <a:t> </a:t>
            </a:r>
            <a:r>
              <a:rPr lang="en-GB" dirty="0" err="1" smtClean="0"/>
              <a:t>bom</a:t>
            </a:r>
            <a:r>
              <a:rPr lang="en-GB" dirty="0" smtClean="0"/>
              <a:t> </a:t>
            </a:r>
            <a:r>
              <a:rPr lang="en-GB" dirty="0" err="1" smtClean="0"/>
              <a:t>tako</a:t>
            </a:r>
            <a:r>
              <a:rPr lang="en-GB" dirty="0" smtClean="0"/>
              <a:t> </a:t>
            </a:r>
            <a:r>
              <a:rPr lang="en-GB" dirty="0" err="1" smtClean="0"/>
              <a:t>lahko</a:t>
            </a:r>
            <a:r>
              <a:rPr lang="en-GB" dirty="0" smtClean="0"/>
              <a:t> </a:t>
            </a:r>
            <a:r>
              <a:rPr lang="en-GB" dirty="0" err="1" smtClean="0"/>
              <a:t>tudi</a:t>
            </a:r>
            <a:r>
              <a:rPr lang="en-GB" dirty="0" smtClean="0"/>
              <a:t> </a:t>
            </a:r>
            <a:r>
              <a:rPr lang="en-GB" dirty="0" err="1" smtClean="0"/>
              <a:t>beležila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Prav</a:t>
            </a:r>
            <a:r>
              <a:rPr lang="en-GB" dirty="0" smtClean="0"/>
              <a:t> </a:t>
            </a:r>
            <a:r>
              <a:rPr lang="en-GB" dirty="0" err="1" smtClean="0"/>
              <a:t>lepo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pozdravljam</a:t>
            </a:r>
            <a:r>
              <a:rPr lang="en-GB" dirty="0" smtClean="0"/>
              <a:t> in </a:t>
            </a:r>
            <a:r>
              <a:rPr lang="en-GB" dirty="0" err="1" smtClean="0"/>
              <a:t>upam</a:t>
            </a:r>
            <a:r>
              <a:rPr lang="en-GB" dirty="0" smtClean="0"/>
              <a:t>, da se </a:t>
            </a:r>
            <a:r>
              <a:rPr lang="en-GB" dirty="0" err="1" smtClean="0"/>
              <a:t>kmalu</a:t>
            </a:r>
            <a:r>
              <a:rPr lang="en-GB" dirty="0" smtClean="0"/>
              <a:t> </a:t>
            </a:r>
            <a:r>
              <a:rPr lang="en-GB" dirty="0" err="1" smtClean="0"/>
              <a:t>vidimo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 smtClean="0"/>
          </a:p>
          <a:p>
            <a:pPr marL="0" indent="0">
              <a:buNone/>
            </a:pPr>
            <a:r>
              <a:rPr lang="en-GB" b="1" u="sng" dirty="0" smtClean="0">
                <a:hlinkClick r:id="rId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UČ. Str. 96 </a:t>
            </a:r>
            <a:r>
              <a:rPr lang="en-GB" dirty="0" smtClean="0">
                <a:hlinkClick r:id="rId2"/>
              </a:rPr>
              <a:t>DOSTOP DO UČBENIKA</a:t>
            </a:r>
            <a:endParaRPr lang="en-GB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47" y="1614986"/>
            <a:ext cx="4194412" cy="524301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999" y="1745418"/>
            <a:ext cx="3956647" cy="4986960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3875314" y="1005190"/>
            <a:ext cx="5207725" cy="1424502"/>
          </a:xfrm>
          <a:prstGeom prst="wedgeEllipseCallout">
            <a:avLst>
              <a:gd name="adj1" fmla="val -32395"/>
              <a:gd name="adj2" fmla="val 84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err="1" smtClean="0"/>
              <a:t>Poslušaj</a:t>
            </a:r>
            <a:r>
              <a:rPr lang="en-GB" dirty="0" smtClean="0"/>
              <a:t> in </a:t>
            </a:r>
            <a:r>
              <a:rPr lang="en-GB" dirty="0" err="1" smtClean="0"/>
              <a:t>preberi</a:t>
            </a:r>
            <a:r>
              <a:rPr lang="en-GB" dirty="0" smtClean="0"/>
              <a:t> </a:t>
            </a:r>
            <a:r>
              <a:rPr lang="en-GB" dirty="0" err="1" smtClean="0"/>
              <a:t>zgodbo</a:t>
            </a:r>
            <a:r>
              <a:rPr lang="en-GB" dirty="0" smtClean="0"/>
              <a:t> v UČ str. 96 in 97 /</a:t>
            </a:r>
            <a:r>
              <a:rPr lang="en-GB" dirty="0" err="1" smtClean="0"/>
              <a:t>nal</a:t>
            </a:r>
            <a:r>
              <a:rPr lang="en-GB" dirty="0" smtClean="0"/>
              <a:t> 1, 2, 3, 4</a:t>
            </a:r>
          </a:p>
          <a:p>
            <a:pPr algn="ctr"/>
            <a:r>
              <a:rPr lang="en-GB" dirty="0" err="1" smtClean="0"/>
              <a:t>Morebitne</a:t>
            </a:r>
            <a:r>
              <a:rPr lang="en-GB" dirty="0" smtClean="0"/>
              <a:t> </a:t>
            </a:r>
            <a:r>
              <a:rPr lang="en-GB" dirty="0" err="1" smtClean="0"/>
              <a:t>neznane</a:t>
            </a:r>
            <a:r>
              <a:rPr lang="en-GB" dirty="0" smtClean="0"/>
              <a:t> </a:t>
            </a:r>
            <a:r>
              <a:rPr lang="en-GB" dirty="0" err="1" smtClean="0"/>
              <a:t>besede</a:t>
            </a:r>
            <a:r>
              <a:rPr lang="en-GB" dirty="0" smtClean="0"/>
              <a:t> </a:t>
            </a:r>
            <a:r>
              <a:rPr lang="en-GB" dirty="0" err="1" smtClean="0"/>
              <a:t>peveri</a:t>
            </a:r>
            <a:r>
              <a:rPr lang="en-GB" dirty="0" smtClean="0"/>
              <a:t> v </a:t>
            </a:r>
            <a:r>
              <a:rPr lang="en-GB" dirty="0" err="1" smtClean="0"/>
              <a:t>slovarju</a:t>
            </a: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9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58" y="2005145"/>
            <a:ext cx="3570513" cy="4536968"/>
          </a:xfrm>
          <a:prstGeom prst="rect">
            <a:avLst/>
          </a:prstGeom>
        </p:spPr>
      </p:pic>
      <p:sp>
        <p:nvSpPr>
          <p:cNvPr id="4" name="Oblak 3"/>
          <p:cNvSpPr/>
          <p:nvPr/>
        </p:nvSpPr>
        <p:spPr>
          <a:xfrm>
            <a:off x="844731" y="2229394"/>
            <a:ext cx="5312229" cy="2394857"/>
          </a:xfrm>
          <a:prstGeom prst="cloudCallout">
            <a:avLst>
              <a:gd name="adj1" fmla="val 59130"/>
              <a:gd name="adj2" fmla="val 38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Reši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naloge</a:t>
            </a:r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 DZ. str. 74</a:t>
            </a:r>
          </a:p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13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768046" y="457200"/>
            <a:ext cx="3997233" cy="2468880"/>
          </a:xfrm>
        </p:spPr>
        <p:txBody>
          <a:bodyPr>
            <a:normAutofit/>
          </a:bodyPr>
          <a:lstStyle/>
          <a:p>
            <a:r>
              <a:rPr lang="en-GB" dirty="0" err="1"/>
              <a:t>Oglej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rešitve</a:t>
            </a:r>
            <a:r>
              <a:rPr lang="en-GB" dirty="0"/>
              <a:t> in </a:t>
            </a:r>
            <a:r>
              <a:rPr lang="en-GB" dirty="0" err="1"/>
              <a:t>preveri</a:t>
            </a:r>
            <a:r>
              <a:rPr lang="en-GB" dirty="0"/>
              <a:t>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delo</a:t>
            </a:r>
            <a:r>
              <a:rPr lang="en-GB" dirty="0"/>
              <a:t> v DZ .</a:t>
            </a:r>
            <a:br>
              <a:rPr lang="en-GB" dirty="0"/>
            </a:br>
            <a:endParaRPr lang="en-GB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37883" y="3048000"/>
            <a:ext cx="3092117" cy="28575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Označba mesta slik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732" b="13732"/>
          <a:stretch>
            <a:fillRect/>
          </a:stretch>
        </p:blipFill>
        <p:spPr>
          <a:xfrm>
            <a:off x="435429" y="133181"/>
            <a:ext cx="6820443" cy="63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25552" y="138545"/>
            <a:ext cx="10178322" cy="149213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2094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27</TotalTime>
  <Words>198</Words>
  <Application>Microsoft Office PowerPoint</Application>
  <PresentationFormat>Širokozaslonsko</PresentationFormat>
  <Paragraphs>18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Gill Sans MT</vt:lpstr>
      <vt:lpstr>Impact</vt:lpstr>
      <vt:lpstr>Wingdings</vt:lpstr>
      <vt:lpstr>Badge</vt:lpstr>
      <vt:lpstr>5. Razred 2. Teden 23. 3.– 27.3.</vt:lpstr>
      <vt:lpstr>1. Ura – 23. 3. 2020</vt:lpstr>
      <vt:lpstr>UČ. Str. 96 DOSTOP DO UČBENIKA</vt:lpstr>
      <vt:lpstr>PowerPointova predstavitev</vt:lpstr>
      <vt:lpstr>Oglej si rešitve in preveri svoje delo v DZ . 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Razred 2. Teden 23. 3.– 27.3.</dc:title>
  <dc:creator>Lane</dc:creator>
  <cp:lastModifiedBy>Ingrid Janezic</cp:lastModifiedBy>
  <cp:revision>4</cp:revision>
  <dcterms:created xsi:type="dcterms:W3CDTF">2020-03-21T03:40:59Z</dcterms:created>
  <dcterms:modified xsi:type="dcterms:W3CDTF">2020-03-21T18:18:01Z</dcterms:modified>
</cp:coreProperties>
</file>