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7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1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601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31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8398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824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159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16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80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7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31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61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5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NIT</a:t>
            </a:r>
            <a:br>
              <a:rPr lang="sl-SI" dirty="0"/>
            </a:br>
            <a:r>
              <a:rPr lang="sl-SI" dirty="0"/>
              <a:t>18. 5. do 22. 5. 2020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3  ure  - priprava predstavitve</a:t>
            </a:r>
          </a:p>
        </p:txBody>
      </p:sp>
    </p:spTree>
    <p:extLst>
      <p:ext uri="{BB962C8B-B14F-4D97-AF65-F5344CB8AC3E}">
        <p14:creationId xmlns:p14="http://schemas.microsoft.com/office/powerpoint/2010/main" val="205928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666210"/>
            <a:ext cx="9601196" cy="1303867"/>
          </a:xfrm>
        </p:spPr>
        <p:txBody>
          <a:bodyPr/>
          <a:lstStyle/>
          <a:p>
            <a:r>
              <a:rPr lang="sl-SI" dirty="0"/>
              <a:t>1. 2. in 3. 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2" y="1961229"/>
            <a:ext cx="9601196" cy="4234855"/>
          </a:xfrm>
        </p:spPr>
        <p:txBody>
          <a:bodyPr>
            <a:normAutofit fontScale="92500"/>
          </a:bodyPr>
          <a:lstStyle/>
          <a:p>
            <a:r>
              <a:rPr lang="sl-SI" dirty="0"/>
              <a:t>Pripravil/a boš ustno predstavitev svoje naloga iz poglavja Človeško telo.</a:t>
            </a:r>
          </a:p>
          <a:p>
            <a:r>
              <a:rPr lang="sl-SI" dirty="0"/>
              <a:t>Če si upošteval/a moje navodilo, si mi že poslal/a plakat, ki sem ti ga popravila ali kaj svetovala. Končni izdelek je namreč del tvoje ocene. </a:t>
            </a:r>
            <a:br>
              <a:rPr lang="sl-SI" dirty="0"/>
            </a:br>
            <a:r>
              <a:rPr lang="sl-SI" dirty="0">
                <a:solidFill>
                  <a:schemeClr val="accent2"/>
                </a:solidFill>
              </a:rPr>
              <a:t>Osnutke mi lahko pošiljaš še do 22. 5. 2020.</a:t>
            </a:r>
            <a:endParaRPr lang="sl-SI" dirty="0"/>
          </a:p>
          <a:p>
            <a:r>
              <a:rPr lang="sl-SI" dirty="0"/>
              <a:t>Nato pa posnameš video in mi pošlješ posnetek. Če ti bolj ustreza, mi lahko napišeš, pa se dogovoriva za ZOOM in nalogo predstaviš tam. </a:t>
            </a:r>
            <a:r>
              <a:rPr lang="sl-SI" b="1" dirty="0">
                <a:solidFill>
                  <a:schemeClr val="accent5"/>
                </a:solidFill>
              </a:rPr>
              <a:t>KONČAN PLAKAT / PREDSTAVITEV in </a:t>
            </a:r>
            <a:r>
              <a:rPr lang="sl-SI" b="1" dirty="0">
                <a:solidFill>
                  <a:schemeClr val="accent2"/>
                </a:solidFill>
              </a:rPr>
              <a:t>VIDEO (zvok in slika) ali prošnjo za ZOOM pošlji do 29. 5. 2020. </a:t>
            </a:r>
            <a:br>
              <a:rPr lang="sl-SI" b="1" dirty="0">
                <a:solidFill>
                  <a:schemeClr val="accent2"/>
                </a:solidFill>
              </a:rPr>
            </a:br>
            <a:r>
              <a:rPr lang="sl-SI" b="1" dirty="0">
                <a:solidFill>
                  <a:schemeClr val="accent2"/>
                </a:solidFill>
              </a:rPr>
              <a:t/>
            </a:r>
            <a:br>
              <a:rPr lang="sl-SI" b="1" dirty="0">
                <a:solidFill>
                  <a:schemeClr val="accent2"/>
                </a:solidFill>
              </a:rPr>
            </a:br>
            <a:r>
              <a:rPr lang="sl-SI" b="1" dirty="0">
                <a:solidFill>
                  <a:schemeClr val="accent5"/>
                </a:solidFill>
              </a:rPr>
              <a:t>NATANČNO PREBERI, KAJ VSE JE POMEMBNO ZA OCENO.</a:t>
            </a:r>
          </a:p>
        </p:txBody>
      </p:sp>
    </p:spTree>
    <p:extLst>
      <p:ext uri="{BB962C8B-B14F-4D97-AF65-F5344CB8AC3E}">
        <p14:creationId xmlns:p14="http://schemas.microsoft.com/office/powerpoint/2010/main" val="82020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5"/>
                </a:solidFill>
              </a:rPr>
              <a:t>KAJ VSE JE POMEMBNO ZA OCENO?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l-SI" dirty="0"/>
              <a:t>Plakat ali predstavitev – samo ključne besede, slike, navedena literatura, dovolj velike črke, preglednost. </a:t>
            </a:r>
            <a:endParaRPr lang="sl-SI" dirty="0">
              <a:solidFill>
                <a:schemeClr val="accent5"/>
              </a:solidFill>
            </a:endParaRPr>
          </a:p>
          <a:p>
            <a:r>
              <a:rPr lang="sl-SI" dirty="0"/>
              <a:t>Da ob ključnih besedah s plakata ali predstavitve predstaviš in pojasniš določeno vsebino.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Pri tem se vidi, </a:t>
            </a:r>
            <a:r>
              <a:rPr lang="sl-SI" dirty="0">
                <a:solidFill>
                  <a:schemeClr val="accent5"/>
                </a:solidFill>
              </a:rPr>
              <a:t>da razumeš vsebino in pojme</a:t>
            </a:r>
            <a:r>
              <a:rPr lang="sl-SI" dirty="0"/>
              <a:t>, o katerih govoriš.</a:t>
            </a:r>
          </a:p>
          <a:p>
            <a:pPr lvl="0"/>
            <a:r>
              <a:rPr lang="sl-SI" dirty="0"/>
              <a:t>Da govoriš </a:t>
            </a:r>
            <a:r>
              <a:rPr lang="sl-SI" dirty="0">
                <a:solidFill>
                  <a:schemeClr val="accent5"/>
                </a:solidFill>
              </a:rPr>
              <a:t>razločno</a:t>
            </a:r>
            <a:r>
              <a:rPr lang="sl-SI" dirty="0"/>
              <a:t> in </a:t>
            </a:r>
            <a:r>
              <a:rPr lang="sl-SI" dirty="0">
                <a:solidFill>
                  <a:schemeClr val="accent5"/>
                </a:solidFill>
              </a:rPr>
              <a:t>tekoče</a:t>
            </a:r>
            <a:r>
              <a:rPr lang="sl-SI" dirty="0"/>
              <a:t>, </a:t>
            </a:r>
            <a:r>
              <a:rPr lang="sl-SI" dirty="0">
                <a:solidFill>
                  <a:schemeClr val="accent5"/>
                </a:solidFill>
              </a:rPr>
              <a:t>samostojno (ne bereš)</a:t>
            </a:r>
            <a:r>
              <a:rPr lang="sl-SI" dirty="0"/>
              <a:t>, </a:t>
            </a:r>
            <a:r>
              <a:rPr lang="sl-SI" dirty="0">
                <a:solidFill>
                  <a:schemeClr val="accent5"/>
                </a:solidFill>
              </a:rPr>
              <a:t>vsebina</a:t>
            </a:r>
            <a:r>
              <a:rPr lang="sl-SI" dirty="0"/>
              <a:t> je </a:t>
            </a:r>
            <a:r>
              <a:rPr lang="sl-SI" dirty="0">
                <a:solidFill>
                  <a:schemeClr val="accent5"/>
                </a:solidFill>
              </a:rPr>
              <a:t>smiselna</a:t>
            </a:r>
            <a:r>
              <a:rPr lang="sl-SI" dirty="0"/>
              <a:t> in </a:t>
            </a:r>
            <a:r>
              <a:rPr lang="sl-SI" dirty="0">
                <a:solidFill>
                  <a:schemeClr val="accent5"/>
                </a:solidFill>
              </a:rPr>
              <a:t>dovolj obsežna</a:t>
            </a:r>
            <a:r>
              <a:rPr lang="sl-SI" dirty="0"/>
              <a:t>, zajete so </a:t>
            </a:r>
            <a:r>
              <a:rPr lang="sl-SI" dirty="0">
                <a:solidFill>
                  <a:schemeClr val="accent5"/>
                </a:solidFill>
              </a:rPr>
              <a:t>vse točke iz navodil, ki si jih dobil/a že prejšnji teden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970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SAJ BO ŠLO, KAJNE?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Če imaš vprašanja v zvezi z ustno predstavitvijo, mi le napiši, bom pomagala. </a:t>
            </a:r>
          </a:p>
          <a:p>
            <a:r>
              <a:rPr lang="sl-SI" sz="3200" dirty="0">
                <a:solidFill>
                  <a:schemeClr val="accent2"/>
                </a:solidFill>
              </a:rPr>
              <a:t>Zdaj pa na delo, verjamem vate!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24" y="4659338"/>
            <a:ext cx="2177984" cy="15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2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Po meri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DBF4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172</Words>
  <Application>Microsoft Office PowerPoint</Application>
  <PresentationFormat>Širokozaslonsko</PresentationFormat>
  <Paragraphs>13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6" baseType="lpstr">
      <vt:lpstr>Arial</vt:lpstr>
      <vt:lpstr>Naravno</vt:lpstr>
      <vt:lpstr>NIT 18. 5. do 22. 5. 2020</vt:lpstr>
      <vt:lpstr>1. 2. in 3. ura</vt:lpstr>
      <vt:lpstr>KAJ VSE JE POMEMBNO ZA OCENO?</vt:lpstr>
      <vt:lpstr>SAJ BO ŠLO, KAJNE?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 11. 5. do 15. 5. 2020</dc:title>
  <dc:creator>Pozeruhec</dc:creator>
  <cp:lastModifiedBy>Ingrid Janezic</cp:lastModifiedBy>
  <cp:revision>10</cp:revision>
  <dcterms:created xsi:type="dcterms:W3CDTF">2020-05-05T13:42:51Z</dcterms:created>
  <dcterms:modified xsi:type="dcterms:W3CDTF">2020-05-18T04:25:42Z</dcterms:modified>
</cp:coreProperties>
</file>