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926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779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211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8812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1445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5162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2088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4644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365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094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328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714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49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114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126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132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69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4BF2B76-A022-42E3-ACFA-2AC5843B8686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556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  <p:sldLayoutId id="2147483954" r:id="rId16"/>
    <p:sldLayoutId id="214748395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72B430-0A2F-44D6-A118-89439880B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816" y="1864311"/>
            <a:ext cx="9203184" cy="1384916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l-SI" sz="32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</a:t>
            </a:r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teden</a:t>
            </a:r>
            <a:b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4.  - 10. 4. 2020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A89BECD-8E5B-4A84-A24F-FCE32232A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684234"/>
            <a:ext cx="9070848" cy="1455030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delo na domu </a:t>
            </a:r>
            <a:r>
              <a:rPr lang="sl-SI" sz="32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3. </a:t>
            </a:r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</a:t>
            </a:r>
          </a:p>
          <a:p>
            <a:endParaRPr lang="sl-SI" sz="3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AB733F-5417-4F25-8C2A-364B2B90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77118"/>
          </a:xfrm>
        </p:spPr>
        <p:txBody>
          <a:bodyPr>
            <a:normAutofit/>
          </a:bodyPr>
          <a:lstStyle/>
          <a:p>
            <a:r>
              <a:rPr lang="sl-SI" sz="2800" dirty="0" err="1">
                <a:solidFill>
                  <a:srgbClr val="FF0000"/>
                </a:solidFill>
              </a:rPr>
              <a:t>Present</a:t>
            </a:r>
            <a:r>
              <a:rPr lang="sl-SI" sz="2800" dirty="0">
                <a:solidFill>
                  <a:srgbClr val="FF0000"/>
                </a:solidFill>
              </a:rPr>
              <a:t> </a:t>
            </a:r>
            <a:r>
              <a:rPr lang="sl-SI" sz="2800" dirty="0" err="1">
                <a:solidFill>
                  <a:srgbClr val="FF0000"/>
                </a:solidFill>
              </a:rPr>
              <a:t>continuous</a:t>
            </a:r>
            <a:r>
              <a:rPr lang="sl-SI" sz="2800" dirty="0">
                <a:solidFill>
                  <a:srgbClr val="FF0000"/>
                </a:solidFill>
              </a:rPr>
              <a:t> za izražanje prihodnosti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D7831475-A456-47A1-B384-01AF927CF6DE}"/>
              </a:ext>
            </a:extLst>
          </p:cNvPr>
          <p:cNvSpPr txBox="1"/>
          <p:nvPr/>
        </p:nvSpPr>
        <p:spPr>
          <a:xfrm>
            <a:off x="781235" y="2095130"/>
            <a:ext cx="1079524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>
                <a:solidFill>
                  <a:srgbClr val="FF0000"/>
                </a:solidFill>
              </a:rPr>
              <a:t>Učbenik, stran 84/3 naloga</a:t>
            </a:r>
          </a:p>
          <a:p>
            <a:r>
              <a:rPr lang="sl-SI" sz="2400" dirty="0">
                <a:solidFill>
                  <a:srgbClr val="0070C0"/>
                </a:solidFill>
              </a:rPr>
              <a:t>Prepiši pravilo v zvezek in po vzoru tabele napiši svoje povedi v opisnem sedanjiku za trdilno, nikalno in vprašalno obliko.</a:t>
            </a:r>
          </a:p>
          <a:p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FF0000"/>
                </a:solidFill>
              </a:rPr>
              <a:t>Učbenik, stran 84 A, B</a:t>
            </a:r>
          </a:p>
          <a:p>
            <a:r>
              <a:rPr lang="sl-SI" sz="2400" dirty="0">
                <a:solidFill>
                  <a:srgbClr val="0070C0"/>
                </a:solidFill>
              </a:rPr>
              <a:t>A Napiši povedi o dogovorih oseb in uporabi časovne izraze v okvirčku (zvezek)</a:t>
            </a:r>
          </a:p>
          <a:p>
            <a:r>
              <a:rPr lang="sl-SI" sz="2400" dirty="0">
                <a:solidFill>
                  <a:srgbClr val="0070C0"/>
                </a:solidFill>
              </a:rPr>
              <a:t>B Postavi povedi v pravilni vrstni red (učbenik)</a:t>
            </a:r>
            <a:endParaRPr lang="sl-SI" sz="2400" dirty="0">
              <a:solidFill>
                <a:srgbClr val="FF000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Nato poslušaj posnetek, da preveriš nalogo.</a:t>
            </a:r>
          </a:p>
          <a:p>
            <a:endParaRPr lang="sl-SI" sz="2400" dirty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FF0000"/>
                </a:solidFill>
              </a:rPr>
              <a:t>Delovni zvezek, stran 51, 54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4578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senje: navpično 1">
            <a:extLst>
              <a:ext uri="{FF2B5EF4-FFF2-40B4-BE49-F238E27FC236}">
                <a16:creationId xmlns:a16="http://schemas.microsoft.com/office/drawing/2014/main" id="{F3FC33DA-F652-4970-864C-78A36080BE32}"/>
              </a:ext>
            </a:extLst>
          </p:cNvPr>
          <p:cNvSpPr/>
          <p:nvPr/>
        </p:nvSpPr>
        <p:spPr>
          <a:xfrm>
            <a:off x="958787" y="1544714"/>
            <a:ext cx="10298097" cy="4651899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>
                <a:solidFill>
                  <a:srgbClr val="FFFF00"/>
                </a:solidFill>
              </a:rPr>
              <a:t>Učenci 7.D</a:t>
            </a:r>
          </a:p>
          <a:p>
            <a:pPr algn="ctr"/>
            <a:r>
              <a:rPr lang="sl-SI" sz="2800" b="1" dirty="0">
                <a:solidFill>
                  <a:srgbClr val="FFFF00"/>
                </a:solidFill>
              </a:rPr>
              <a:t>Nalog mi tokrat ne pošiljajte po elektronski pošti, ker mi jih boste pokazali na našem virtualnem srečanju v četrtek.</a:t>
            </a:r>
          </a:p>
          <a:p>
            <a:pPr algn="ctr"/>
            <a:endParaRPr lang="sl-SI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88147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Rdeča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Kapljica</Template>
  <TotalTime>355</TotalTime>
  <Words>114</Words>
  <Application>Microsoft Office PowerPoint</Application>
  <PresentationFormat>Širokozaslonsko</PresentationFormat>
  <Paragraphs>14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Tw Cen MT</vt:lpstr>
      <vt:lpstr>Kapljica</vt:lpstr>
      <vt:lpstr>7. d 4. teden 6. 4.  - 10. 4. 2020</vt:lpstr>
      <vt:lpstr>Present continuous za izražanje prihodnosti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Navodila za delo</dc:title>
  <dc:creator>azupan64@outlook.com</dc:creator>
  <cp:lastModifiedBy>Ingrid Janezic</cp:lastModifiedBy>
  <cp:revision>23</cp:revision>
  <dcterms:created xsi:type="dcterms:W3CDTF">2020-03-28T11:05:17Z</dcterms:created>
  <dcterms:modified xsi:type="dcterms:W3CDTF">2020-04-07T09:08:16Z</dcterms:modified>
</cp:coreProperties>
</file>