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57" r:id="rId5"/>
    <p:sldId id="268" r:id="rId6"/>
    <p:sldId id="258" r:id="rId7"/>
    <p:sldId id="263" r:id="rId8"/>
    <p:sldId id="264" r:id="rId9"/>
    <p:sldId id="261" r:id="rId10"/>
    <p:sldId id="265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lio.rokus-klett.si/?credit=MESSAGES1UC_newEdition&amp;pages=88-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anevukadinovic/r07iizgasecs" TargetMode="External"/><Relationship Id="rId2" Type="http://schemas.openxmlformats.org/officeDocument/2006/relationships/hyperlink" Target="mailto:lane.vukadinovic@os-mk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test" TargetMode="External"/><Relationship Id="rId2" Type="http://schemas.openxmlformats.org/officeDocument/2006/relationships/hyperlink" Target="https://zoom.us/support/downlo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s04web.zoom.us/j/6516966519?pwd=MK12tFcRyeQ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62100" y="2091263"/>
            <a:ext cx="9068194" cy="2590800"/>
          </a:xfrm>
        </p:spPr>
        <p:txBody>
          <a:bodyPr/>
          <a:lstStyle/>
          <a:p>
            <a:r>
              <a:rPr lang="en-GB" sz="6600" dirty="0" err="1" smtClean="0"/>
              <a:t>angleščina</a:t>
            </a:r>
            <a:r>
              <a:rPr lang="en-GB" sz="6600" smtClean="0"/>
              <a:t> 6. </a:t>
            </a:r>
            <a:r>
              <a:rPr lang="en-GB" sz="6600" dirty="0" err="1" smtClean="0"/>
              <a:t>razred</a:t>
            </a:r>
            <a:r>
              <a:rPr lang="en-GB" sz="6600" dirty="0" smtClean="0"/>
              <a:t/>
            </a:r>
            <a:br>
              <a:rPr lang="en-GB" sz="6600" dirty="0" smtClean="0"/>
            </a:br>
            <a:r>
              <a:rPr lang="en-GB" sz="6600" dirty="0"/>
              <a:t>4. </a:t>
            </a:r>
            <a:r>
              <a:rPr lang="en-GB" sz="6600" dirty="0" err="1"/>
              <a:t>Teden</a:t>
            </a:r>
            <a:endParaRPr lang="en-GB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(6. 4. – 10. </a:t>
            </a:r>
            <a:r>
              <a:rPr lang="en-GB" smtClean="0"/>
              <a:t>4. </a:t>
            </a:r>
            <a:r>
              <a:rPr lang="en-GB" dirty="0" smtClean="0"/>
              <a:t>2020)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67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994" y="1594664"/>
            <a:ext cx="5819231" cy="32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6869"/>
          </a:xfrm>
        </p:spPr>
        <p:txBody>
          <a:bodyPr/>
          <a:lstStyle/>
          <a:p>
            <a:r>
              <a:rPr lang="en-GB" dirty="0" smtClean="0"/>
              <a:t>4. URA – </a:t>
            </a:r>
            <a:r>
              <a:rPr lang="en-GB" dirty="0" err="1" smtClean="0"/>
              <a:t>petek</a:t>
            </a:r>
            <a:r>
              <a:rPr lang="en-GB" dirty="0" smtClean="0"/>
              <a:t>, 10. 4. 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1520" y="1436914"/>
            <a:ext cx="10702834" cy="4990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b="1" dirty="0" smtClean="0"/>
              <a:t> </a:t>
            </a:r>
            <a:r>
              <a:rPr lang="en-GB" sz="2800" b="1" u="sng" dirty="0" smtClean="0">
                <a:solidFill>
                  <a:srgbClr val="0070C0"/>
                </a:solidFill>
              </a:rPr>
              <a:t>ABILITIES</a:t>
            </a:r>
            <a:r>
              <a:rPr lang="en-GB" sz="2000" b="1" dirty="0" smtClean="0"/>
              <a:t> (</a:t>
            </a:r>
            <a:r>
              <a:rPr lang="en-GB" sz="2000" b="1" dirty="0" err="1" smtClean="0"/>
              <a:t>zmožnosti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sposobnosti</a:t>
            </a:r>
            <a:r>
              <a:rPr lang="en-GB" sz="2000" b="1" dirty="0" smtClean="0"/>
              <a:t>) – v </a:t>
            </a:r>
            <a:r>
              <a:rPr lang="en-GB" sz="2000" b="1" dirty="0" err="1" smtClean="0"/>
              <a:t>angleščini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jih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izražamo</a:t>
            </a:r>
            <a:r>
              <a:rPr lang="en-GB" sz="2000" b="1" dirty="0" smtClean="0"/>
              <a:t> z </a:t>
            </a:r>
            <a:r>
              <a:rPr lang="en-GB" sz="2000" b="1" dirty="0" err="1" smtClean="0"/>
              <a:t>glagolom</a:t>
            </a:r>
            <a:r>
              <a:rPr lang="en-GB" sz="2000" b="1" dirty="0" smtClean="0"/>
              <a:t> CAN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1. </a:t>
            </a:r>
            <a:r>
              <a:rPr lang="en-GB" sz="2000" b="1" dirty="0" err="1" smtClean="0"/>
              <a:t>Oglej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sličice</a:t>
            </a:r>
            <a:r>
              <a:rPr lang="en-GB" sz="2000" b="1" dirty="0" smtClean="0"/>
              <a:t> v UČ str. 88 in </a:t>
            </a:r>
            <a:r>
              <a:rPr lang="en-GB" sz="2000" b="1" dirty="0" err="1" smtClean="0"/>
              <a:t>jih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poveži</a:t>
            </a:r>
            <a:r>
              <a:rPr lang="en-GB" sz="2000" b="1" dirty="0" smtClean="0"/>
              <a:t> z </a:t>
            </a:r>
            <a:r>
              <a:rPr lang="en-GB" sz="2000" b="1" dirty="0" err="1" smtClean="0"/>
              <a:t>besedami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iz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okvirčka</a:t>
            </a:r>
            <a:r>
              <a:rPr lang="en-GB" sz="2000" b="1" dirty="0" smtClean="0"/>
              <a:t>. </a:t>
            </a:r>
            <a:r>
              <a:rPr lang="en-GB" sz="2000" b="1" dirty="0" err="1" smtClean="0"/>
              <a:t>Razumeš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vse</a:t>
            </a:r>
            <a:r>
              <a:rPr lang="en-GB" sz="2000" b="1" dirty="0"/>
              <a:t> </a:t>
            </a:r>
            <a:r>
              <a:rPr lang="en-GB" sz="2000" b="1" dirty="0" err="1" smtClean="0"/>
              <a:t>besede</a:t>
            </a:r>
            <a:r>
              <a:rPr lang="en-GB" sz="2000" b="1" dirty="0" smtClean="0"/>
              <a:t>?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2. </a:t>
            </a:r>
            <a:r>
              <a:rPr lang="en-GB" sz="2000" b="1" dirty="0" err="1" smtClean="0"/>
              <a:t>Nato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poslušaj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pesem</a:t>
            </a:r>
            <a:r>
              <a:rPr lang="en-GB" sz="2000" b="1" dirty="0" smtClean="0"/>
              <a:t> v </a:t>
            </a:r>
            <a:r>
              <a:rPr lang="en-GB" sz="2000" b="1" dirty="0" err="1" smtClean="0"/>
              <a:t>učbeniku</a:t>
            </a:r>
            <a:r>
              <a:rPr lang="en-GB" sz="2000" b="1" dirty="0" smtClean="0"/>
              <a:t> str. 88/</a:t>
            </a:r>
            <a:r>
              <a:rPr lang="en-GB" sz="2000" b="1" dirty="0" err="1" smtClean="0"/>
              <a:t>nal</a:t>
            </a:r>
            <a:r>
              <a:rPr lang="en-GB" sz="2000" b="1" dirty="0" smtClean="0"/>
              <a:t>. 2</a:t>
            </a:r>
            <a:endParaRPr lang="en-GB" sz="2000" b="1" dirty="0">
              <a:hlinkClick r:id="rId2"/>
            </a:endParaRPr>
          </a:p>
          <a:p>
            <a:pPr marL="0" indent="0">
              <a:buNone/>
            </a:pPr>
            <a:r>
              <a:rPr lang="en-GB" sz="2000" b="1" dirty="0" smtClean="0">
                <a:hlinkClick r:id="rId2"/>
              </a:rPr>
              <a:t>https</a:t>
            </a:r>
            <a:r>
              <a:rPr lang="en-GB" sz="2000" b="1" dirty="0">
                <a:hlinkClick r:id="rId2"/>
              </a:rPr>
              <a:t>://folio.rokus-klett.si/?</a:t>
            </a:r>
            <a:r>
              <a:rPr lang="en-GB" sz="2000" b="1" dirty="0" smtClean="0">
                <a:hlinkClick r:id="rId2"/>
              </a:rPr>
              <a:t>credit=MESSAGES1UC_newEdition&amp;pages=88-89 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000" b="1" u="sng" dirty="0" err="1" smtClean="0"/>
              <a:t>Naloga</a:t>
            </a:r>
            <a:r>
              <a:rPr lang="en-GB" sz="2000" b="1" u="sng" dirty="0" smtClean="0"/>
              <a:t> A</a:t>
            </a:r>
            <a:r>
              <a:rPr lang="en-GB" sz="2000" b="1" dirty="0" smtClean="0"/>
              <a:t>: Is the boy in the song a good dancer?</a:t>
            </a:r>
          </a:p>
          <a:p>
            <a:pPr marL="0" indent="0">
              <a:buNone/>
            </a:pPr>
            <a:r>
              <a:rPr lang="en-GB" sz="2000" b="1" u="sng" dirty="0" err="1" smtClean="0"/>
              <a:t>Naloga</a:t>
            </a:r>
            <a:r>
              <a:rPr lang="en-GB" sz="2000" b="1" u="sng" dirty="0" smtClean="0"/>
              <a:t> B</a:t>
            </a:r>
            <a:r>
              <a:rPr lang="en-GB" sz="2000" b="1" dirty="0" smtClean="0"/>
              <a:t>: </a:t>
            </a:r>
            <a:r>
              <a:rPr lang="en-GB" sz="2000" b="1" dirty="0" err="1" smtClean="0"/>
              <a:t>preberi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verz</a:t>
            </a:r>
            <a:r>
              <a:rPr lang="en-GB" sz="2000" b="1" dirty="0" smtClean="0"/>
              <a:t> in </a:t>
            </a:r>
            <a:r>
              <a:rPr lang="en-GB" sz="2000" b="1" dirty="0" err="1" smtClean="0"/>
              <a:t>povej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koliko</a:t>
            </a:r>
            <a:r>
              <a:rPr lang="en-GB" sz="2000" b="1" dirty="0" smtClean="0"/>
              <a:t> je </a:t>
            </a:r>
            <a:r>
              <a:rPr lang="en-GB" sz="2000" b="1" dirty="0" err="1" smtClean="0"/>
              <a:t>vseh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izreženih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zmožnosti</a:t>
            </a:r>
            <a:r>
              <a:rPr lang="en-GB" sz="2000" b="1" dirty="0" smtClean="0"/>
              <a:t> (abilities) v </a:t>
            </a:r>
            <a:r>
              <a:rPr lang="en-GB" sz="2000" b="1" dirty="0" err="1" smtClean="0"/>
              <a:t>verzu</a:t>
            </a:r>
            <a:r>
              <a:rPr lang="en-GB" sz="2000" b="1" dirty="0" smtClean="0"/>
              <a:t>.</a:t>
            </a:r>
          </a:p>
          <a:p>
            <a:pPr marL="0" indent="0">
              <a:buNone/>
            </a:pPr>
            <a:r>
              <a:rPr lang="en-GB" sz="2000" b="1" u="sng" dirty="0" err="1" smtClean="0"/>
              <a:t>Naloga</a:t>
            </a:r>
            <a:r>
              <a:rPr lang="en-GB" sz="2000" b="1" u="sng" dirty="0" smtClean="0"/>
              <a:t> C</a:t>
            </a:r>
            <a:r>
              <a:rPr lang="en-GB" sz="2000" b="1" dirty="0" smtClean="0"/>
              <a:t>: </a:t>
            </a:r>
            <a:r>
              <a:rPr lang="en-GB" sz="2000" b="1" dirty="0" err="1" smtClean="0"/>
              <a:t>poslušaj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pesem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še</a:t>
            </a:r>
            <a:r>
              <a:rPr lang="en-GB" sz="2000" b="1" dirty="0" smtClean="0"/>
              <a:t> 1x in </a:t>
            </a:r>
            <a:r>
              <a:rPr lang="en-GB" sz="2000" b="1" dirty="0" err="1" smtClean="0"/>
              <a:t>označi</a:t>
            </a:r>
            <a:r>
              <a:rPr lang="en-GB" sz="2000" b="1" dirty="0" smtClean="0"/>
              <a:t>, so </a:t>
            </a:r>
            <a:r>
              <a:rPr lang="en-GB" sz="2000" b="1" dirty="0" err="1" smtClean="0"/>
              <a:t>trditve</a:t>
            </a:r>
            <a:r>
              <a:rPr lang="en-GB" sz="2000" b="1" dirty="0" smtClean="0"/>
              <a:t> T (</a:t>
            </a:r>
            <a:r>
              <a:rPr lang="en-GB" sz="2000" b="1" dirty="0" err="1" smtClean="0"/>
              <a:t>pravilne</a:t>
            </a:r>
            <a:r>
              <a:rPr lang="en-GB" sz="2000" b="1" dirty="0" smtClean="0"/>
              <a:t>), F (</a:t>
            </a:r>
            <a:r>
              <a:rPr lang="en-GB" sz="2000" b="1" dirty="0" err="1" smtClean="0"/>
              <a:t>napačne</a:t>
            </a:r>
            <a:r>
              <a:rPr lang="en-GB" sz="2000" b="1" dirty="0" smtClean="0"/>
              <a:t>) </a:t>
            </a:r>
            <a:r>
              <a:rPr lang="en-GB" sz="2000" b="1" dirty="0" err="1" smtClean="0"/>
              <a:t>ali</a:t>
            </a:r>
            <a:r>
              <a:rPr lang="en-GB" sz="2000" b="1" dirty="0" smtClean="0"/>
              <a:t> NG (</a:t>
            </a:r>
            <a:r>
              <a:rPr lang="en-GB" sz="2000" b="1" dirty="0" err="1" smtClean="0"/>
              <a:t>ni</a:t>
            </a:r>
            <a:r>
              <a:rPr lang="en-GB" sz="2000" b="1" dirty="0" smtClean="0"/>
              <a:t> v </a:t>
            </a:r>
            <a:r>
              <a:rPr lang="en-GB" sz="2000" b="1" dirty="0" err="1" smtClean="0"/>
              <a:t>besedilu</a:t>
            </a:r>
            <a:r>
              <a:rPr lang="en-GB" sz="2000" b="1" dirty="0" smtClean="0"/>
              <a:t>) + </a:t>
            </a:r>
            <a:r>
              <a:rPr lang="en-GB" sz="2000" b="1" dirty="0" err="1" smtClean="0"/>
              <a:t>popravi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vse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napačne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trditve</a:t>
            </a:r>
            <a:r>
              <a:rPr lang="en-GB" sz="2000" b="1" dirty="0" smtClean="0"/>
              <a:t>.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err="1" smtClean="0"/>
              <a:t>Preveri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rešitve</a:t>
            </a:r>
            <a:r>
              <a:rPr lang="en-GB" sz="2000" b="1" dirty="0" smtClean="0"/>
              <a:t>!</a:t>
            </a:r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u="sng" dirty="0">
                <a:solidFill>
                  <a:srgbClr val="FF0000"/>
                </a:solidFill>
              </a:rPr>
              <a:t>KO KONČAŠ, POSLIKAJ IN MI POŠLJI NA MAIL (</a:t>
            </a:r>
            <a:r>
              <a:rPr lang="en-GB" sz="2000" b="1" u="sng" dirty="0" err="1">
                <a:solidFill>
                  <a:srgbClr val="FF0000"/>
                </a:solidFill>
              </a:rPr>
              <a:t>glej</a:t>
            </a:r>
            <a:r>
              <a:rPr lang="en-GB" sz="2000" b="1" u="sng" dirty="0">
                <a:solidFill>
                  <a:srgbClr val="FF0000"/>
                </a:solidFill>
              </a:rPr>
              <a:t> </a:t>
            </a:r>
            <a:r>
              <a:rPr lang="en-GB" sz="2000" b="1" u="sng" dirty="0" err="1">
                <a:solidFill>
                  <a:srgbClr val="FF0000"/>
                </a:solidFill>
              </a:rPr>
              <a:t>navodila</a:t>
            </a:r>
            <a:r>
              <a:rPr lang="en-GB" sz="2000" b="1" u="sng" dirty="0">
                <a:solidFill>
                  <a:srgbClr val="FF0000"/>
                </a:solidFill>
              </a:rPr>
              <a:t> </a:t>
            </a:r>
            <a:r>
              <a:rPr lang="en-GB" sz="2000" b="1" u="sng" dirty="0" err="1">
                <a:solidFill>
                  <a:srgbClr val="FF0000"/>
                </a:solidFill>
              </a:rPr>
              <a:t>na</a:t>
            </a:r>
            <a:r>
              <a:rPr lang="en-GB" sz="2000" b="1" u="sng" dirty="0">
                <a:solidFill>
                  <a:srgbClr val="FF0000"/>
                </a:solidFill>
              </a:rPr>
              <a:t> 3. </a:t>
            </a:r>
            <a:r>
              <a:rPr lang="en-GB" sz="2000" b="1" u="sng" dirty="0" err="1">
                <a:solidFill>
                  <a:srgbClr val="FF0000"/>
                </a:solidFill>
              </a:rPr>
              <a:t>diapozitivu</a:t>
            </a:r>
            <a:r>
              <a:rPr lang="en-GB" sz="2000" b="1" u="sng" dirty="0">
                <a:solidFill>
                  <a:srgbClr val="FF0000"/>
                </a:solidFill>
              </a:rPr>
              <a:t>). </a:t>
            </a:r>
          </a:p>
          <a:p>
            <a:pPr marL="0" indent="0"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642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NALOGA REŠITVE</a:t>
            </a:r>
            <a:endParaRPr lang="en-GB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/>
              <a:t>2. NALOGA REŠITVE</a:t>
            </a:r>
            <a:endParaRPr lang="en-GB" b="1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373368" y="2714414"/>
            <a:ext cx="4754880" cy="3200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B  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/>
              <a:t>C</a:t>
            </a:r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828" y="2755898"/>
            <a:ext cx="2590800" cy="676275"/>
          </a:xfrm>
          <a:prstGeom prst="rect">
            <a:avLst/>
          </a:prstGeom>
        </p:spPr>
      </p:pic>
      <p:pic>
        <p:nvPicPr>
          <p:cNvPr id="8" name="Označba mesta vsebine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69975" y="3087905"/>
            <a:ext cx="4754563" cy="253639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4828" y="3755709"/>
            <a:ext cx="2590800" cy="4000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1209" y="4576545"/>
            <a:ext cx="478794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POMEMBNE INFORMACIJE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6023" y="1654629"/>
            <a:ext cx="10493828" cy="460683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smtClean="0">
                <a:solidFill>
                  <a:srgbClr val="7030A0"/>
                </a:solidFill>
              </a:rPr>
              <a:t>MOJ </a:t>
            </a:r>
            <a:r>
              <a:rPr lang="en-GB" sz="2000" dirty="0">
                <a:solidFill>
                  <a:srgbClr val="7030A0"/>
                </a:solidFill>
              </a:rPr>
              <a:t>ELEKTRONSKI NASLOV: </a:t>
            </a:r>
            <a:r>
              <a:rPr lang="en-GB" sz="2000" dirty="0">
                <a:solidFill>
                  <a:srgbClr val="7030A0"/>
                </a:solidFill>
                <a:hlinkClick r:id="rId2"/>
              </a:rPr>
              <a:t>lane.vukadinovic@os-mk.si</a:t>
            </a:r>
            <a:endParaRPr lang="en-GB" sz="2000" dirty="0">
              <a:solidFill>
                <a:srgbClr val="7030A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7030A0"/>
                </a:solidFill>
              </a:rPr>
              <a:t>PADLET - </a:t>
            </a:r>
            <a:r>
              <a:rPr lang="en-GB" sz="2000" dirty="0">
                <a:solidFill>
                  <a:srgbClr val="7030A0"/>
                </a:solidFill>
                <a:hlinkClick r:id="rId3"/>
              </a:rPr>
              <a:t>https://padlet.com/lanevukadinovic/r07iizgasecs </a:t>
            </a:r>
            <a:r>
              <a:rPr lang="en-GB" sz="2000" dirty="0">
                <a:solidFill>
                  <a:srgbClr val="7030A0"/>
                </a:solidFill>
              </a:rPr>
              <a:t>(Na </a:t>
            </a:r>
            <a:r>
              <a:rPr lang="en-GB" sz="2000" dirty="0" err="1">
                <a:solidFill>
                  <a:srgbClr val="7030A0"/>
                </a:solidFill>
              </a:rPr>
              <a:t>tej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strani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najdeš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vsa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navodila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za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delo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doma</a:t>
            </a:r>
            <a:r>
              <a:rPr lang="en-GB" sz="2000" dirty="0">
                <a:solidFill>
                  <a:srgbClr val="7030A0"/>
                </a:solidFill>
              </a:rPr>
              <a:t>, </a:t>
            </a:r>
            <a:r>
              <a:rPr lang="en-GB" sz="2000" dirty="0" err="1">
                <a:solidFill>
                  <a:srgbClr val="7030A0"/>
                </a:solidFill>
              </a:rPr>
              <a:t>ki</a:t>
            </a:r>
            <a:r>
              <a:rPr lang="en-GB" sz="2000" dirty="0">
                <a:solidFill>
                  <a:srgbClr val="7030A0"/>
                </a:solidFill>
              </a:rPr>
              <a:t> so </a:t>
            </a:r>
            <a:r>
              <a:rPr lang="en-GB" sz="2000" dirty="0" err="1">
                <a:solidFill>
                  <a:srgbClr val="7030A0"/>
                </a:solidFill>
              </a:rPr>
              <a:t>tudi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spletni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strani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šole</a:t>
            </a:r>
            <a:r>
              <a:rPr lang="en-GB" sz="2000" dirty="0">
                <a:solidFill>
                  <a:srgbClr val="7030A0"/>
                </a:solidFill>
              </a:rPr>
              <a:t> in </a:t>
            </a:r>
            <a:r>
              <a:rPr lang="en-GB" sz="2000" dirty="0" err="1">
                <a:solidFill>
                  <a:srgbClr val="7030A0"/>
                </a:solidFill>
              </a:rPr>
              <a:t>še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nekaj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dodatnih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nalog</a:t>
            </a:r>
            <a:r>
              <a:rPr lang="en-GB" sz="2000" dirty="0">
                <a:solidFill>
                  <a:srgbClr val="7030A0"/>
                </a:solidFill>
              </a:rPr>
              <a:t>, </a:t>
            </a:r>
            <a:r>
              <a:rPr lang="en-GB" sz="2000" dirty="0" err="1">
                <a:solidFill>
                  <a:srgbClr val="7030A0"/>
                </a:solidFill>
              </a:rPr>
              <a:t>ki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b="1" u="sng" dirty="0" err="1">
                <a:solidFill>
                  <a:srgbClr val="7030A0"/>
                </a:solidFill>
              </a:rPr>
              <a:t>niso</a:t>
            </a:r>
            <a:r>
              <a:rPr lang="en-GB" sz="2000" b="1" u="sng" dirty="0">
                <a:solidFill>
                  <a:srgbClr val="7030A0"/>
                </a:solidFill>
              </a:rPr>
              <a:t> </a:t>
            </a:r>
            <a:r>
              <a:rPr lang="en-GB" sz="2000" b="1" u="sng" dirty="0" err="1">
                <a:solidFill>
                  <a:srgbClr val="7030A0"/>
                </a:solidFill>
              </a:rPr>
              <a:t>obvezne</a:t>
            </a:r>
            <a:r>
              <a:rPr lang="en-GB" sz="2000" dirty="0">
                <a:solidFill>
                  <a:srgbClr val="7030A0"/>
                </a:solidFill>
              </a:rPr>
              <a:t>). Do </a:t>
            </a:r>
            <a:r>
              <a:rPr lang="en-GB" sz="2000" dirty="0" err="1">
                <a:solidFill>
                  <a:srgbClr val="7030A0"/>
                </a:solidFill>
              </a:rPr>
              <a:t>Padleta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lahko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dostopaš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preko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telefona</a:t>
            </a:r>
            <a:r>
              <a:rPr lang="en-GB" sz="2000" dirty="0">
                <a:solidFill>
                  <a:srgbClr val="7030A0"/>
                </a:solidFill>
              </a:rPr>
              <a:t> (</a:t>
            </a:r>
            <a:r>
              <a:rPr lang="en-GB" sz="2000" dirty="0" err="1">
                <a:solidFill>
                  <a:srgbClr val="7030A0"/>
                </a:solidFill>
              </a:rPr>
              <a:t>aplikacija</a:t>
            </a:r>
            <a:r>
              <a:rPr lang="en-GB" sz="2000" dirty="0">
                <a:solidFill>
                  <a:srgbClr val="7030A0"/>
                </a:solidFill>
              </a:rPr>
              <a:t>), </a:t>
            </a:r>
            <a:r>
              <a:rPr lang="en-GB" sz="2000" dirty="0" err="1">
                <a:solidFill>
                  <a:srgbClr val="7030A0"/>
                </a:solidFill>
              </a:rPr>
              <a:t>tablice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ali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računalnika</a:t>
            </a:r>
            <a:r>
              <a:rPr lang="en-GB" sz="2000" dirty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srgbClr val="7030A0"/>
                </a:solidFill>
              </a:rPr>
              <a:t>ONLINE KONZULTACIJE: </a:t>
            </a:r>
            <a:r>
              <a:rPr lang="en-GB" sz="2000" dirty="0" err="1">
                <a:solidFill>
                  <a:srgbClr val="7030A0"/>
                </a:solidFill>
              </a:rPr>
              <a:t>lahko</a:t>
            </a:r>
            <a:r>
              <a:rPr lang="en-GB" sz="2000" dirty="0">
                <a:solidFill>
                  <a:srgbClr val="7030A0"/>
                </a:solidFill>
              </a:rPr>
              <a:t> me </a:t>
            </a:r>
            <a:r>
              <a:rPr lang="en-GB" sz="2000" dirty="0" err="1">
                <a:solidFill>
                  <a:srgbClr val="7030A0"/>
                </a:solidFill>
              </a:rPr>
              <a:t>pokličete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vsak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dan</a:t>
            </a:r>
            <a:r>
              <a:rPr lang="en-GB" sz="2000" dirty="0">
                <a:solidFill>
                  <a:srgbClr val="7030A0"/>
                </a:solidFill>
              </a:rPr>
              <a:t> med 10.00 in 11.00 </a:t>
            </a:r>
            <a:r>
              <a:rPr lang="en-GB" sz="2000" dirty="0" err="1">
                <a:solidFill>
                  <a:srgbClr val="7030A0"/>
                </a:solidFill>
              </a:rPr>
              <a:t>preko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Skypa</a:t>
            </a:r>
            <a:r>
              <a:rPr lang="en-GB" sz="2000" dirty="0">
                <a:solidFill>
                  <a:srgbClr val="7030A0"/>
                </a:solidFill>
              </a:rPr>
              <a:t> (Skype Name: live:.cid.d0bb1d2447575109 </a:t>
            </a:r>
            <a:r>
              <a:rPr lang="en-GB" sz="2000" dirty="0" err="1">
                <a:solidFill>
                  <a:srgbClr val="7030A0"/>
                </a:solidFill>
              </a:rPr>
              <a:t>oziroma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najdete</a:t>
            </a:r>
            <a:r>
              <a:rPr lang="en-GB" sz="2000" dirty="0">
                <a:solidFill>
                  <a:srgbClr val="7030A0"/>
                </a:solidFill>
              </a:rPr>
              <a:t> me pod </a:t>
            </a:r>
            <a:r>
              <a:rPr lang="en-GB" sz="2000" dirty="0" err="1">
                <a:solidFill>
                  <a:srgbClr val="7030A0"/>
                </a:solidFill>
              </a:rPr>
              <a:t>imenom</a:t>
            </a:r>
            <a:r>
              <a:rPr lang="en-GB" sz="2000" dirty="0">
                <a:solidFill>
                  <a:srgbClr val="7030A0"/>
                </a:solidFill>
              </a:rPr>
              <a:t> Lane </a:t>
            </a:r>
            <a:r>
              <a:rPr lang="en-GB" sz="2000" dirty="0" err="1">
                <a:solidFill>
                  <a:srgbClr val="7030A0"/>
                </a:solidFill>
              </a:rPr>
              <a:t>Vukadinović</a:t>
            </a:r>
            <a:r>
              <a:rPr lang="en-GB" sz="2000" dirty="0">
                <a:solidFill>
                  <a:srgbClr val="7030A0"/>
                </a:solidFill>
              </a:rPr>
              <a:t>, Ljubljana). ČE V TEM ČASU NE MOREŠ, SE DOGOVRIVA PO E-POŠTI ZA DRUG TERMIN </a:t>
            </a:r>
            <a:r>
              <a:rPr lang="en-GB" sz="2000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GB" sz="20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457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00890"/>
            <a:ext cx="10058400" cy="80118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Pošiljanje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gradiv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preko</a:t>
            </a:r>
            <a:r>
              <a:rPr lang="en-GB" b="1" dirty="0">
                <a:latin typeface="Comic Sans MS" panose="030F0702030302020204" pitchFamily="66" charset="0"/>
              </a:rPr>
              <a:t> e-</a:t>
            </a:r>
            <a:r>
              <a:rPr lang="en-GB" b="1" dirty="0" err="1">
                <a:latin typeface="Comic Sans MS" panose="030F0702030302020204" pitchFamily="66" charset="0"/>
              </a:rPr>
              <a:t>pošte</a:t>
            </a:r>
            <a:r>
              <a:rPr lang="en-GB" b="1" dirty="0">
                <a:latin typeface="Comic Sans MS" panose="030F0702030302020204" pitchFamily="66" charset="0"/>
              </a:rPr>
              <a:t>:</a:t>
            </a:r>
            <a:br>
              <a:rPr lang="en-GB" b="1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14103" y="1201783"/>
            <a:ext cx="10411097" cy="483325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Gradivo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PO VSAKI OPRAVLJENI URI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–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končaš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z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obveznostmi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tiste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pošto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: - v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zadevo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napiši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(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ime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in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priimek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razred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in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zaporedno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–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npr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Mojca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Novak_6. A_1. 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ura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V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sporočilu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napiši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kratko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“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poročilo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”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kako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je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šlo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oz.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kje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imel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/a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težave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ter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koliko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časa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porabil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/a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učno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Ne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pozabi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pripeti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gradiv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jih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Nalog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iz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DZ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potrebno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pošiljati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poglej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rešitve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v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spletnem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DZ.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VSE VAŠE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OPRAVLJENE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NALOGE BOM EVIDENTIRALA.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3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6869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1. URA </a:t>
            </a:r>
            <a:r>
              <a:rPr lang="en-GB" sz="2800" dirty="0" smtClean="0"/>
              <a:t>– </a:t>
            </a:r>
            <a:r>
              <a:rPr lang="en-GB" sz="2000" u="sng" dirty="0" smtClean="0"/>
              <a:t>ta </a:t>
            </a:r>
            <a:r>
              <a:rPr lang="en-GB" sz="2000" u="sng" dirty="0" err="1" smtClean="0"/>
              <a:t>ura</a:t>
            </a:r>
            <a:r>
              <a:rPr lang="en-GB" sz="2000" u="sng" dirty="0" smtClean="0"/>
              <a:t> je </a:t>
            </a:r>
            <a:r>
              <a:rPr lang="en-GB" sz="2000" u="sng" dirty="0" err="1" smtClean="0"/>
              <a:t>za</a:t>
            </a:r>
            <a:r>
              <a:rPr lang="en-GB" sz="2000" u="sng" dirty="0" smtClean="0"/>
              <a:t> </a:t>
            </a:r>
            <a:r>
              <a:rPr lang="en-GB" sz="2000" b="1" u="sng" dirty="0" smtClean="0">
                <a:solidFill>
                  <a:srgbClr val="0070C0"/>
                </a:solidFill>
              </a:rPr>
              <a:t>6. A </a:t>
            </a:r>
            <a:r>
              <a:rPr lang="en-GB" sz="2000" b="1" u="sng" dirty="0" err="1" smtClean="0">
                <a:solidFill>
                  <a:srgbClr val="0070C0"/>
                </a:solidFill>
              </a:rPr>
              <a:t>namesto</a:t>
            </a:r>
            <a:r>
              <a:rPr lang="en-GB" sz="2000" b="1" u="sng" dirty="0" smtClean="0">
                <a:solidFill>
                  <a:srgbClr val="0070C0"/>
                </a:solidFill>
              </a:rPr>
              <a:t> </a:t>
            </a:r>
            <a:r>
              <a:rPr lang="en-GB" sz="2000" b="1" u="sng" dirty="0" err="1" smtClean="0">
                <a:solidFill>
                  <a:srgbClr val="0070C0"/>
                </a:solidFill>
              </a:rPr>
              <a:t>torka</a:t>
            </a:r>
            <a:r>
              <a:rPr lang="en-GB" sz="2000" u="sng" dirty="0" smtClean="0"/>
              <a:t>, </a:t>
            </a:r>
            <a:r>
              <a:rPr lang="en-GB" sz="2000" u="sng" dirty="0" err="1" smtClean="0"/>
              <a:t>ko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boste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imeli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dan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dejavnosti</a:t>
            </a:r>
            <a:r>
              <a:rPr lang="en-GB" sz="2000" u="sng" dirty="0" smtClean="0"/>
              <a:t> in </a:t>
            </a:r>
            <a:r>
              <a:rPr lang="en-GB" sz="2000" u="sng" dirty="0" err="1" smtClean="0"/>
              <a:t>za</a:t>
            </a:r>
            <a:r>
              <a:rPr lang="en-GB" sz="2000" u="sng" dirty="0" smtClean="0"/>
              <a:t> </a:t>
            </a:r>
            <a:r>
              <a:rPr lang="en-GB" sz="2000" b="1" u="sng" dirty="0" smtClean="0">
                <a:solidFill>
                  <a:srgbClr val="00B050"/>
                </a:solidFill>
              </a:rPr>
              <a:t>6. B </a:t>
            </a:r>
            <a:r>
              <a:rPr lang="en-GB" sz="2000" b="1" u="sng" dirty="0" err="1" smtClean="0">
                <a:solidFill>
                  <a:srgbClr val="00B050"/>
                </a:solidFill>
              </a:rPr>
              <a:t>namesto</a:t>
            </a:r>
            <a:r>
              <a:rPr lang="en-GB" sz="2000" b="1" u="sng" dirty="0" smtClean="0">
                <a:solidFill>
                  <a:srgbClr val="00B050"/>
                </a:solidFill>
              </a:rPr>
              <a:t> </a:t>
            </a:r>
            <a:r>
              <a:rPr lang="en-GB" sz="2000" b="1" u="sng" dirty="0" err="1" smtClean="0">
                <a:solidFill>
                  <a:srgbClr val="00B050"/>
                </a:solidFill>
              </a:rPr>
              <a:t>Velikonočnega</a:t>
            </a:r>
            <a:r>
              <a:rPr lang="en-GB" sz="2000" b="1" u="sng" dirty="0" smtClean="0">
                <a:solidFill>
                  <a:srgbClr val="00B050"/>
                </a:solidFill>
              </a:rPr>
              <a:t> </a:t>
            </a:r>
            <a:r>
              <a:rPr lang="en-GB" sz="2000" b="1" u="sng" dirty="0" err="1" smtClean="0">
                <a:solidFill>
                  <a:srgbClr val="00B050"/>
                </a:solidFill>
              </a:rPr>
              <a:t>ponedeljka</a:t>
            </a:r>
            <a:r>
              <a:rPr lang="en-GB" sz="2000" u="sng" dirty="0" smtClean="0"/>
              <a:t>, </a:t>
            </a:r>
            <a:r>
              <a:rPr lang="en-GB" sz="2000" u="sng" dirty="0" err="1" smtClean="0"/>
              <a:t>torej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prihodnji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teden</a:t>
            </a:r>
            <a:r>
              <a:rPr lang="en-GB" sz="2000" u="sng" dirty="0" smtClean="0"/>
              <a:t> (5. </a:t>
            </a:r>
            <a:r>
              <a:rPr lang="en-GB" sz="2000" u="sng" dirty="0" err="1" smtClean="0"/>
              <a:t>teden</a:t>
            </a:r>
            <a:r>
              <a:rPr lang="en-GB" sz="2000" u="sng" dirty="0" smtClean="0"/>
              <a:t>) </a:t>
            </a:r>
            <a:r>
              <a:rPr lang="en-GB" sz="2000" u="sng" dirty="0" err="1" smtClean="0"/>
              <a:t>zato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realiziramo</a:t>
            </a:r>
            <a:r>
              <a:rPr lang="en-GB" sz="2000" u="sng" dirty="0" smtClean="0"/>
              <a:t> </a:t>
            </a:r>
            <a:r>
              <a:rPr lang="en-GB" sz="2000" u="sng" dirty="0" err="1" smtClean="0"/>
              <a:t>samo</a:t>
            </a:r>
            <a:r>
              <a:rPr lang="en-GB" sz="2000" u="sng" dirty="0" smtClean="0"/>
              <a:t> 3 </a:t>
            </a:r>
            <a:r>
              <a:rPr lang="en-GB" sz="2000" u="sng" dirty="0" err="1" smtClean="0"/>
              <a:t>ure</a:t>
            </a:r>
            <a:r>
              <a:rPr lang="en-GB" sz="2000" u="sng" dirty="0"/>
              <a:t>!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933303"/>
            <a:ext cx="10058400" cy="4423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6. A – Zoom </a:t>
            </a:r>
            <a:r>
              <a:rPr lang="en-GB" sz="3200" b="1" dirty="0" err="1" smtClean="0">
                <a:solidFill>
                  <a:srgbClr val="0070C0"/>
                </a:solidFill>
              </a:rPr>
              <a:t>srečanje</a:t>
            </a:r>
            <a:r>
              <a:rPr lang="en-GB" sz="3200" b="1" dirty="0" smtClean="0">
                <a:solidFill>
                  <a:srgbClr val="0070C0"/>
                </a:solidFill>
              </a:rPr>
              <a:t> v PONEDELEJK, 6. 4., </a:t>
            </a:r>
            <a:r>
              <a:rPr lang="en-GB" sz="3200" b="1" dirty="0" err="1" smtClean="0">
                <a:solidFill>
                  <a:srgbClr val="0070C0"/>
                </a:solidFill>
              </a:rPr>
              <a:t>ob</a:t>
            </a:r>
            <a:r>
              <a:rPr lang="en-GB" sz="3200" b="1" dirty="0" smtClean="0">
                <a:solidFill>
                  <a:srgbClr val="0070C0"/>
                </a:solidFill>
              </a:rPr>
              <a:t> 8. 30 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B050"/>
                </a:solidFill>
              </a:rPr>
              <a:t>6. B – Zoom </a:t>
            </a:r>
            <a:r>
              <a:rPr lang="en-GB" sz="3200" b="1" dirty="0" err="1" smtClean="0">
                <a:solidFill>
                  <a:srgbClr val="00B050"/>
                </a:solidFill>
              </a:rPr>
              <a:t>srečanje</a:t>
            </a:r>
            <a:r>
              <a:rPr lang="en-GB" sz="3200" b="1" dirty="0" smtClean="0">
                <a:solidFill>
                  <a:srgbClr val="00B050"/>
                </a:solidFill>
              </a:rPr>
              <a:t> v PONEDELEJK</a:t>
            </a:r>
            <a:r>
              <a:rPr lang="en-GB" sz="3200" b="1" dirty="0">
                <a:solidFill>
                  <a:srgbClr val="00B050"/>
                </a:solidFill>
              </a:rPr>
              <a:t>, 6. 4., </a:t>
            </a:r>
            <a:r>
              <a:rPr lang="en-GB" sz="3200" b="1" dirty="0" err="1" smtClean="0">
                <a:solidFill>
                  <a:srgbClr val="00B050"/>
                </a:solidFill>
              </a:rPr>
              <a:t>ob</a:t>
            </a:r>
            <a:r>
              <a:rPr lang="en-GB" sz="3200" b="1" dirty="0" smtClean="0">
                <a:solidFill>
                  <a:srgbClr val="00B050"/>
                </a:solidFill>
              </a:rPr>
              <a:t> 10.15</a:t>
            </a:r>
            <a:r>
              <a:rPr lang="en-GB" sz="3200" b="1" dirty="0" smtClean="0"/>
              <a:t> (v </a:t>
            </a:r>
            <a:r>
              <a:rPr lang="en-GB" sz="3200" b="1" dirty="0" err="1" smtClean="0"/>
              <a:t>času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vaše</a:t>
            </a:r>
            <a:r>
              <a:rPr lang="en-GB" sz="3200" b="1" dirty="0" smtClean="0"/>
              <a:t> RU </a:t>
            </a:r>
            <a:r>
              <a:rPr lang="en-GB" sz="3200" b="1" dirty="0" err="1" smtClean="0"/>
              <a:t>po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urniku</a:t>
            </a:r>
            <a:r>
              <a:rPr lang="en-GB" sz="3200" b="1" dirty="0" smtClean="0"/>
              <a:t>, ta </a:t>
            </a:r>
            <a:r>
              <a:rPr lang="en-GB" sz="3200" b="1" dirty="0" err="1" smtClean="0"/>
              <a:t>ura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namesto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torkove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ure</a:t>
            </a:r>
            <a:r>
              <a:rPr lang="en-GB" sz="3200" b="1" dirty="0" smtClean="0"/>
              <a:t>)</a:t>
            </a:r>
          </a:p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3200" dirty="0" err="1"/>
              <a:t>Z</a:t>
            </a:r>
            <a:r>
              <a:rPr lang="en-GB" sz="3200" dirty="0" err="1" smtClean="0"/>
              <a:t>a</a:t>
            </a:r>
            <a:r>
              <a:rPr lang="en-GB" sz="3200" dirty="0" smtClean="0"/>
              <a:t> </a:t>
            </a:r>
            <a:r>
              <a:rPr lang="en-GB" sz="3200" dirty="0" err="1"/>
              <a:t>srečanje</a:t>
            </a:r>
            <a:r>
              <a:rPr lang="en-GB" sz="3200" dirty="0"/>
              <a:t> </a:t>
            </a:r>
            <a:r>
              <a:rPr lang="en-GB" sz="3200" dirty="0" err="1"/>
              <a:t>bomo</a:t>
            </a:r>
            <a:r>
              <a:rPr lang="en-GB" sz="3200" dirty="0"/>
              <a:t> </a:t>
            </a:r>
            <a:r>
              <a:rPr lang="en-GB" sz="3200" dirty="0" err="1"/>
              <a:t>uporabili</a:t>
            </a:r>
            <a:r>
              <a:rPr lang="en-GB" sz="3200" dirty="0"/>
              <a:t> </a:t>
            </a:r>
            <a:r>
              <a:rPr lang="en-GB" sz="3200" dirty="0" err="1"/>
              <a:t>aplikacijo</a:t>
            </a:r>
            <a:r>
              <a:rPr lang="en-GB" sz="3200" dirty="0"/>
              <a:t> </a:t>
            </a:r>
            <a:r>
              <a:rPr lang="en-GB" sz="3200" dirty="0" smtClean="0"/>
              <a:t>ZOOM.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1. </a:t>
            </a:r>
            <a:r>
              <a:rPr lang="en-GB" sz="3200" dirty="0" err="1"/>
              <a:t>najprej</a:t>
            </a:r>
            <a:r>
              <a:rPr lang="en-GB" sz="3200" dirty="0"/>
              <a:t> </a:t>
            </a:r>
            <a:r>
              <a:rPr lang="en-GB" sz="3200" dirty="0" err="1"/>
              <a:t>namestite</a:t>
            </a:r>
            <a:r>
              <a:rPr lang="en-GB" sz="3200" dirty="0"/>
              <a:t> </a:t>
            </a:r>
            <a:r>
              <a:rPr lang="en-GB" sz="3200" dirty="0" err="1"/>
              <a:t>aplikacijo</a:t>
            </a:r>
            <a:r>
              <a:rPr lang="en-GB" sz="3200" dirty="0"/>
              <a:t> </a:t>
            </a:r>
            <a:r>
              <a:rPr lang="en-GB" sz="3200" dirty="0">
                <a:hlinkClick r:id="rId2"/>
              </a:rPr>
              <a:t>https://zoom.us/support/download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2. </a:t>
            </a:r>
            <a:r>
              <a:rPr lang="en-GB" sz="3200" dirty="0" err="1"/>
              <a:t>po</a:t>
            </a:r>
            <a:r>
              <a:rPr lang="en-GB" sz="3200" dirty="0"/>
              <a:t> </a:t>
            </a:r>
            <a:r>
              <a:rPr lang="en-GB" sz="3200" dirty="0" err="1"/>
              <a:t>namestitvi</a:t>
            </a:r>
            <a:r>
              <a:rPr lang="en-GB" sz="3200" dirty="0"/>
              <a:t> </a:t>
            </a:r>
            <a:r>
              <a:rPr lang="en-GB" sz="3200" dirty="0" err="1"/>
              <a:t>aplikacije</a:t>
            </a:r>
            <a:r>
              <a:rPr lang="en-GB" sz="3200" dirty="0"/>
              <a:t> </a:t>
            </a:r>
            <a:r>
              <a:rPr lang="en-GB" sz="3200" dirty="0" err="1"/>
              <a:t>kliknite</a:t>
            </a:r>
            <a:r>
              <a:rPr lang="en-GB" sz="3200" dirty="0"/>
              <a:t> JOIN A MEETING</a:t>
            </a:r>
          </a:p>
          <a:p>
            <a:pPr marL="0" indent="0">
              <a:buNone/>
            </a:pPr>
            <a:r>
              <a:rPr lang="en-GB" sz="3200" dirty="0"/>
              <a:t>3. </a:t>
            </a:r>
            <a:r>
              <a:rPr lang="en-GB" sz="3200" dirty="0" err="1"/>
              <a:t>vnesite</a:t>
            </a:r>
            <a:r>
              <a:rPr lang="en-GB" sz="3200" dirty="0"/>
              <a:t> </a:t>
            </a:r>
            <a:r>
              <a:rPr lang="en-GB" sz="3200" dirty="0" err="1"/>
              <a:t>št</a:t>
            </a:r>
            <a:r>
              <a:rPr lang="en-GB" sz="3200" dirty="0"/>
              <a:t>. </a:t>
            </a:r>
            <a:r>
              <a:rPr lang="en-GB" sz="3200" dirty="0" err="1"/>
              <a:t>srečanja</a:t>
            </a:r>
            <a:r>
              <a:rPr lang="en-GB" sz="3200" dirty="0"/>
              <a:t>: Meeting </a:t>
            </a:r>
            <a:r>
              <a:rPr lang="en-GB" sz="3200" dirty="0" smtClean="0"/>
              <a:t>ID </a:t>
            </a:r>
            <a:r>
              <a:rPr lang="en-GB" sz="3200" dirty="0" err="1" smtClean="0"/>
              <a:t>sem</a:t>
            </a:r>
            <a:r>
              <a:rPr lang="en-GB" sz="3200" dirty="0" smtClean="0"/>
              <a:t> </a:t>
            </a:r>
            <a:r>
              <a:rPr lang="en-GB" sz="3200" dirty="0" err="1" smtClean="0"/>
              <a:t>vam</a:t>
            </a:r>
            <a:r>
              <a:rPr lang="en-GB" sz="3200" dirty="0" smtClean="0"/>
              <a:t> </a:t>
            </a:r>
            <a:r>
              <a:rPr lang="en-GB" sz="3200" dirty="0" err="1" smtClean="0"/>
              <a:t>poslala</a:t>
            </a:r>
            <a:r>
              <a:rPr lang="en-GB" sz="3200" dirty="0" smtClean="0"/>
              <a:t> </a:t>
            </a:r>
            <a:r>
              <a:rPr lang="en-GB" sz="3200" dirty="0" err="1" smtClean="0"/>
              <a:t>po</a:t>
            </a:r>
            <a:r>
              <a:rPr lang="en-GB" sz="3200" dirty="0" smtClean="0"/>
              <a:t> e </a:t>
            </a:r>
            <a:r>
              <a:rPr lang="en-GB" sz="3200" dirty="0" err="1" smtClean="0"/>
              <a:t>pošti</a:t>
            </a: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4</a:t>
            </a:r>
            <a:r>
              <a:rPr lang="en-GB" sz="3200" dirty="0"/>
              <a:t>. </a:t>
            </a:r>
            <a:r>
              <a:rPr lang="en-GB" sz="3200" dirty="0" err="1"/>
              <a:t>predlagam</a:t>
            </a:r>
            <a:r>
              <a:rPr lang="en-GB" sz="3200" dirty="0"/>
              <a:t>, da test </a:t>
            </a:r>
            <a:r>
              <a:rPr lang="en-GB" sz="3200" dirty="0" err="1"/>
              <a:t>povezave</a:t>
            </a:r>
            <a:r>
              <a:rPr lang="en-GB" sz="3200" dirty="0"/>
              <a:t> </a:t>
            </a:r>
            <a:r>
              <a:rPr lang="en-GB" sz="3200" dirty="0" err="1"/>
              <a:t>naredite</a:t>
            </a:r>
            <a:r>
              <a:rPr lang="en-GB" sz="3200" dirty="0"/>
              <a:t> </a:t>
            </a:r>
            <a:r>
              <a:rPr lang="en-GB" sz="3200" dirty="0" err="1"/>
              <a:t>pred</a:t>
            </a:r>
            <a:r>
              <a:rPr lang="en-GB" sz="3200" dirty="0"/>
              <a:t> </a:t>
            </a:r>
            <a:r>
              <a:rPr lang="en-GB" sz="3200" dirty="0" err="1"/>
              <a:t>našim</a:t>
            </a:r>
            <a:r>
              <a:rPr lang="en-GB" sz="3200" dirty="0"/>
              <a:t> </a:t>
            </a:r>
            <a:r>
              <a:rPr lang="en-GB" sz="3200" dirty="0" err="1"/>
              <a:t>srečanje</a:t>
            </a:r>
            <a:r>
              <a:rPr lang="en-GB" sz="3200" dirty="0"/>
              <a:t> </a:t>
            </a:r>
            <a:r>
              <a:rPr lang="en-GB" sz="3200" dirty="0" err="1"/>
              <a:t>tukaj</a:t>
            </a:r>
            <a:r>
              <a:rPr lang="en-GB" sz="3200" dirty="0"/>
              <a:t>: </a:t>
            </a:r>
            <a:r>
              <a:rPr lang="en-GB" sz="3200" dirty="0">
                <a:hlinkClick r:id="rId3"/>
              </a:rPr>
              <a:t>https://zoom.us/test</a:t>
            </a:r>
            <a:endParaRPr lang="en-GB" sz="3200" dirty="0"/>
          </a:p>
          <a:p>
            <a:pPr marL="0" indent="0">
              <a:buNone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8303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DOSTOP DO ZOOMA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553200" y="2216331"/>
            <a:ext cx="4754880" cy="37490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b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Lane </a:t>
            </a:r>
            <a:r>
              <a:rPr lang="en-GB" dirty="0" err="1">
                <a:latin typeface="Comic Sans MS" panose="030F0702030302020204" pitchFamily="66" charset="0"/>
              </a:rPr>
              <a:t>Vukadinović</a:t>
            </a:r>
            <a:r>
              <a:rPr lang="en-GB" dirty="0">
                <a:latin typeface="Comic Sans MS" panose="030F0702030302020204" pitchFamily="66" charset="0"/>
              </a:rPr>
              <a:t> is inviting you to a scheduled Zoom meeting.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Topic: 1. </a:t>
            </a:r>
            <a:r>
              <a:rPr lang="en-GB" dirty="0" err="1">
                <a:latin typeface="Comic Sans MS" panose="030F0702030302020204" pitchFamily="66" charset="0"/>
              </a:rPr>
              <a:t>Virtualno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Srečanje</a:t>
            </a:r>
            <a:r>
              <a:rPr lang="en-GB" dirty="0">
                <a:latin typeface="Comic Sans MS" panose="030F0702030302020204" pitchFamily="66" charset="0"/>
              </a:rPr>
              <a:t> TJA_6.B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Time: Apr 6, 2020 08:30 AM Europe/Ljubljana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Join Zoom Meeting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us04web.zoom.us/j/6516966519?pwd=MK12tFcRyeQ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Meeting ID: 651 696 6519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Password: 048449</a:t>
            </a:r>
          </a:p>
          <a:p>
            <a:endParaRPr lang="en-GB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75211" y="2146662"/>
            <a:ext cx="4754880" cy="37490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Lane </a:t>
            </a:r>
            <a:r>
              <a:rPr lang="en-GB" dirty="0" err="1">
                <a:latin typeface="Comic Sans MS" panose="030F0702030302020204" pitchFamily="66" charset="0"/>
              </a:rPr>
              <a:t>Vukadinović</a:t>
            </a:r>
            <a:r>
              <a:rPr lang="en-GB" dirty="0">
                <a:latin typeface="Comic Sans MS" panose="030F0702030302020204" pitchFamily="66" charset="0"/>
              </a:rPr>
              <a:t> is inviting you to a scheduled Zoom meeting.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Topic: 1. </a:t>
            </a:r>
            <a:r>
              <a:rPr lang="en-GB" dirty="0" err="1">
                <a:latin typeface="Comic Sans MS" panose="030F0702030302020204" pitchFamily="66" charset="0"/>
              </a:rPr>
              <a:t>virtualno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srečanje</a:t>
            </a:r>
            <a:r>
              <a:rPr lang="en-GB" dirty="0">
                <a:latin typeface="Comic Sans MS" panose="030F0702030302020204" pitchFamily="66" charset="0"/>
              </a:rPr>
              <a:t> TJA_6.A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Time: Apr 6, 2020 10:15 AM Europe/Ljubljana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Join Zoom Meeting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https://us04web.zoom.us/j/6516966519?pwd=MK12tFcRyeQ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Meeting ID: 651 696 6519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Password: 048449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4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URA – </a:t>
            </a:r>
            <a:r>
              <a:rPr lang="en-GB" dirty="0" err="1" smtClean="0"/>
              <a:t>sreda</a:t>
            </a:r>
            <a:r>
              <a:rPr lang="en-GB" dirty="0" smtClean="0"/>
              <a:t>, 8. 4.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799" y="1785257"/>
            <a:ext cx="10254343" cy="4450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dirty="0" err="1" smtClean="0"/>
              <a:t>Naredi</a:t>
            </a:r>
            <a:r>
              <a:rPr lang="en-GB" sz="3600" dirty="0" smtClean="0"/>
              <a:t> EXTRA EXERCISES v </a:t>
            </a:r>
            <a:r>
              <a:rPr lang="en-GB" sz="3600" dirty="0" err="1" smtClean="0"/>
              <a:t>uč</a:t>
            </a:r>
            <a:r>
              <a:rPr lang="en-GB" sz="3600" dirty="0" smtClean="0"/>
              <a:t> str. 86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err="1" smtClean="0"/>
              <a:t>Ko</a:t>
            </a:r>
            <a:r>
              <a:rPr lang="en-GB" sz="3600" dirty="0" smtClean="0"/>
              <a:t> </a:t>
            </a:r>
            <a:r>
              <a:rPr lang="en-GB" sz="3600" dirty="0" err="1" smtClean="0"/>
              <a:t>boš</a:t>
            </a:r>
            <a:r>
              <a:rPr lang="en-GB" sz="3600" dirty="0" smtClean="0"/>
              <a:t> </a:t>
            </a:r>
            <a:r>
              <a:rPr lang="en-GB" sz="3600" dirty="0" err="1" smtClean="0"/>
              <a:t>končal</a:t>
            </a:r>
            <a:r>
              <a:rPr lang="en-GB" sz="3600" dirty="0" smtClean="0"/>
              <a:t>/a, </a:t>
            </a:r>
            <a:r>
              <a:rPr lang="en-GB" sz="3600" dirty="0" err="1" smtClean="0"/>
              <a:t>vzemi</a:t>
            </a:r>
            <a:r>
              <a:rPr lang="en-GB" sz="3600" dirty="0" smtClean="0"/>
              <a:t> </a:t>
            </a:r>
            <a:r>
              <a:rPr lang="en-GB" sz="3600" dirty="0" err="1" smtClean="0"/>
              <a:t>pisalo</a:t>
            </a:r>
            <a:r>
              <a:rPr lang="en-GB" sz="3600" dirty="0" smtClean="0"/>
              <a:t> </a:t>
            </a:r>
            <a:r>
              <a:rPr lang="en-GB" sz="3600" dirty="0" err="1" smtClean="0"/>
              <a:t>druge</a:t>
            </a:r>
            <a:r>
              <a:rPr lang="en-GB" sz="3600" dirty="0" smtClean="0"/>
              <a:t> </a:t>
            </a:r>
            <a:r>
              <a:rPr lang="en-GB" sz="3600" dirty="0" err="1" smtClean="0"/>
              <a:t>barve</a:t>
            </a:r>
            <a:r>
              <a:rPr lang="en-GB" sz="3600" dirty="0"/>
              <a:t> </a:t>
            </a:r>
            <a:r>
              <a:rPr lang="en-GB" sz="3600" dirty="0" smtClean="0"/>
              <a:t>in </a:t>
            </a:r>
            <a:r>
              <a:rPr lang="en-GB" sz="3600" dirty="0" err="1" smtClean="0"/>
              <a:t>preglej</a:t>
            </a:r>
            <a:r>
              <a:rPr lang="en-GB" sz="3600" dirty="0" smtClean="0"/>
              <a:t> </a:t>
            </a:r>
            <a:r>
              <a:rPr lang="en-GB" sz="3600" dirty="0" err="1" smtClean="0"/>
              <a:t>svoje</a:t>
            </a:r>
            <a:r>
              <a:rPr lang="en-GB" sz="3600" dirty="0" smtClean="0"/>
              <a:t> </a:t>
            </a:r>
            <a:r>
              <a:rPr lang="en-GB" sz="3600" dirty="0" err="1" smtClean="0"/>
              <a:t>odgovore</a:t>
            </a:r>
            <a:r>
              <a:rPr lang="en-GB" sz="3600" dirty="0" smtClean="0"/>
              <a:t>, a </a:t>
            </a:r>
            <a:r>
              <a:rPr lang="en-GB" sz="3600" dirty="0" err="1" smtClean="0"/>
              <a:t>spodnjih</a:t>
            </a:r>
            <a:r>
              <a:rPr lang="en-GB" sz="3600" dirty="0" smtClean="0"/>
              <a:t> </a:t>
            </a:r>
            <a:r>
              <a:rPr lang="en-GB" sz="3600" dirty="0" err="1" smtClean="0"/>
              <a:t>dveh</a:t>
            </a:r>
            <a:r>
              <a:rPr lang="en-GB" sz="3600" dirty="0" smtClean="0"/>
              <a:t> </a:t>
            </a:r>
            <a:r>
              <a:rPr lang="en-GB" sz="3600" dirty="0" err="1" smtClean="0"/>
              <a:t>diapozitivih</a:t>
            </a:r>
            <a:r>
              <a:rPr lang="en-GB" sz="3600" dirty="0" smtClean="0"/>
              <a:t> </a:t>
            </a:r>
            <a:r>
              <a:rPr lang="en-GB" sz="3600" dirty="0" err="1" smtClean="0"/>
              <a:t>imaš</a:t>
            </a:r>
            <a:r>
              <a:rPr lang="en-GB" sz="3600" dirty="0" smtClean="0"/>
              <a:t> </a:t>
            </a:r>
            <a:r>
              <a:rPr lang="en-GB" sz="3600" dirty="0" err="1" smtClean="0"/>
              <a:t>rešiteve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b="1" u="sng" dirty="0">
                <a:solidFill>
                  <a:srgbClr val="FF0000"/>
                </a:solidFill>
              </a:rPr>
              <a:t>KO KONČAŠ, POSLIKAJ IN MI POŠLJI NA MAIL (</a:t>
            </a:r>
            <a:r>
              <a:rPr lang="en-GB" sz="3600" b="1" u="sng" dirty="0" err="1">
                <a:solidFill>
                  <a:srgbClr val="FF0000"/>
                </a:solidFill>
              </a:rPr>
              <a:t>glej</a:t>
            </a:r>
            <a:r>
              <a:rPr lang="en-GB" sz="3600" b="1" u="sng" dirty="0">
                <a:solidFill>
                  <a:srgbClr val="FF0000"/>
                </a:solidFill>
              </a:rPr>
              <a:t> </a:t>
            </a:r>
            <a:r>
              <a:rPr lang="en-GB" sz="3600" b="1" u="sng" dirty="0" err="1">
                <a:solidFill>
                  <a:srgbClr val="FF0000"/>
                </a:solidFill>
              </a:rPr>
              <a:t>navodila</a:t>
            </a:r>
            <a:r>
              <a:rPr lang="en-GB" sz="3600" b="1" u="sng" dirty="0">
                <a:solidFill>
                  <a:srgbClr val="FF0000"/>
                </a:solidFill>
              </a:rPr>
              <a:t> </a:t>
            </a:r>
            <a:r>
              <a:rPr lang="en-GB" sz="3600" b="1" u="sng" dirty="0" err="1">
                <a:solidFill>
                  <a:srgbClr val="FF0000"/>
                </a:solidFill>
              </a:rPr>
              <a:t>na</a:t>
            </a:r>
            <a:r>
              <a:rPr lang="en-GB" sz="3600" b="1" u="sng" dirty="0">
                <a:solidFill>
                  <a:srgbClr val="FF0000"/>
                </a:solidFill>
              </a:rPr>
              <a:t> 3. </a:t>
            </a:r>
            <a:r>
              <a:rPr lang="en-GB" sz="3600" b="1" u="sng" dirty="0" err="1">
                <a:solidFill>
                  <a:srgbClr val="FF0000"/>
                </a:solidFill>
              </a:rPr>
              <a:t>diapozitivu</a:t>
            </a:r>
            <a:r>
              <a:rPr lang="en-GB" sz="3600" b="1" u="sng" dirty="0">
                <a:solidFill>
                  <a:srgbClr val="FF0000"/>
                </a:solidFill>
              </a:rPr>
              <a:t>).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16228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516238"/>
            <a:ext cx="4424771" cy="5726174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602" y="672873"/>
            <a:ext cx="5238750" cy="50768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603" y="5749698"/>
            <a:ext cx="52387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4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7" y="518922"/>
            <a:ext cx="4741001" cy="573818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828" y="518922"/>
            <a:ext cx="4437793" cy="57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5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URA – </a:t>
            </a:r>
            <a:r>
              <a:rPr lang="en-GB" dirty="0" err="1" smtClean="0"/>
              <a:t>četrtek</a:t>
            </a:r>
            <a:r>
              <a:rPr lang="en-GB" dirty="0" smtClean="0"/>
              <a:t>, 9. 4.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2777" y="1889760"/>
            <a:ext cx="10132423" cy="4145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dirty="0" err="1" smtClean="0"/>
              <a:t>Preberi</a:t>
            </a:r>
            <a:r>
              <a:rPr lang="en-GB" sz="3200" dirty="0" smtClean="0"/>
              <a:t> </a:t>
            </a:r>
            <a:r>
              <a:rPr lang="en-GB" sz="3200" dirty="0" err="1" smtClean="0"/>
              <a:t>si</a:t>
            </a:r>
            <a:r>
              <a:rPr lang="en-GB" sz="3200" dirty="0" smtClean="0"/>
              <a:t> </a:t>
            </a:r>
            <a:r>
              <a:rPr lang="en-GB" sz="3200" dirty="0" err="1" smtClean="0"/>
              <a:t>besedilo</a:t>
            </a:r>
            <a:r>
              <a:rPr lang="en-GB" sz="3200" dirty="0" smtClean="0"/>
              <a:t> o </a:t>
            </a:r>
            <a:r>
              <a:rPr lang="en-GB" sz="3200" dirty="0" err="1" smtClean="0"/>
              <a:t>različnih</a:t>
            </a:r>
            <a:r>
              <a:rPr lang="en-GB" sz="3200" dirty="0" smtClean="0"/>
              <a:t> </a:t>
            </a:r>
            <a:r>
              <a:rPr lang="en-GB" sz="3200" dirty="0" err="1" smtClean="0"/>
              <a:t>tipih</a:t>
            </a:r>
            <a:r>
              <a:rPr lang="en-GB" sz="3200" dirty="0" smtClean="0"/>
              <a:t> </a:t>
            </a:r>
            <a:r>
              <a:rPr lang="en-GB" sz="3200" dirty="0" err="1" smtClean="0"/>
              <a:t>domovanj</a:t>
            </a:r>
            <a:r>
              <a:rPr lang="en-GB" sz="3200" dirty="0" smtClean="0"/>
              <a:t> v </a:t>
            </a:r>
            <a:r>
              <a:rPr lang="en-GB" sz="3200" dirty="0" err="1" smtClean="0"/>
              <a:t>Združenem</a:t>
            </a:r>
            <a:r>
              <a:rPr lang="en-GB" sz="3200" dirty="0" smtClean="0"/>
              <a:t> </a:t>
            </a:r>
            <a:r>
              <a:rPr lang="en-GB" sz="3200" dirty="0" err="1" smtClean="0"/>
              <a:t>Kraljestvu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dirty="0" err="1" smtClean="0"/>
              <a:t>Besedilo</a:t>
            </a:r>
            <a:r>
              <a:rPr lang="en-GB" sz="3200" dirty="0" smtClean="0"/>
              <a:t> </a:t>
            </a:r>
            <a:r>
              <a:rPr lang="en-GB" sz="3200" dirty="0" err="1" smtClean="0"/>
              <a:t>najdeš</a:t>
            </a:r>
            <a:r>
              <a:rPr lang="en-GB" sz="3200" dirty="0" smtClean="0"/>
              <a:t> v UČ. Str. 87</a:t>
            </a:r>
          </a:p>
          <a:p>
            <a:pPr>
              <a:buFontTx/>
              <a:buChar char="-"/>
            </a:pPr>
            <a:r>
              <a:rPr lang="en-GB" sz="3200" dirty="0" err="1" smtClean="0"/>
              <a:t>Izpiši</a:t>
            </a:r>
            <a:r>
              <a:rPr lang="en-GB" sz="3200" dirty="0" smtClean="0"/>
              <a:t> in </a:t>
            </a:r>
            <a:r>
              <a:rPr lang="en-GB" sz="3200" dirty="0" err="1" smtClean="0"/>
              <a:t>prevedi</a:t>
            </a:r>
            <a:r>
              <a:rPr lang="en-GB" sz="3200" dirty="0" smtClean="0"/>
              <a:t> </a:t>
            </a:r>
            <a:r>
              <a:rPr lang="en-GB" sz="3200" dirty="0" err="1" smtClean="0"/>
              <a:t>si</a:t>
            </a:r>
            <a:r>
              <a:rPr lang="en-GB" sz="3200" dirty="0" smtClean="0"/>
              <a:t> </a:t>
            </a:r>
            <a:r>
              <a:rPr lang="en-GB" sz="3200" dirty="0" err="1" smtClean="0"/>
              <a:t>neznane</a:t>
            </a:r>
            <a:r>
              <a:rPr lang="en-GB" sz="3200" dirty="0" smtClean="0"/>
              <a:t> </a:t>
            </a:r>
            <a:r>
              <a:rPr lang="en-GB" sz="3200" dirty="0" err="1" smtClean="0"/>
              <a:t>besede</a:t>
            </a:r>
            <a:endParaRPr lang="en-GB" sz="3200" dirty="0" smtClean="0"/>
          </a:p>
          <a:p>
            <a:pPr>
              <a:buFontTx/>
              <a:buChar char="-"/>
            </a:pPr>
            <a:r>
              <a:rPr lang="en-GB" sz="3200" dirty="0" err="1" smtClean="0"/>
              <a:t>Naredi</a:t>
            </a:r>
            <a:r>
              <a:rPr lang="en-GB" sz="3200" dirty="0" smtClean="0"/>
              <a:t> task 1 </a:t>
            </a:r>
          </a:p>
          <a:p>
            <a:pPr>
              <a:buFontTx/>
              <a:buChar char="-"/>
            </a:pPr>
            <a:r>
              <a:rPr lang="en-GB" sz="3200" dirty="0" err="1" smtClean="0"/>
              <a:t>Preglej</a:t>
            </a:r>
            <a:r>
              <a:rPr lang="en-GB" sz="3200" dirty="0" smtClean="0"/>
              <a:t> </a:t>
            </a:r>
            <a:r>
              <a:rPr lang="en-GB" sz="2800" dirty="0" smtClean="0"/>
              <a:t>(</a:t>
            </a:r>
            <a:r>
              <a:rPr lang="en-GB" sz="2800" dirty="0" err="1" smtClean="0"/>
              <a:t>rešitve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naslednjem</a:t>
            </a:r>
            <a:r>
              <a:rPr lang="en-GB" sz="2800" dirty="0" smtClean="0"/>
              <a:t> </a:t>
            </a:r>
            <a:r>
              <a:rPr lang="en-GB" sz="2800" dirty="0" err="1" smtClean="0"/>
              <a:t>diapozitivu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u="sng" dirty="0" smtClean="0">
                <a:solidFill>
                  <a:srgbClr val="FF0000"/>
                </a:solidFill>
              </a:rPr>
              <a:t>KO </a:t>
            </a:r>
            <a:r>
              <a:rPr lang="en-GB" sz="3200" b="1" u="sng" dirty="0">
                <a:solidFill>
                  <a:srgbClr val="FF0000"/>
                </a:solidFill>
              </a:rPr>
              <a:t>KONČAŠ, POSLIKAJ IN MI POŠLJI NA MAIL (</a:t>
            </a:r>
            <a:r>
              <a:rPr lang="en-GB" sz="3200" b="1" u="sng" dirty="0" err="1">
                <a:solidFill>
                  <a:srgbClr val="FF0000"/>
                </a:solidFill>
              </a:rPr>
              <a:t>glej</a:t>
            </a:r>
            <a:r>
              <a:rPr lang="en-GB" sz="3200" b="1" u="sng" dirty="0">
                <a:solidFill>
                  <a:srgbClr val="FF0000"/>
                </a:solidFill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</a:rPr>
              <a:t>navodila</a:t>
            </a:r>
            <a:r>
              <a:rPr lang="en-GB" sz="3200" b="1" u="sng" dirty="0">
                <a:solidFill>
                  <a:srgbClr val="FF0000"/>
                </a:solidFill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</a:rPr>
              <a:t>na</a:t>
            </a:r>
            <a:r>
              <a:rPr lang="en-GB" sz="3200" b="1" u="sng" dirty="0">
                <a:solidFill>
                  <a:srgbClr val="FF0000"/>
                </a:solidFill>
              </a:rPr>
              <a:t> 3. </a:t>
            </a:r>
            <a:r>
              <a:rPr lang="en-GB" sz="3200" b="1" u="sng" dirty="0" err="1">
                <a:solidFill>
                  <a:srgbClr val="FF0000"/>
                </a:solidFill>
              </a:rPr>
              <a:t>diapozitivu</a:t>
            </a:r>
            <a:r>
              <a:rPr lang="en-GB" sz="3200" b="1" u="sng" dirty="0">
                <a:solidFill>
                  <a:srgbClr val="FF0000"/>
                </a:solidFill>
              </a:rPr>
              <a:t>). </a:t>
            </a:r>
          </a:p>
          <a:p>
            <a:pPr>
              <a:buFontTx/>
              <a:buChar char="-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7322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176</TotalTime>
  <Words>710</Words>
  <Application>Microsoft Office PowerPoint</Application>
  <PresentationFormat>Širokozaslonsko</PresentationFormat>
  <Paragraphs>81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Garamond</vt:lpstr>
      <vt:lpstr>Wingdings</vt:lpstr>
      <vt:lpstr>Milo</vt:lpstr>
      <vt:lpstr>angleščina 6. razred 4. Teden</vt:lpstr>
      <vt:lpstr>POMEMBNE INFORMACIJE </vt:lpstr>
      <vt:lpstr>Pošiljanje gradiv preko e-pošte: </vt:lpstr>
      <vt:lpstr>1. URA – ta ura je za 6. A namesto torka, ko boste imeli dan dejavnosti in za 6. B namesto Velikonočnega ponedeljka, torej prihodnji teden (5. teden) zato realiziramo samo 3 ure!</vt:lpstr>
      <vt:lpstr>DOSTOP DO ZOOMA</vt:lpstr>
      <vt:lpstr>2. URA – sreda, 8. 4.</vt:lpstr>
      <vt:lpstr>PowerPointova predstavitev</vt:lpstr>
      <vt:lpstr>PowerPointova predstavitev</vt:lpstr>
      <vt:lpstr>3. URA – četrtek, 9. 4.</vt:lpstr>
      <vt:lpstr>PowerPointova predstavitev</vt:lpstr>
      <vt:lpstr>4. URA – petek, 10. 4. 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angleščina 8. razred 4. Teden</dc:title>
  <dc:creator>Lane</dc:creator>
  <cp:lastModifiedBy>Ingrid Janezic</cp:lastModifiedBy>
  <cp:revision>14</cp:revision>
  <dcterms:created xsi:type="dcterms:W3CDTF">2020-04-01T12:42:12Z</dcterms:created>
  <dcterms:modified xsi:type="dcterms:W3CDTF">2020-04-06T11:13:27Z</dcterms:modified>
</cp:coreProperties>
</file>