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inirokice.si/pravljica-o-koronavirus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minirokice.si/pravljica-o-delu-od-dom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sl-SI" dirty="0" smtClean="0"/>
              <a:t>DAN ZDRAVJA, 3. razred</a:t>
            </a:r>
            <a:endParaRPr lang="sl-SI" dirty="0"/>
          </a:p>
        </p:txBody>
      </p:sp>
      <p:sp>
        <p:nvSpPr>
          <p:cNvPr id="3" name="Podnaslov 2"/>
          <p:cNvSpPr>
            <a:spLocks noGrp="1"/>
          </p:cNvSpPr>
          <p:nvPr>
            <p:ph type="subTitle" idx="1"/>
          </p:nvPr>
        </p:nvSpPr>
        <p:spPr/>
        <p:txBody>
          <a:bodyPr/>
          <a:lstStyle/>
          <a:p>
            <a:pPr algn="ctr"/>
            <a:r>
              <a:rPr lang="sl-SI" dirty="0" smtClean="0"/>
              <a:t>Osnovna šola Martina Krpana, 7.4. 2020</a:t>
            </a:r>
          </a:p>
          <a:p>
            <a:pPr algn="ctr"/>
            <a:endParaRPr lang="sl-SI" dirty="0"/>
          </a:p>
        </p:txBody>
      </p:sp>
    </p:spTree>
    <p:extLst>
      <p:ext uri="{BB962C8B-B14F-4D97-AF65-F5344CB8AC3E}">
        <p14:creationId xmlns:p14="http://schemas.microsoft.com/office/powerpoint/2010/main" val="1861080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3. razred</a:t>
            </a:r>
            <a:endParaRPr lang="sl-SI" dirty="0"/>
          </a:p>
        </p:txBody>
      </p:sp>
      <p:sp>
        <p:nvSpPr>
          <p:cNvPr id="5" name="Označba mesta vsebine 4"/>
          <p:cNvSpPr>
            <a:spLocks noGrp="1"/>
          </p:cNvSpPr>
          <p:nvPr>
            <p:ph idx="1"/>
          </p:nvPr>
        </p:nvSpPr>
        <p:spPr/>
        <p:txBody>
          <a:bodyPr>
            <a:normAutofit fontScale="62500" lnSpcReduction="20000"/>
          </a:bodyPr>
          <a:lstStyle/>
          <a:p>
            <a:r>
              <a:rPr lang="sl-SI" sz="2000" dirty="0"/>
              <a:t>ŠPORTNI DAN – DAN ZDRAVJA, 7. 4. 2020</a:t>
            </a:r>
          </a:p>
          <a:p>
            <a:r>
              <a:rPr lang="sl-SI" sz="2000" dirty="0"/>
              <a:t>CILJI:</a:t>
            </a:r>
          </a:p>
          <a:p>
            <a:pPr lvl="0"/>
            <a:r>
              <a:rPr lang="sl-SI" sz="2000" dirty="0"/>
              <a:t>BEREJO korona pravljico, POSLEDIČNO vedo zakaj delamo na domu.</a:t>
            </a:r>
          </a:p>
          <a:p>
            <a:pPr lvl="0"/>
            <a:r>
              <a:rPr lang="sl-SI" sz="2000" dirty="0"/>
              <a:t>Igrajo in gibajo se na prostem po presoji staršev in zadovoljijo potrebo po gibanju.</a:t>
            </a:r>
          </a:p>
          <a:p>
            <a:pPr lvl="0"/>
            <a:r>
              <a:rPr lang="sl-SI" sz="2000" dirty="0"/>
              <a:t>Vestno si umivajo roke.</a:t>
            </a:r>
          </a:p>
          <a:p>
            <a:pPr lvl="0"/>
            <a:r>
              <a:rPr lang="sl-SI" sz="2000" dirty="0"/>
              <a:t>Urejajo si delovni prostor.</a:t>
            </a:r>
          </a:p>
          <a:p>
            <a:pPr lvl="0"/>
            <a:r>
              <a:rPr lang="sl-SI" sz="2000" dirty="0"/>
              <a:t>Privoščijo si sprostilne dejavnosti</a:t>
            </a:r>
            <a:r>
              <a:rPr lang="sl-SI" sz="2000" dirty="0" smtClean="0"/>
              <a:t>.</a:t>
            </a:r>
          </a:p>
          <a:p>
            <a:r>
              <a:rPr lang="sl-SI" sz="2000" dirty="0" smtClean="0"/>
              <a:t>Vedo</a:t>
            </a:r>
            <a:r>
              <a:rPr lang="sl-SI" sz="2000" dirty="0"/>
              <a:t>, da jim zdrav način prehranjevanja, telesne vaje in počitek omogočajo rast in razvoj ter da jim pomagajo ohranjati zdravje.</a:t>
            </a:r>
          </a:p>
          <a:p>
            <a:r>
              <a:rPr lang="sl-SI" sz="2000" dirty="0"/>
              <a:t> </a:t>
            </a:r>
          </a:p>
          <a:p>
            <a:r>
              <a:rPr lang="sl-SI" sz="2000" dirty="0"/>
              <a:t> </a:t>
            </a:r>
          </a:p>
          <a:p>
            <a:r>
              <a:rPr lang="sl-SI" sz="2000" dirty="0"/>
              <a:t> </a:t>
            </a:r>
          </a:p>
          <a:p>
            <a:r>
              <a:rPr lang="sl-SI" sz="2000" dirty="0"/>
              <a:t> </a:t>
            </a:r>
          </a:p>
          <a:p>
            <a:r>
              <a:rPr lang="sl-SI" sz="2000" dirty="0"/>
              <a:t>Pripravila Nataša Lukša</a:t>
            </a:r>
          </a:p>
          <a:p>
            <a:endParaRPr lang="sl-SI" dirty="0"/>
          </a:p>
        </p:txBody>
      </p:sp>
    </p:spTree>
    <p:extLst>
      <p:ext uri="{BB962C8B-B14F-4D97-AF65-F5344CB8AC3E}">
        <p14:creationId xmlns:p14="http://schemas.microsoft.com/office/powerpoint/2010/main" val="2273206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508001" y="428485"/>
            <a:ext cx="9273308" cy="6186309"/>
          </a:xfrm>
          <a:prstGeom prst="rect">
            <a:avLst/>
          </a:prstGeom>
        </p:spPr>
        <p:txBody>
          <a:bodyPr wrap="square">
            <a:spAutoFit/>
          </a:bodyPr>
          <a:lstStyle/>
          <a:p>
            <a:r>
              <a:rPr lang="sl-SI" u="sng" dirty="0">
                <a:latin typeface="Arial" panose="020B0604020202020204" pitchFamily="34" charset="0"/>
                <a:cs typeface="Arial" panose="020B0604020202020204" pitchFamily="34" charset="0"/>
              </a:rPr>
              <a:t>PRAVLJICA O KORONI</a:t>
            </a:r>
            <a:endParaRPr lang="sl-SI" dirty="0">
              <a:latin typeface="Arial" panose="020B0604020202020204" pitchFamily="34" charset="0"/>
              <a:cs typeface="Arial" panose="020B0604020202020204" pitchFamily="34" charset="0"/>
            </a:endParaRPr>
          </a:p>
          <a:p>
            <a:endParaRPr lang="sl-SI" dirty="0" smtClean="0">
              <a:latin typeface="Arial" panose="020B0604020202020204" pitchFamily="34" charset="0"/>
              <a:cs typeface="Arial" panose="020B0604020202020204" pitchFamily="34" charset="0"/>
            </a:endParaRPr>
          </a:p>
          <a:p>
            <a:r>
              <a:rPr lang="sl-SI" dirty="0" smtClean="0">
                <a:latin typeface="Arial" panose="020B0604020202020204" pitchFamily="34" charset="0"/>
                <a:cs typeface="Arial" panose="020B0604020202020204" pitchFamily="34" charset="0"/>
              </a:rPr>
              <a:t>Nekje </a:t>
            </a:r>
            <a:r>
              <a:rPr lang="sl-SI" dirty="0">
                <a:latin typeface="Arial" panose="020B0604020202020204" pitchFamily="34" charset="0"/>
                <a:cs typeface="Arial" panose="020B0604020202020204" pitchFamily="34" charset="0"/>
              </a:rPr>
              <a:t>sredi velikega mesta se je rodil majhen virus – imenujemo ga </a:t>
            </a:r>
            <a:r>
              <a:rPr lang="sl-SI" dirty="0" err="1">
                <a:latin typeface="Arial" panose="020B0604020202020204" pitchFamily="34" charset="0"/>
                <a:cs typeface="Arial" panose="020B0604020202020204" pitchFamily="34" charset="0"/>
              </a:rPr>
              <a:t>KoronaVirus</a:t>
            </a:r>
            <a:r>
              <a:rPr lang="sl-SI" dirty="0">
                <a:latin typeface="Arial" panose="020B0604020202020204" pitchFamily="34" charset="0"/>
                <a:cs typeface="Arial" panose="020B0604020202020204" pitchFamily="34" charset="0"/>
              </a:rPr>
              <a:t>. Tako je majhen, da ga s prostim očesom ne moremo videti, ne moremo ga prijeti, lahko pa zaradi njega zbolimo.</a:t>
            </a:r>
          </a:p>
          <a:p>
            <a:r>
              <a:rPr lang="sl-SI" dirty="0" err="1">
                <a:latin typeface="Arial" panose="020B0604020202020204" pitchFamily="34" charset="0"/>
                <a:cs typeface="Arial" panose="020B0604020202020204" pitchFamily="34" charset="0"/>
              </a:rPr>
              <a:t>KoronaVirus</a:t>
            </a:r>
            <a:r>
              <a:rPr lang="sl-SI" dirty="0">
                <a:latin typeface="Arial" panose="020B0604020202020204" pitchFamily="34" charset="0"/>
                <a:cs typeface="Arial" panose="020B0604020202020204" pitchFamily="34" charset="0"/>
              </a:rPr>
              <a:t> je stkal svoj peklenski načrt. Selil se bo med otroke, starše, dedke, babice in vse, ki so nam blizu, zato da bi jim nagajal in bi zaradi njega zboleli. Tako je pretkan, da se mu uspe v človeka skriti tudi za dva tedna in šele nato pokaže svoje zobe. Grize nosek in pljuča. Zato kihamo, smrkamo in imamo vročino.</a:t>
            </a:r>
          </a:p>
          <a:p>
            <a:r>
              <a:rPr lang="sl-SI" dirty="0">
                <a:latin typeface="Arial" panose="020B0604020202020204" pitchFamily="34" charset="0"/>
                <a:cs typeface="Arial" panose="020B0604020202020204" pitchFamily="34" charset="0"/>
              </a:rPr>
              <a:t>Če je virus dovolj poreden, lahko babico ali dedka odpeljejo v bolnišnico, kjer jima prijazni zdravniki in medicinske sestre pomagajo. Lahko se zgodi, da dedka in babice ni več nazaj. To pa se lahko zgodi tudi mamici in očku, bratcu in sestrici ali tebi.</a:t>
            </a:r>
          </a:p>
          <a:p>
            <a:r>
              <a:rPr lang="sl-SI" dirty="0">
                <a:latin typeface="Arial" panose="020B0604020202020204" pitchFamily="34" charset="0"/>
                <a:cs typeface="Arial" panose="020B0604020202020204" pitchFamily="34" charset="0"/>
              </a:rPr>
              <a:t>Poredni virus je samo virus, ki brez človeka ne more preživeti. S kihanjem in kašljanjem se širi in išče nov dom. Virus lahko premagamo na čisto enostaven način – izognemo se igranju z drugimi otroki, obiskom in trgovinam. </a:t>
            </a:r>
            <a:r>
              <a:rPr lang="sl-SI" dirty="0" err="1">
                <a:latin typeface="Arial" panose="020B0604020202020204" pitchFamily="34" charset="0"/>
                <a:cs typeface="Arial" panose="020B0604020202020204" pitchFamily="34" charset="0"/>
              </a:rPr>
              <a:t>Koronavirus</a:t>
            </a:r>
            <a:r>
              <a:rPr lang="sl-SI" dirty="0">
                <a:latin typeface="Arial" panose="020B0604020202020204" pitchFamily="34" charset="0"/>
                <a:cs typeface="Arial" panose="020B0604020202020204" pitchFamily="34" charset="0"/>
              </a:rPr>
              <a:t> se boji tudi tople vode in čistoče.</a:t>
            </a:r>
          </a:p>
          <a:p>
            <a:r>
              <a:rPr lang="sl-SI" dirty="0">
                <a:latin typeface="Arial" panose="020B0604020202020204" pitchFamily="34" charset="0"/>
                <a:cs typeface="Arial" panose="020B0604020202020204" pitchFamily="34" charset="0"/>
              </a:rPr>
              <a:t>Otrok, njihovih bratcev, sestric, mamice in očka se bo virus izognil, če bodo redno in pridno umivali roke, se izogibali drugim in nekaj časa preživeli doma. Tudi tvoji prijatelji in sorodniki so se odločili, da se bodo borili proti zlobnemu virusu. V vrtcu sedaj ni nikogar, šole so prazne in sorodniki so doma.</a:t>
            </a:r>
          </a:p>
          <a:p>
            <a:r>
              <a:rPr lang="sl-SI" dirty="0">
                <a:latin typeface="Arial" panose="020B0604020202020204" pitchFamily="34" charset="0"/>
                <a:cs typeface="Arial" panose="020B0604020202020204" pitchFamily="34" charset="0"/>
              </a:rPr>
              <a:t>Še malo pa nam bo uspelo premagati zlobni virus in ga nagnati iz naših mest. Saj boš pomagal</a:t>
            </a:r>
            <a:r>
              <a:rPr lang="sl-SI" dirty="0" smtClean="0">
                <a:latin typeface="Arial" panose="020B0604020202020204" pitchFamily="34" charset="0"/>
                <a:cs typeface="Arial" panose="020B0604020202020204" pitchFamily="34" charset="0"/>
              </a:rPr>
              <a:t>? Prirejeno po: </a:t>
            </a:r>
            <a:r>
              <a:rPr lang="sl-SI" dirty="0">
                <a:hlinkClick r:id="rId2"/>
              </a:rPr>
              <a:t>https://minirokice.si/pravljica-o-koronavirusu</a:t>
            </a:r>
            <a:r>
              <a:rPr lang="sl-SI" dirty="0" smtClean="0">
                <a:hlinkClick r:id="rId2"/>
              </a:rPr>
              <a:t>/</a:t>
            </a:r>
            <a:r>
              <a:rPr lang="sl-SI" dirty="0" smtClean="0"/>
              <a:t> [5. 4. 2020]</a:t>
            </a: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01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15637" y="305966"/>
            <a:ext cx="9744364" cy="6830588"/>
          </a:xfrm>
          <a:prstGeom prst="rect">
            <a:avLst/>
          </a:prstGeom>
        </p:spPr>
        <p:txBody>
          <a:bodyPr wrap="square">
            <a:spAutoFit/>
          </a:bodyPr>
          <a:lstStyle/>
          <a:p>
            <a:pPr>
              <a:spcBef>
                <a:spcPts val="450"/>
              </a:spcBef>
              <a:spcAft>
                <a:spcPts val="450"/>
              </a:spcAft>
            </a:pPr>
            <a:r>
              <a:rPr lang="sl-SI" dirty="0">
                <a:solidFill>
                  <a:srgbClr val="1D2129"/>
                </a:solidFill>
                <a:latin typeface="Arial" panose="020B0604020202020204" pitchFamily="34" charset="0"/>
                <a:ea typeface="Times New Roman" panose="02020603050405020304" pitchFamily="18" charset="0"/>
                <a:cs typeface="Arial" panose="020B0604020202020204" pitchFamily="34" charset="0"/>
              </a:rPr>
              <a:t>Pravljica o delu na domu</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1450"/>
              </a:lnSpc>
              <a:spcBef>
                <a:spcPts val="450"/>
              </a:spcBef>
              <a:spcAft>
                <a:spcPts val="450"/>
              </a:spcAft>
            </a:pPr>
            <a:r>
              <a:rPr lang="sl-SI" dirty="0">
                <a:solidFill>
                  <a:srgbClr val="1D2129"/>
                </a:solidFill>
                <a:latin typeface="Arial" panose="020B0604020202020204" pitchFamily="34" charset="0"/>
                <a:ea typeface="Times New Roman" panose="02020603050405020304" pitchFamily="18" charset="0"/>
                <a:cs typeface="Arial" panose="020B0604020202020204" pitchFamily="34" charset="0"/>
              </a:rPr>
              <a:t> </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2460"/>
              </a:lnSpc>
              <a:spcAft>
                <a:spcPts val="750"/>
              </a:spcAft>
            </a:pP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Življenje v mestu se je umirilo. Frizerka ni več strigla svojih strank, trgovine z oblačili in šolskimi potrebščinami so zaprle svoja vrata, knjižničarke so ostale doma in kinodvorane niso več predvajale filmov. Če si dobro prisluhnil, se je nad mestom slišalo petje ptic.</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2460"/>
              </a:lnSpc>
              <a:spcAft>
                <a:spcPts val="750"/>
              </a:spcAft>
            </a:pP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Vsak dan ko mamice in očki ne gredo v službo pomagajo uničiti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supermoč</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Virus se ne more več širiti, kar ga pošteno žalosti. Niso pa vsi starši doma. Nekateri imajo posebno poslanstvo in brez njih svet ne bi več deloval. Tadejeva mama dela v bolnišnici in še vedno hodi v službo, ker opravlja pomembno delo in se bori s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koronavirusom</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na drugačen način. S tabletkami in posebnimi napravami pomaga tistim, ki jim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nagaja, da lahko dihajo in se pozdravijo. Tudi Matejev očka hodi v službo in skrbi, da tvoja mamica lahko v trgovini kupi toplo žemljico za zajtrk in mleko. Anin očka dela v vojski in skrbi za tiste, ki jim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najbolj nagaja.</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2460"/>
              </a:lnSpc>
              <a:spcAft>
                <a:spcPts val="750"/>
              </a:spcAft>
            </a:pP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se že navsezgodaj sprehaja po ulicah in išče noske, v katere bi se skril. Noski mamic, očkov, dedkov, babic in otrok so doma in delajo od doma. Vse manj je noskov v katerih bi si naredil dom, vsi so ostali doma. Mlajši otroci se igrajo in gradijo velike gradove iz kock. Z vsakim zgrajenim gradom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izgublja svojo moč in postaja vse bolj žalosten. Velikokrat se usede na ograjo stanovanjskega bloka in upa, da bo uspel ponagajati prebivalcem. Ker si vsi pridno umivajo roke in ostajajo doma, ima zelo težko nalogo.</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1000"/>
              </a:spcAft>
            </a:pPr>
            <a:r>
              <a:rPr lang="sl-SI" dirty="0">
                <a:latin typeface="Arial" panose="020B0604020202020204" pitchFamily="34" charset="0"/>
                <a:ea typeface="Calibri" panose="020F0502020204030204" pitchFamily="34" charset="0"/>
                <a:cs typeface="Arial" panose="020B0604020202020204" pitchFamily="34" charset="0"/>
              </a:rPr>
              <a:t> </a:t>
            </a:r>
            <a:endParaRPr lang="sl-SI"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1036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43709" y="757381"/>
            <a:ext cx="7926120" cy="5311711"/>
          </a:xfrm>
          <a:prstGeom prst="rect">
            <a:avLst/>
          </a:prstGeom>
        </p:spPr>
        <p:txBody>
          <a:bodyPr wrap="square">
            <a:spAutoFit/>
          </a:bodyPr>
          <a:lstStyle/>
          <a:p>
            <a:pPr>
              <a:lnSpc>
                <a:spcPts val="2460"/>
              </a:lnSpc>
              <a:spcAft>
                <a:spcPts val="750"/>
              </a:spcAft>
            </a:pP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Medtem ko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čaka na noske, se otroci brezskrbno igrajo doma. Z bratci in sestricami se ne prepirajo in si delijo igrače. Vsak dan, ko otroci ubogajo navodila staršev je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šibkejši. Mamica in očka, ki sta ostala doma se proti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Koronavirusu</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borita preko računalnika in telefona, zato da bosta imela denar. Odšla bosta lahko v trgovino in domov prinesla hrano. Ko sedita za računalnikom in govorita po telefonu potrebujeta mir, tako kot ga potrebuješ ti, ko se odpravljaš spat.</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2460"/>
              </a:lnSpc>
              <a:spcAft>
                <a:spcPts val="750"/>
              </a:spcAft>
            </a:pP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ima še eno šibko točko – ne mara presenečenj in veselja. Moti ga prijaznost in potrpežljivost. Nakremži se tudi ob besedi hvala in prosim in ne mara umivanja rok.</a:t>
            </a:r>
            <a:endParaRPr lang="sl-SI" dirty="0">
              <a:latin typeface="Arial" panose="020B0604020202020204" pitchFamily="34" charset="0"/>
              <a:ea typeface="Times New Roman" panose="02020603050405020304" pitchFamily="18" charset="0"/>
              <a:cs typeface="Arial" panose="020B0604020202020204" pitchFamily="34" charset="0"/>
            </a:endParaRPr>
          </a:p>
          <a:p>
            <a:pPr>
              <a:lnSpc>
                <a:spcPts val="2460"/>
              </a:lnSpc>
              <a:spcAft>
                <a:spcPts val="750"/>
              </a:spcAft>
            </a:pP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Vsakič, ko si boste dobro oprali roke in se igrali medtem ko mamica in očka delata, bo </a:t>
            </a:r>
            <a:r>
              <a:rPr lang="sl-SI" dirty="0" err="1">
                <a:solidFill>
                  <a:srgbClr val="00010A"/>
                </a:solidFill>
                <a:latin typeface="Arial" panose="020B0604020202020204" pitchFamily="34" charset="0"/>
                <a:ea typeface="Times New Roman" panose="02020603050405020304" pitchFamily="18" charset="0"/>
                <a:cs typeface="Arial" panose="020B0604020202020204" pitchFamily="34" charset="0"/>
              </a:rPr>
              <a:t>Koronavirus</a:t>
            </a:r>
            <a:r>
              <a:rPr lang="sl-SI" dirty="0">
                <a:solidFill>
                  <a:srgbClr val="00010A"/>
                </a:solidFill>
                <a:latin typeface="Arial" panose="020B0604020202020204" pitchFamily="34" charset="0"/>
                <a:ea typeface="Times New Roman" panose="02020603050405020304" pitchFamily="18" charset="0"/>
                <a:cs typeface="Arial" panose="020B0604020202020204" pitchFamily="34" charset="0"/>
              </a:rPr>
              <a:t> postal manjši. Na koncu bo tako majhen, da ga bo postalo sram zaradi svoje majhnosti in bo odšel tako hitro kot je tudi </a:t>
            </a:r>
            <a:r>
              <a:rPr lang="sl-SI" dirty="0" smtClean="0">
                <a:solidFill>
                  <a:srgbClr val="00010A"/>
                </a:solidFill>
                <a:latin typeface="Arial" panose="020B0604020202020204" pitchFamily="34" charset="0"/>
                <a:ea typeface="Times New Roman" panose="02020603050405020304" pitchFamily="18" charset="0"/>
                <a:cs typeface="Arial" panose="020B0604020202020204" pitchFamily="34" charset="0"/>
              </a:rPr>
              <a:t>prišel.</a:t>
            </a:r>
          </a:p>
          <a:p>
            <a:pPr>
              <a:lnSpc>
                <a:spcPts val="2460"/>
              </a:lnSpc>
              <a:spcAft>
                <a:spcPts val="750"/>
              </a:spcAft>
            </a:pPr>
            <a:r>
              <a:rPr lang="sl-SI" dirty="0" smtClean="0">
                <a:solidFill>
                  <a:srgbClr val="00010A"/>
                </a:solidFill>
                <a:latin typeface="Arial" panose="020B0604020202020204" pitchFamily="34" charset="0"/>
                <a:ea typeface="Times New Roman" panose="02020603050405020304" pitchFamily="18" charset="0"/>
                <a:cs typeface="Arial" panose="020B0604020202020204" pitchFamily="34" charset="0"/>
              </a:rPr>
              <a:t>Prirejeno po: </a:t>
            </a:r>
            <a:r>
              <a:rPr lang="sl-SI" dirty="0" smtClean="0">
                <a:hlinkClick r:id="rId2"/>
              </a:rPr>
              <a:t>https</a:t>
            </a:r>
            <a:r>
              <a:rPr lang="sl-SI" dirty="0">
                <a:hlinkClick r:id="rId2"/>
              </a:rPr>
              <a:t>://minirokice.si/pravljica-o-delu-od-doma</a:t>
            </a:r>
            <a:r>
              <a:rPr lang="sl-SI" dirty="0" smtClean="0">
                <a:hlinkClick r:id="rId2"/>
              </a:rPr>
              <a:t>/</a:t>
            </a:r>
            <a:r>
              <a:rPr lang="sl-SI" dirty="0" smtClean="0"/>
              <a:t> </a:t>
            </a:r>
            <a:r>
              <a:rPr lang="sl-SI" dirty="0"/>
              <a:t>[5. 4. 2020]</a:t>
            </a:r>
            <a:endParaRPr lang="sl-SI" dirty="0">
              <a:latin typeface="Arial" panose="020B0604020202020204" pitchFamily="34" charset="0"/>
              <a:cs typeface="Arial" panose="020B0604020202020204" pitchFamily="34" charset="0"/>
            </a:endParaRPr>
          </a:p>
          <a:p>
            <a:pPr>
              <a:lnSpc>
                <a:spcPts val="2460"/>
              </a:lnSpc>
              <a:spcAft>
                <a:spcPts val="750"/>
              </a:spcAft>
            </a:pPr>
            <a:endParaRPr lang="sl-SI"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49643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598</Words>
  <Application>Microsoft Office PowerPoint</Application>
  <PresentationFormat>Širokozaslonsko</PresentationFormat>
  <Paragraphs>34</Paragraphs>
  <Slides>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5</vt:i4>
      </vt:variant>
    </vt:vector>
  </HeadingPairs>
  <TitlesOfParts>
    <vt:vector size="11" baseType="lpstr">
      <vt:lpstr>Arial</vt:lpstr>
      <vt:lpstr>Calibri</vt:lpstr>
      <vt:lpstr>Times New Roman</vt:lpstr>
      <vt:lpstr>Trebuchet MS</vt:lpstr>
      <vt:lpstr>Wingdings 3</vt:lpstr>
      <vt:lpstr>Gladko</vt:lpstr>
      <vt:lpstr>DAN ZDRAVJA, 3. razred</vt:lpstr>
      <vt:lpstr>3. razred</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 ZDRAVJA, 3. razred</dc:title>
  <dc:creator>Andreja</dc:creator>
  <cp:lastModifiedBy>Ingrid Janezic</cp:lastModifiedBy>
  <cp:revision>5</cp:revision>
  <dcterms:created xsi:type="dcterms:W3CDTF">2020-04-03T09:18:14Z</dcterms:created>
  <dcterms:modified xsi:type="dcterms:W3CDTF">2020-04-07T11:20:08Z</dcterms:modified>
</cp:coreProperties>
</file>