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</p:sldMasterIdLst>
  <p:notesMasterIdLst>
    <p:notesMasterId r:id="rId10"/>
  </p:notesMasterIdLst>
  <p:sldIdLst>
    <p:sldId id="261" r:id="rId4"/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7E639E5A-0072-4415-BDB3-5939897F3DDA}">
          <p14:sldIdLst>
            <p14:sldId id="261"/>
            <p14:sldId id="256"/>
          </p14:sldIdLst>
        </p14:section>
        <p14:section name="Odsek brez naslova" id="{2FA4C6CE-2A9D-4C67-8F70-CAF6BC4721F9}">
          <p14:sldIdLst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l-SI" sz="2000">
                <a:latin typeface="Arial"/>
              </a:rPr>
              <a:t>Kliknite za urejanje oblike opomb</a:t>
            </a:r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l-SI" sz="1400">
                <a:latin typeface="Times New Roman"/>
              </a:rPr>
              <a:t>&lt;glava&gt;</a:t>
            </a:r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sl-SI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sl-SI" sz="1400">
                <a:latin typeface="Times New Roman"/>
              </a:rPr>
              <a:t>&lt;noga&gt;</a:t>
            </a:r>
            <a:endParaRPr/>
          </a:p>
        </p:txBody>
      </p:sp>
      <p:sp>
        <p:nvSpPr>
          <p:cNvPr id="12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810A0F8-68CB-4092-B8E6-D748BEB8D734}" type="slidenum">
              <a:rPr lang="sl-SI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7146AD0-D656-4FEB-B404-1A55FE97D4CD}" type="slidenum">
              <a:rPr lang="sl-SI" sz="1200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C4C0D3A-6E9D-4703-AA89-FAF21951C715}" type="slidenum">
              <a:rPr lang="sl-SI" sz="1200" strike="noStrike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453B06B-9079-4B11-99A4-E6B214670195}" type="slidenum">
              <a:rPr lang="sl-SI" sz="1200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35A0325-CD19-4FF7-A52C-138A4307F298}" type="slidenum">
              <a:rPr lang="sl-SI" sz="1200" strike="noStrike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84DA062-BF58-40F7-ACF4-250C4319B867}" type="slidenum">
              <a:rPr lang="sl-SI" sz="1200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172200" y="4098240"/>
            <a:ext cx="5181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827200" y="182556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827200" y="409824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172200" y="409824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" name="Slika 77"/>
          <p:cNvPicPr/>
          <p:nvPr/>
        </p:nvPicPr>
        <p:blipFill>
          <a:blip r:embed="rId2"/>
          <a:stretch/>
        </p:blipFill>
        <p:spPr>
          <a:xfrm>
            <a:off x="6172200" y="1934280"/>
            <a:ext cx="5181120" cy="4133520"/>
          </a:xfrm>
          <a:prstGeom prst="rect">
            <a:avLst/>
          </a:prstGeom>
          <a:ln>
            <a:noFill/>
          </a:ln>
        </p:spPr>
      </p:pic>
      <p:pic>
        <p:nvPicPr>
          <p:cNvPr id="79" name="Slika 78"/>
          <p:cNvPicPr/>
          <p:nvPr/>
        </p:nvPicPr>
        <p:blipFill>
          <a:blip r:embed="rId2"/>
          <a:stretch/>
        </p:blipFill>
        <p:spPr>
          <a:xfrm>
            <a:off x="6172200" y="1934280"/>
            <a:ext cx="5181120" cy="413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25282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8827200" y="1825560"/>
            <a:ext cx="25282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172200" y="409824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8827200" y="1825560"/>
            <a:ext cx="25282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25282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8827200" y="182556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8827200" y="409824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8827200" y="182556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172200" y="4098240"/>
            <a:ext cx="5181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172200" y="4098240"/>
            <a:ext cx="5181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8827200" y="182556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827200" y="409824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172200" y="409824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8" name="Slika 117"/>
          <p:cNvPicPr/>
          <p:nvPr/>
        </p:nvPicPr>
        <p:blipFill>
          <a:blip r:embed="rId2"/>
          <a:stretch/>
        </p:blipFill>
        <p:spPr>
          <a:xfrm>
            <a:off x="6172200" y="1934280"/>
            <a:ext cx="5181120" cy="4133520"/>
          </a:xfrm>
          <a:prstGeom prst="rect">
            <a:avLst/>
          </a:prstGeom>
          <a:ln>
            <a:noFill/>
          </a:ln>
        </p:spPr>
      </p:pic>
      <p:pic>
        <p:nvPicPr>
          <p:cNvPr id="119" name="Slika 118"/>
          <p:cNvPicPr/>
          <p:nvPr/>
        </p:nvPicPr>
        <p:blipFill>
          <a:blip r:embed="rId2"/>
          <a:stretch/>
        </p:blipFill>
        <p:spPr>
          <a:xfrm>
            <a:off x="6172200" y="1934280"/>
            <a:ext cx="5181120" cy="413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25282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8827200" y="1825560"/>
            <a:ext cx="25282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172200" y="409824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827200" y="1825560"/>
            <a:ext cx="25282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25282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827200" y="182556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827200" y="409824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8827200" y="1825560"/>
            <a:ext cx="25282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172200" y="4098240"/>
            <a:ext cx="51811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82"/>
                    </a14:imgEffect>
                    <a14:imgEffect>
                      <a14:saturation sat="1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4400" strike="noStrike">
                <a:solidFill>
                  <a:srgbClr val="313829"/>
                </a:solidFill>
                <a:latin typeface="Arial"/>
              </a:rPr>
              <a:t>Kliknite, če želite urediti slog naslova matrice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Kliknite za urejanje oblike orisa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Druga raven orisa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Tretja raven orisa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Četrta raven orisa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Peta raven orisa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Šesta raven orisa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Sedma raven orisaKliknite za urejanje slogov besedila matrice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l-SI" sz="2400" strike="noStrike">
                <a:solidFill>
                  <a:srgbClr val="000000"/>
                </a:solidFill>
                <a:latin typeface="Arial"/>
              </a:rPr>
              <a:t>Druga raven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sl-SI" sz="2000" strike="noStrike">
                <a:solidFill>
                  <a:srgbClr val="000000"/>
                </a:solidFill>
                <a:latin typeface="Arial"/>
              </a:rPr>
              <a:t>Tretja raven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sl-SI" strike="noStrike">
                <a:solidFill>
                  <a:srgbClr val="000000"/>
                </a:solidFill>
                <a:latin typeface="Arial"/>
              </a:rPr>
              <a:t>Četrta raven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sl-SI" strike="noStrike">
                <a:solidFill>
                  <a:srgbClr val="000000"/>
                </a:solidFill>
                <a:latin typeface="Arial"/>
              </a:rPr>
              <a:t>Peta raven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3276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1200" strike="noStrike">
                <a:solidFill>
                  <a:srgbClr val="000000"/>
                </a:solidFill>
                <a:latin typeface="Arial"/>
              </a:rPr>
              <a:t>6.5.20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64832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l-SI" sz="1200" strike="noStrike">
                <a:solidFill>
                  <a:srgbClr val="000000"/>
                </a:solidFill>
                <a:latin typeface="Arial"/>
              </a:rPr>
              <a:t>Dodajte nogo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3276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4941D03-AD88-46D5-91EA-8EB74D28DA3B}" type="slidenum">
              <a:rPr lang="sl-SI" sz="12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82"/>
                    </a14:imgEffect>
                    <a14:imgEffect>
                      <a14:saturation sat="1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4400" strike="noStrike">
                <a:solidFill>
                  <a:srgbClr val="313829"/>
                </a:solidFill>
                <a:latin typeface="Arial"/>
              </a:rPr>
              <a:t>Kliknite, če želite urediti slog naslova matrice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Kliknite za urejanje oblike orisa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Druga raven orisa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Tretja raven orisa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Četrta raven orisa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Peta raven orisa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Šesta raven orisa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Sedma raven orisaKliknite za urejanje slogov besedila matrice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l-SI" sz="2400" strike="noStrike">
                <a:solidFill>
                  <a:srgbClr val="000000"/>
                </a:solidFill>
                <a:latin typeface="Arial"/>
              </a:rPr>
              <a:t>Druga raven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sl-SI" sz="2000" strike="noStrike">
                <a:solidFill>
                  <a:srgbClr val="000000"/>
                </a:solidFill>
                <a:latin typeface="Arial"/>
              </a:rPr>
              <a:t>Tretja raven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sl-SI" strike="noStrike">
                <a:solidFill>
                  <a:srgbClr val="000000"/>
                </a:solidFill>
                <a:latin typeface="Arial"/>
              </a:rPr>
              <a:t>Četrta raven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sl-SI" strike="noStrike">
                <a:solidFill>
                  <a:srgbClr val="000000"/>
                </a:solidFill>
                <a:latin typeface="Arial"/>
              </a:rPr>
              <a:t>Peta raven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Kliknite za urejanje oblike orisa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Druga raven orisa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Tretja raven orisa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Četrta raven orisa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Peta raven orisa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Šesta raven orisa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Sedma raven orisaKliknite za urejanje slogov besedila matrice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l-SI" sz="2400" strike="noStrike">
                <a:solidFill>
                  <a:srgbClr val="000000"/>
                </a:solidFill>
                <a:latin typeface="Arial"/>
              </a:rPr>
              <a:t>Druga raven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sl-SI" sz="2000" strike="noStrike">
                <a:solidFill>
                  <a:srgbClr val="000000"/>
                </a:solidFill>
                <a:latin typeface="Arial"/>
              </a:rPr>
              <a:t>Tretja raven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sl-SI" strike="noStrike">
                <a:solidFill>
                  <a:srgbClr val="000000"/>
                </a:solidFill>
                <a:latin typeface="Arial"/>
              </a:rPr>
              <a:t>Četrta raven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sl-SI" strike="noStrike">
                <a:solidFill>
                  <a:srgbClr val="000000"/>
                </a:solidFill>
                <a:latin typeface="Arial"/>
              </a:rPr>
              <a:t>Peta raven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3276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1200" strike="noStrike">
                <a:solidFill>
                  <a:srgbClr val="000000"/>
                </a:solidFill>
                <a:latin typeface="Arial"/>
              </a:rPr>
              <a:t>6.5.20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464832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l-SI" sz="1200" strike="noStrike">
                <a:solidFill>
                  <a:srgbClr val="000000"/>
                </a:solidFill>
                <a:latin typeface="Arial"/>
              </a:rPr>
              <a:t>Dodajte nogo</a:t>
            </a:r>
            <a:endParaRPr/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3276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E286CAF-63CF-4B6E-AD08-6A66E8238B20}" type="slidenum">
              <a:rPr lang="sl-SI" sz="12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82"/>
                    </a14:imgEffect>
                    <a14:imgEffect>
                      <a14:saturation sat="1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105716F9-5E86-4B09-933B-CEDE1BFC2878}"/>
              </a:ext>
            </a:extLst>
          </p:cNvPr>
          <p:cNvSpPr/>
          <p:nvPr/>
        </p:nvSpPr>
        <p:spPr>
          <a:xfrm>
            <a:off x="1775791" y="889844"/>
            <a:ext cx="90247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latin typeface="Arial"/>
              </a:rPr>
              <a:t>7. Razred – GUM
Delo za 2 šolski uri – 8. 5. in 15. 5. 2020
Pozdravljeni učenci 7. razreda!
Navodila za delo: zapiši snov iz </a:t>
            </a:r>
            <a:r>
              <a:rPr lang="sl-SI" b="1" dirty="0" err="1">
                <a:latin typeface="Arial"/>
              </a:rPr>
              <a:t>Power</a:t>
            </a:r>
            <a:r>
              <a:rPr lang="sl-SI" b="1" dirty="0">
                <a:latin typeface="Arial"/>
              </a:rPr>
              <a:t> </a:t>
            </a:r>
            <a:r>
              <a:rPr lang="sl-SI" b="1" dirty="0" err="1">
                <a:latin typeface="Arial"/>
              </a:rPr>
              <a:t>Pointa</a:t>
            </a:r>
            <a:r>
              <a:rPr lang="sl-SI" b="1" dirty="0">
                <a:latin typeface="Arial"/>
              </a:rPr>
              <a:t> v zvezek.
Poslušaj naslednji primer in odgovori na vprašanja.
</a:t>
            </a:r>
            <a:r>
              <a:rPr lang="sl-SI" b="1" dirty="0" err="1">
                <a:latin typeface="Arial"/>
              </a:rPr>
              <a:t>You</a:t>
            </a:r>
            <a:r>
              <a:rPr lang="sl-SI" b="1" dirty="0">
                <a:latin typeface="Arial"/>
              </a:rPr>
              <a:t> Tube – Fuga v c molu – J. S. Bach
1. Kakšen je značaj glasbe ?
2. Dinamika ( glasnost ) skozi skladbo je VSESKOZI ENAKA ali SPREMENLJIVA ?
3. Ritem skladbe je: ENAKOMEREN ali RAZNOLIK ?
4. Tempo skladb je: Hiter ali POČASEN ?
5. Inštrument je _______________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01217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2014211" y="116075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sl-SI" sz="1200" strike="noStrike" dirty="0">
                <a:solidFill>
                  <a:srgbClr val="313829"/>
                </a:solidFill>
                <a:latin typeface="Arial"/>
              </a:rPr>
              <a:t>
</a:t>
            </a:r>
            <a:endParaRPr dirty="0"/>
          </a:p>
        </p:txBody>
      </p:sp>
      <p:sp>
        <p:nvSpPr>
          <p:cNvPr id="126" name="TextShape 2"/>
          <p:cNvSpPr txBox="1"/>
          <p:nvPr/>
        </p:nvSpPr>
        <p:spPr>
          <a:xfrm>
            <a:off x="764794" y="3429000"/>
            <a:ext cx="10662411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sl-SI" sz="2800" b="1" strike="noStrike" dirty="0">
                <a:solidFill>
                  <a:srgbClr val="000000"/>
                </a:solidFill>
                <a:latin typeface="Arial"/>
              </a:rPr>
              <a:t>BAROK - baročne inštrumentalne oblike in skladatelji</a:t>
            </a:r>
            <a:endParaRPr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Za lutnjo, harfo, čembalo… ali komorne ( manjše ) zasedbe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r>
              <a:rPr lang="sl-SI" sz="24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sl-SI" sz="2400" b="1" strike="noStrike">
                <a:solidFill>
                  <a:srgbClr val="000000"/>
                </a:solidFill>
                <a:latin typeface="Arial"/>
              </a:rPr>
              <a:t>SONATA                     SUITA                 KONCERT</a:t>
            </a:r>
            <a:endParaRPr/>
          </a:p>
          <a:p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sl-SI" sz="2000" b="1" strike="noStrike">
                <a:solidFill>
                  <a:srgbClr val="000000"/>
                </a:solidFill>
                <a:latin typeface="Arial"/>
              </a:rPr>
              <a:t>sonata</a:t>
            </a:r>
            <a:r>
              <a:rPr lang="sl-SI" sz="2000" strike="noStrike">
                <a:solidFill>
                  <a:srgbClr val="000000"/>
                </a:solidFill>
                <a:latin typeface="Arial"/>
              </a:rPr>
              <a:t> – med posameznimi stavki ( deli ) poslušalci ne ploskajo.</a:t>
            </a:r>
            <a:endParaRPr/>
          </a:p>
          <a:p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sl-SI" b="1" strike="noStrike">
                <a:solidFill>
                  <a:srgbClr val="000000"/>
                </a:solidFill>
                <a:latin typeface="Arial"/>
              </a:rPr>
              <a:t>suita</a:t>
            </a:r>
            <a:r>
              <a:rPr lang="sl-SI" strike="noStrike">
                <a:solidFill>
                  <a:srgbClr val="000000"/>
                </a:solidFill>
                <a:latin typeface="Arial"/>
              </a:rPr>
              <a:t> – zaporedje starih plesov ( med stavki poslušalci ne ploskajo ).</a:t>
            </a:r>
            <a:endParaRPr/>
          </a:p>
          <a:p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sl-SI" b="1" strike="noStrike">
                <a:solidFill>
                  <a:srgbClr val="000000"/>
                </a:solidFill>
                <a:latin typeface="Arial"/>
              </a:rPr>
              <a:t>koncert</a:t>
            </a:r>
            <a:r>
              <a:rPr lang="sl-SI" strike="noStrike">
                <a:solidFill>
                  <a:srgbClr val="000000"/>
                </a:solidFill>
                <a:latin typeface="Arial"/>
              </a:rPr>
              <a:t> – za skupino inštrumentov iz družine godal ( med stavki poslušalci ne ploskajo ).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85212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4400" strike="noStrike">
                <a:solidFill>
                  <a:srgbClr val="313829"/>
                </a:solidFill>
                <a:latin typeface="Arial"/>
              </a:rPr>
              <a:t>Baročne inštrumentalne oblike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lika 9"/>
          <p:cNvPicPr/>
          <p:nvPr/>
        </p:nvPicPr>
        <p:blipFill>
          <a:blip r:embed="rId3"/>
          <a:srcRect l="8768" r="11970"/>
          <a:stretch/>
        </p:blipFill>
        <p:spPr>
          <a:xfrm>
            <a:off x="838080" y="1825560"/>
            <a:ext cx="5181120" cy="4350960"/>
          </a:xfrm>
          <a:prstGeom prst="rect">
            <a:avLst/>
          </a:prstGeom>
          <a:ln>
            <a:noFill/>
          </a:ln>
        </p:spPr>
      </p:pic>
      <p:sp>
        <p:nvSpPr>
          <p:cNvPr id="13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4400" strike="noStrike">
                <a:solidFill>
                  <a:srgbClr val="313829"/>
                </a:solidFill>
                <a:latin typeface="Arial"/>
              </a:rPr>
              <a:t>Baročna glasbila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Orgle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Čembalo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Lutnja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4400" strike="noStrike">
                <a:solidFill>
                  <a:srgbClr val="313829"/>
                </a:solidFill>
                <a:latin typeface="Arial"/>
              </a:rPr>
              <a:t> Skladatelji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b="1" strike="noStrike">
                <a:solidFill>
                  <a:srgbClr val="000000"/>
                </a:solidFill>
                <a:latin typeface="Arial"/>
              </a:rPr>
              <a:t>Giuseppe Tartini</a:t>
            </a:r>
            <a:r>
              <a:rPr lang="sl-SI" sz="2800" strike="noStrike">
                <a:solidFill>
                  <a:srgbClr val="000000"/>
                </a:solidFill>
                <a:latin typeface="Arial"/>
              </a:rPr>
              <a:t> – rojen v Piranu.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Violinski virtuoz, profesor in skladatelj sonat in koncertov.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Znano delo: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b="1" strike="noStrike">
                <a:solidFill>
                  <a:srgbClr val="000000"/>
                </a:solidFill>
                <a:latin typeface="Arial"/>
              </a:rPr>
              <a:t>Vražji trilček</a:t>
            </a:r>
            <a:endParaRPr/>
          </a:p>
          <a:p>
            <a:pPr>
              <a:lnSpc>
                <a:spcPct val="100000"/>
              </a:lnSpc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( trilček = okrasek 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4" name="TextShape 3"/>
          <p:cNvSpPr txBox="1"/>
          <p:nvPr/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b="1" strike="noStrike">
                <a:solidFill>
                  <a:srgbClr val="000000"/>
                </a:solidFill>
                <a:latin typeface="Arial"/>
              </a:rPr>
              <a:t>Antonio Vivldi</a:t>
            </a:r>
            <a:r>
              <a:rPr lang="sl-SI" sz="2800" strike="noStrike">
                <a:solidFill>
                  <a:srgbClr val="000000"/>
                </a:solidFill>
                <a:latin typeface="Arial"/>
              </a:rPr>
              <a:t> – rojen v Benetkah.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Skladatelj in violinski virtuoz.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Znano delo:</a:t>
            </a:r>
            <a:endParaRPr/>
          </a:p>
          <a:p>
            <a:pPr>
              <a:lnSpc>
                <a:spcPct val="100000"/>
              </a:lnSpc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  koncert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sl-SI" sz="2800" b="1" strike="noStrike">
                <a:solidFill>
                  <a:srgbClr val="000000"/>
                </a:solidFill>
                <a:latin typeface="Arial"/>
              </a:rPr>
              <a:t>Štirje letni </a:t>
            </a:r>
            <a:endParaRPr/>
          </a:p>
          <a:p>
            <a:pPr>
              <a:lnSpc>
                <a:spcPct val="100000"/>
              </a:lnSpc>
            </a:pPr>
            <a:r>
              <a:rPr lang="sl-SI" sz="2800" b="1" strike="noStrike">
                <a:solidFill>
                  <a:srgbClr val="000000"/>
                </a:solidFill>
                <a:latin typeface="Arial"/>
              </a:rPr>
              <a:t>  časi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5" name="Slika 9"/>
          <p:cNvPicPr/>
          <p:nvPr/>
        </p:nvPicPr>
        <p:blipFill>
          <a:blip r:embed="rId3"/>
          <a:stretch/>
        </p:blipFill>
        <p:spPr>
          <a:xfrm>
            <a:off x="3250440" y="3429000"/>
            <a:ext cx="2572200" cy="250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sl-SI" sz="2800" b="1" strike="noStrike">
                <a:solidFill>
                  <a:srgbClr val="000000"/>
                </a:solidFill>
                <a:latin typeface="Arial"/>
              </a:rPr>
              <a:t>Georg Friedrich Handel </a:t>
            </a:r>
            <a:r>
              <a:rPr lang="sl-SI" sz="2800" strike="noStrike">
                <a:solidFill>
                  <a:srgbClr val="000000"/>
                </a:solidFill>
                <a:latin typeface="Arial"/>
              </a:rPr>
              <a:t>– nemški skladatelj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Znano delo: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b="1" strike="noStrike">
                <a:solidFill>
                  <a:srgbClr val="000000"/>
                </a:solidFill>
                <a:latin typeface="Arial"/>
              </a:rPr>
              <a:t>Ognjemet </a:t>
            </a:r>
            <a:r>
              <a:rPr lang="sl-SI" sz="2800" strike="noStrike">
                <a:solidFill>
                  <a:srgbClr val="000000"/>
                </a:solidFill>
                <a:latin typeface="Arial"/>
              </a:rPr>
              <a:t>- suita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b="1" strike="noStrike">
                <a:solidFill>
                  <a:srgbClr val="000000"/>
                </a:solidFill>
                <a:latin typeface="Arial"/>
              </a:rPr>
              <a:t>Johnn Sebastian Bach</a:t>
            </a:r>
            <a:r>
              <a:rPr lang="sl-SI" sz="2800" strike="noStrike">
                <a:solidFill>
                  <a:srgbClr val="000000"/>
                </a:solidFill>
                <a:latin typeface="Arial"/>
              </a:rPr>
              <a:t> – nemški skladatelj – najboljši skladatelj vseh časov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Nova oblika: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 strike="noStrike">
                <a:solidFill>
                  <a:srgbClr val="000000"/>
                </a:solidFill>
                <a:latin typeface="Arial"/>
              </a:rPr>
              <a:t>Fuga (zbežati ) je inštrumentalna, orkestralna ali zborovska skladba napisana po vzoru kanona.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8" name="TextShape 3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4400" b="1" strike="noStrike">
                <a:solidFill>
                  <a:srgbClr val="313829"/>
                </a:solidFill>
                <a:latin typeface="Arial"/>
              </a:rPr>
              <a:t>Največja skladatelja v baroku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Diapozitivi načrta notnega zapisa</Template>
  <TotalTime>587</TotalTime>
  <Words>179</Words>
  <Application>Microsoft Office PowerPoint</Application>
  <PresentationFormat>Širokozaslonsko</PresentationFormat>
  <Paragraphs>44</Paragraphs>
  <Slides>6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6</vt:i4>
      </vt:variant>
    </vt:vector>
  </HeadingPairs>
  <TitlesOfParts>
    <vt:vector size="13" baseType="lpstr">
      <vt:lpstr>Arial</vt:lpstr>
      <vt:lpstr>DejaVu Sans</vt:lpstr>
      <vt:lpstr>StarSymbol</vt:lpstr>
      <vt:lpstr>Times New Roman</vt:lpstr>
      <vt:lpstr>Office Theme</vt:lpstr>
      <vt:lpstr>Office Theme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</dc:title>
  <dc:creator>Šaćir</dc:creator>
  <cp:lastModifiedBy>Ingrid Janezic</cp:lastModifiedBy>
  <cp:revision>18</cp:revision>
  <cp:lastPrinted>2020-05-06T17:22:44Z</cp:lastPrinted>
  <dcterms:created xsi:type="dcterms:W3CDTF">2020-04-14T14:48:05Z</dcterms:created>
  <dcterms:modified xsi:type="dcterms:W3CDTF">2020-05-07T10:28:03Z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0x010100AA3F7D94069FF64A86F7DFF56D60E3BE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Order">
    <vt:i4>74067200</vt:i4>
  </property>
  <property fmtid="{D5CDD505-2E9C-101B-9397-08002B2CF9AE}" pid="10" name="PresentationFormat">
    <vt:lpwstr>Širokozaslonsko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5</vt:i4>
  </property>
</Properties>
</file>