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65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2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69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9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37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97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7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17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9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6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37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5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57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14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3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5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9A75-354B-42AA-8F3D-C1954092ADDC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4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In-xGU1pko" TargetMode="External"/><Relationship Id="rId5" Type="http://schemas.openxmlformats.org/officeDocument/2006/relationships/hyperlink" Target="https://www.youtube.com/watch?v=brxeiLkZOcA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4307" y="267063"/>
            <a:ext cx="11108725" cy="852616"/>
          </a:xfrm>
        </p:spPr>
        <p:txBody>
          <a:bodyPr>
            <a:noAutofit/>
          </a:bodyPr>
          <a:lstStyle/>
          <a:p>
            <a:pPr algn="ctr"/>
            <a:r>
              <a:rPr lang="sl-SI" sz="4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sz="4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4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sz="4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32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Ponavljanje in utrjevanje znanja</a:t>
            </a:r>
            <a:br>
              <a:rPr lang="sl-SI" sz="32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32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TJA od 14. do 17. 4. 2020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2924118" y="1119679"/>
            <a:ext cx="536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sl-SI" sz="2000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TEDENSKI NALOGI </a:t>
            </a:r>
            <a:r>
              <a:rPr lang="sl-SI" sz="2000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(Brown </a:t>
            </a:r>
            <a:r>
              <a:rPr lang="sl-SI" sz="2000" b="1" dirty="0" err="1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Bear</a:t>
            </a:r>
            <a:r>
              <a:rPr lang="sl-SI" sz="2000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sz="2000" b="1" dirty="0" err="1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Body</a:t>
            </a:r>
            <a:r>
              <a:rPr lang="sl-SI" sz="2000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Parts</a:t>
            </a:r>
            <a:r>
              <a:rPr lang="sl-SI" sz="2000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UL):</a:t>
            </a:r>
            <a:endParaRPr lang="sl-SI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Slika 35" descr="1000+ Listen Emoji Stock Images, Photos &amp; Vectors | Shutte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3" b="7943"/>
          <a:stretch/>
        </p:blipFill>
        <p:spPr bwMode="auto">
          <a:xfrm>
            <a:off x="3665323" y="1587402"/>
            <a:ext cx="457200" cy="372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Slika 36" descr="Amazon.com: Emoji World Collections - 14 Apps In 1: Appstore fo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61" y="1549443"/>
            <a:ext cx="361950" cy="35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lika 37" descr="Smiley trying out a new pen to write inspirational words or quotes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43" y="1556544"/>
            <a:ext cx="400050" cy="37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ravokotnik 23"/>
          <p:cNvSpPr/>
          <p:nvPr/>
        </p:nvSpPr>
        <p:spPr>
          <a:xfrm>
            <a:off x="879053" y="1882903"/>
            <a:ext cx="10984765" cy="473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Učenec najprej posluša 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(Listen),</a:t>
            </a: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nato sam ponovno 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(Read)</a:t>
            </a: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prebere in 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(Write)</a:t>
            </a: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zapiše po nareku slikanico </a:t>
            </a:r>
          </a:p>
          <a:p>
            <a:pPr algn="just"/>
            <a:r>
              <a:rPr lang="sl-SI" sz="2400" b="1" dirty="0">
                <a:solidFill>
                  <a:srgbClr val="FF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Brown bear, Brown Bear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, ki smo jo že brali v šoli </a:t>
            </a:r>
            <a:r>
              <a:rPr lang="sl-SI" u="sng" dirty="0">
                <a:solidFill>
                  <a:srgbClr val="0000FF"/>
                </a:solidFill>
                <a:latin typeface="Candara Light" panose="020E0502030303020204" pitchFamily="34" charset="0"/>
                <a:ea typeface="Verdana" panose="020B0604030504040204" pitchFamily="34" charset="0"/>
                <a:hlinkClick r:id="rId5"/>
              </a:rPr>
              <a:t>https://www.youtube.com/watch?v=brxeiLkZOcA</a:t>
            </a:r>
            <a:r>
              <a:rPr lang="sl-SI" u="sng" dirty="0">
                <a:solidFill>
                  <a:srgbClr val="0000FF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</a:t>
            </a:r>
            <a:r>
              <a:rPr lang="sl-SI" dirty="0">
                <a:solidFill>
                  <a:srgbClr val="0000FF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    ALI</a:t>
            </a:r>
            <a:r>
              <a:rPr lang="sl-SI" u="sng" dirty="0">
                <a:solidFill>
                  <a:srgbClr val="0000FF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</a:t>
            </a:r>
            <a:r>
              <a:rPr lang="sl-SI" u="sng" dirty="0">
                <a:solidFill>
                  <a:srgbClr val="0000FF"/>
                </a:solidFill>
                <a:latin typeface="Candara Light" panose="020E0502030303020204" pitchFamily="34" charset="0"/>
                <a:ea typeface="Verdana" panose="020B0604030504040204" pitchFamily="34" charset="0"/>
                <a:hlinkClick r:id="rId6"/>
              </a:rPr>
              <a:t>https://www.youtube.com/watch?v=lIn-xGU1pko</a:t>
            </a: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(Celotna knjiga</a:t>
            </a:r>
            <a:r>
              <a:rPr lang="sl-SI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</a:rPr>
              <a:t> se vidi od 1.13 min naprej.)</a:t>
            </a:r>
          </a:p>
          <a:p>
            <a:pPr algn="just"/>
            <a:endParaRPr lang="sl-SI" sz="1600" dirty="0">
              <a:solidFill>
                <a:srgbClr val="000000"/>
              </a:solidFill>
              <a:latin typeface="Candara Light" panose="020E0502030303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2400" b="1" dirty="0">
              <a:solidFill>
                <a:srgbClr val="FF0000"/>
              </a:solidFill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solidFill>
                  <a:srgbClr val="FF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sl-SI" b="1" dirty="0">
                <a:solidFill>
                  <a:srgbClr val="FF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 Animal Body</a:t>
            </a:r>
            <a:r>
              <a:rPr lang="sl-SI" dirty="0">
                <a:solidFill>
                  <a:srgbClr val="FF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b="1" dirty="0">
                <a:solidFill>
                  <a:srgbClr val="FF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Učenec posluša posnetek, bere, zapiše rešitve v zvezek.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Katera žival ima te dele telesa?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(Check)</a:t>
            </a:r>
            <a:r>
              <a:rPr lang="sl-SI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Preveri rešitve.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Prosim, bo</a:t>
            </a:r>
            <a:r>
              <a:rPr lang="sl-SI" b="1" dirty="0">
                <a:solidFill>
                  <a:srgbClr val="FF0000"/>
                </a:solidFill>
              </a:rPr>
              <a:t>di pozoren na razliko: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rgbClr val="00B050"/>
                </a:solidFill>
              </a:rPr>
              <a:t>A fish </a:t>
            </a:r>
            <a:r>
              <a:rPr lang="sl-SI" dirty="0"/>
              <a:t>(1 riba, ednina) </a:t>
            </a:r>
            <a:r>
              <a:rPr lang="sl-SI" dirty="0">
                <a:solidFill>
                  <a:srgbClr val="00B050"/>
                </a:solidFill>
              </a:rPr>
              <a:t>has</a:t>
            </a:r>
            <a:r>
              <a:rPr lang="sl-SI" dirty="0"/>
              <a:t> got scales. </a:t>
            </a:r>
            <a:r>
              <a:rPr lang="sl-SI" dirty="0">
                <a:solidFill>
                  <a:srgbClr val="FF0000"/>
                </a:solidFill>
              </a:rPr>
              <a:t>Fish (množina, </a:t>
            </a:r>
            <a:r>
              <a:rPr lang="sl-SI" dirty="0" smtClean="0">
                <a:solidFill>
                  <a:srgbClr val="FF0000"/>
                </a:solidFill>
              </a:rPr>
              <a:t>2 ribi </a:t>
            </a:r>
            <a:r>
              <a:rPr lang="sl-SI" dirty="0" smtClean="0"/>
              <a:t>ali več rib, </a:t>
            </a:r>
            <a:r>
              <a:rPr lang="sl-SI" dirty="0"/>
              <a:t>na splošno) </a:t>
            </a:r>
            <a:r>
              <a:rPr lang="sl-SI" dirty="0">
                <a:solidFill>
                  <a:srgbClr val="FF0000"/>
                </a:solidFill>
              </a:rPr>
              <a:t>have</a:t>
            </a:r>
            <a:r>
              <a:rPr lang="sl-SI" dirty="0"/>
              <a:t> got gills.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92D050"/>
                </a:solidFill>
              </a:rPr>
              <a:t>Če želite, se lahko posnamete, kot sem se jaz in mi pošljete zvočni posnetek.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668" t="21864" r="21971" b="11316"/>
          <a:stretch/>
        </p:blipFill>
        <p:spPr>
          <a:xfrm>
            <a:off x="265090" y="0"/>
            <a:ext cx="11612829" cy="48120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306EEF-49C6-4E53-A008-67E89A2EF6D5}"/>
              </a:ext>
            </a:extLst>
          </p:cNvPr>
          <p:cNvSpPr/>
          <p:nvPr/>
        </p:nvSpPr>
        <p:spPr>
          <a:xfrm>
            <a:off x="265090" y="4632959"/>
            <a:ext cx="11820938" cy="256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2000" b="1" dirty="0">
                <a:solidFill>
                  <a:srgbClr val="FF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REŠITVE (poslušaj posnetek): Animal Body Parts </a:t>
            </a:r>
            <a:r>
              <a:rPr lang="sl-SI" sz="1400" b="1" dirty="0">
                <a:solidFill>
                  <a:srgbClr val="000000"/>
                </a:solidFill>
                <a:latin typeface="Candara Light" panose="020E0502030303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(možnih je več rešitev)</a:t>
            </a:r>
          </a:p>
          <a:p>
            <a:pPr algn="just">
              <a:spcAft>
                <a:spcPts val="0"/>
              </a:spcAft>
            </a:pPr>
            <a:endParaRPr lang="sl-SI" sz="1400" b="1" dirty="0">
              <a:solidFill>
                <a:srgbClr val="000000"/>
              </a:solidFill>
              <a:latin typeface="Candara Light" panose="020E050203030302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leopard and a cheetah (gepard) have got spots. A  tiger and a giraffe have got stripes.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 eagle (orel), a chicken and a hen (kokoš) have got wings.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whale and a shark have got fins.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bear has got fur. </a:t>
            </a:r>
            <a:r>
              <a:rPr lang="sl-SI" b="1" dirty="0">
                <a:solidFill>
                  <a:srgbClr val="92D05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fish (ednina, ena riba)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a crocodile, an alligator, an iguana have got scales.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solidFill>
                  <a:srgbClr val="FF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Fish (množina, več kot 2 ribi) have got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gills.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crab, a lobster (jastog) have got claws.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dog and a cat have got paws.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horse, a goat, a cow, a donkey (osel) have got hooves.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 octopus has got tentacles.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cow and a bull (bik) have got horns.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 elephant and a walrus have got tusks.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solidFill>
                  <a:srgbClr val="92D05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deer (ednina 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 jelen) </a:t>
            </a:r>
            <a:r>
              <a:rPr lang="sl-SI" b="1" dirty="0">
                <a:solidFill>
                  <a:srgbClr val="92D05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has got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antlers. OR (ali) </a:t>
            </a:r>
            <a:r>
              <a:rPr lang="sl-SI" b="1" dirty="0">
                <a:solidFill>
                  <a:srgbClr val="FF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Deer (množina</a:t>
            </a:r>
            <a:r>
              <a:rPr lang="sl-SI" b="1" dirty="0">
                <a:solidFill>
                  <a:srgbClr val="00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več jelenov) </a:t>
            </a:r>
            <a:r>
              <a:rPr lang="sl-SI" b="1" dirty="0">
                <a:solidFill>
                  <a:srgbClr val="FF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have got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antlers.</a:t>
            </a:r>
            <a:r>
              <a:rPr lang="sl-SI" sz="1400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snail (polž) and an oyster (ostriga) have got a shell.</a:t>
            </a:r>
            <a:endParaRPr lang="sl-SI" sz="1400" b="1" dirty="0">
              <a:latin typeface="Candara Light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1400" b="1" dirty="0"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1B02F1-6CB1-4EC2-A929-59866375E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8319" y="141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350</Words>
  <Application>Microsoft Office PowerPoint</Application>
  <PresentationFormat>Širokozaslonsko</PresentationFormat>
  <Paragraphs>16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Candara Light</vt:lpstr>
      <vt:lpstr>Times New Roman</vt:lpstr>
      <vt:lpstr>Trebuchet MS</vt:lpstr>
      <vt:lpstr>Verdana</vt:lpstr>
      <vt:lpstr>Wingdings 3</vt:lpstr>
      <vt:lpstr>Gladko</vt:lpstr>
      <vt:lpstr>  Ponavljanje in utrjevanje znanja TJA od 14. do 17. 4. 2020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in utrjevanje znanja</dc:title>
  <dc:creator>Andreja</dc:creator>
  <cp:lastModifiedBy>Ingrid Janezic</cp:lastModifiedBy>
  <cp:revision>95</cp:revision>
  <dcterms:created xsi:type="dcterms:W3CDTF">2020-04-07T09:19:59Z</dcterms:created>
  <dcterms:modified xsi:type="dcterms:W3CDTF">2020-04-17T04:45:19Z</dcterms:modified>
</cp:coreProperties>
</file>