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85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118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788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5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317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5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71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1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306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370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230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BF2B76-A022-42E3-ACFA-2AC5843B8686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40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  <a:b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  <a:b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30. 3.  - 3.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1455030"/>
          </a:xfrm>
        </p:spPr>
        <p:txBody>
          <a:bodyPr>
            <a:normAutofit/>
          </a:bodyPr>
          <a:lstStyle/>
          <a:p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Navodila za delo na domu </a:t>
            </a:r>
            <a:r>
              <a:rPr lang="sl-SI" sz="3200" b="1">
                <a:latin typeface="Arial" panose="020B0604020202020204" pitchFamily="34" charset="0"/>
                <a:cs typeface="Arial" panose="020B0604020202020204" pitchFamily="34" charset="0"/>
              </a:rPr>
              <a:t>za 2.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uro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8A628-93F1-4E20-803F-EE1F3E5A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674703"/>
            <a:ext cx="9167467" cy="5433133"/>
          </a:xfrm>
        </p:spPr>
        <p:txBody>
          <a:bodyPr>
            <a:normAutofit/>
          </a:bodyPr>
          <a:lstStyle/>
          <a:p>
            <a:pPr algn="l"/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E8117C6-805F-4B9E-9EC9-E30645F18398}"/>
              </a:ext>
            </a:extLst>
          </p:cNvPr>
          <p:cNvSpPr txBox="1"/>
          <p:nvPr/>
        </p:nvSpPr>
        <p:spPr>
          <a:xfrm>
            <a:off x="1180730" y="417250"/>
            <a:ext cx="93037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/>
              <a:t>Pretekli teden ste uspešno rešili naloge o prihodnjem času. </a:t>
            </a:r>
          </a:p>
          <a:p>
            <a:r>
              <a:rPr lang="sl-SI" sz="2000" dirty="0"/>
              <a:t>Danes bomo ponovili vprašalno obliko prihodnjika.</a:t>
            </a:r>
          </a:p>
          <a:p>
            <a:endParaRPr lang="sl-SI" sz="2000" dirty="0"/>
          </a:p>
          <a:p>
            <a:r>
              <a:rPr lang="sl-SI" sz="2000" u="sng" dirty="0"/>
              <a:t>Učbenik stran 52/1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prepiši besede (v okvirčku) v zvezke in jih prevedi, nato poveži besede s slikami,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odgovore preveri s poslušanjem posnetka.</a:t>
            </a:r>
          </a:p>
          <a:p>
            <a:endParaRPr lang="sl-SI" sz="2000" dirty="0"/>
          </a:p>
          <a:p>
            <a:r>
              <a:rPr lang="sl-SI" sz="2000" dirty="0"/>
              <a:t>Učbenik stran 52/2 </a:t>
            </a:r>
            <a:r>
              <a:rPr lang="sl-SI" sz="2000" dirty="0" err="1"/>
              <a:t>What</a:t>
            </a:r>
            <a:r>
              <a:rPr lang="sl-SI" sz="2000" dirty="0"/>
              <a:t> </a:t>
            </a:r>
            <a:r>
              <a:rPr lang="sl-SI" sz="2000" dirty="0" err="1"/>
              <a:t>will</a:t>
            </a:r>
            <a:r>
              <a:rPr lang="sl-SI" sz="2000" dirty="0"/>
              <a:t> </a:t>
            </a:r>
            <a:r>
              <a:rPr lang="sl-SI" sz="2000" dirty="0" err="1"/>
              <a:t>happen</a:t>
            </a:r>
            <a:r>
              <a:rPr lang="sl-SI" sz="2000" dirty="0"/>
              <a:t>?; 52/3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oglej si sliko. Ali se </a:t>
            </a:r>
            <a:r>
              <a:rPr lang="sl-SI" sz="2000" dirty="0" err="1"/>
              <a:t>Matt</a:t>
            </a:r>
            <a:r>
              <a:rPr lang="sl-SI" sz="2000" dirty="0"/>
              <a:t> pogovarja o preteklosti, sedanjosti ali prihodnosti?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reši nalogo B in C – odgovore napiši v zvezek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dopolni tabelo v 3. nalogi </a:t>
            </a:r>
          </a:p>
          <a:p>
            <a:endParaRPr lang="sl-SI" sz="2000" dirty="0"/>
          </a:p>
          <a:p>
            <a:r>
              <a:rPr lang="sl-SI" sz="2000" dirty="0"/>
              <a:t>Učbenik stran 83/4A, B,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pri 4B napiši 4 vprašanja in odgovore – glej primer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Pri 4C napiši 3 svoja vprašanja</a:t>
            </a:r>
          </a:p>
          <a:p>
            <a:endParaRPr lang="sl-SI" sz="2000" dirty="0"/>
          </a:p>
          <a:p>
            <a:r>
              <a:rPr lang="sl-SI" sz="2000" dirty="0"/>
              <a:t>DZ 52/1,2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944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senje: navpično 6">
            <a:extLst>
              <a:ext uri="{FF2B5EF4-FFF2-40B4-BE49-F238E27FC236}">
                <a16:creationId xmlns:a16="http://schemas.microsoft.com/office/drawing/2014/main" id="{325E52CB-24FC-42A4-ACB0-C8D4B2798F38}"/>
              </a:ext>
            </a:extLst>
          </p:cNvPr>
          <p:cNvSpPr/>
          <p:nvPr/>
        </p:nvSpPr>
        <p:spPr>
          <a:xfrm>
            <a:off x="2201662" y="390617"/>
            <a:ext cx="8380521" cy="5450890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/>
              <a:t>Navodila za pošiljanje opravljenih nalog:</a:t>
            </a:r>
          </a:p>
          <a:p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vse naloge, ki si jih opravil/a v DZ ali v učbeniku, slikaj in mi jih pošlji na moj elektronski naslov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pod Zadevo napiši dan in razred (ponedeljek, 7.C/D)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napiši kratko sporočilo o reševanju nalog (morebitne težave, čas reševanja) in tvoje ime</a:t>
            </a:r>
          </a:p>
        </p:txBody>
      </p:sp>
    </p:spTree>
    <p:extLst>
      <p:ext uri="{BB962C8B-B14F-4D97-AF65-F5344CB8AC3E}">
        <p14:creationId xmlns:p14="http://schemas.microsoft.com/office/powerpoint/2010/main" val="64444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Vijoličn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275</TotalTime>
  <Words>175</Words>
  <Application>Microsoft Office PowerPoint</Application>
  <PresentationFormat>Širokozaslonsko</PresentationFormat>
  <Paragraphs>25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7. razred 3. teden 30. 3.  - 3. 4. 2020</vt:lpstr>
      <vt:lpstr>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21</cp:revision>
  <dcterms:created xsi:type="dcterms:W3CDTF">2020-03-28T11:05:17Z</dcterms:created>
  <dcterms:modified xsi:type="dcterms:W3CDTF">2020-03-30T12:03:35Z</dcterms:modified>
</cp:coreProperties>
</file>