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815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222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22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548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8496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9873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456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88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84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209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949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58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ksandrazupancic/uh4leo5g9a1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0DAB2A1E-A4A5-4E0A-8C7B-194C2BF3C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2.uro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5856B129-0031-44E8-8424-4831B3693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47" y="0"/>
            <a:ext cx="3509162" cy="3242821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021A8648-F1FA-460F-8378-F32077810DF9}"/>
              </a:ext>
            </a:extLst>
          </p:cNvPr>
          <p:cNvSpPr txBox="1"/>
          <p:nvPr/>
        </p:nvSpPr>
        <p:spPr>
          <a:xfrm>
            <a:off x="3507654" y="2507530"/>
            <a:ext cx="507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4. in 5. razred NIP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2. TEDEN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30. 3. – 3. 4. 2020</a:t>
            </a:r>
          </a:p>
        </p:txBody>
      </p:sp>
    </p:spTree>
    <p:extLst>
      <p:ext uri="{BB962C8B-B14F-4D97-AF65-F5344CB8AC3E}">
        <p14:creationId xmlns:p14="http://schemas.microsoft.com/office/powerpoint/2010/main" val="276710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96A384-572A-40B6-8FB4-CCE8F597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16437"/>
            <a:ext cx="10178322" cy="5163155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Dragi učenci,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Smo v tretjem tednu šolanja na daljavo. Vabim vas, da naloge rešite v moji spletni učilnici, do katere dostopate na spodnji spletni strani: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https://padlet.com/aleksandrazupancic/uh4leo5g9a1p</a:t>
            </a: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- Nato izberite rubriko 4. in 5. razred NIP</a:t>
            </a:r>
          </a:p>
          <a:p>
            <a:pPr marL="0" indent="0">
              <a:buNone/>
            </a:pPr>
            <a:r>
              <a:rPr lang="sl-SI" dirty="0"/>
              <a:t>Prosim, da pod nalogami napišete svoj komentar, kako vam je šlo pri reševanju nalog. Pisanje komentarjev je možno le z registracijo ob vstopu v PADLET.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Pri reševanju nalog vam želim veliko uspeha!</a:t>
            </a:r>
          </a:p>
        </p:txBody>
      </p:sp>
    </p:spTree>
    <p:extLst>
      <p:ext uri="{BB962C8B-B14F-4D97-AF65-F5344CB8AC3E}">
        <p14:creationId xmlns:p14="http://schemas.microsoft.com/office/powerpoint/2010/main" val="16118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5B1274-72E5-4AFF-8D04-8C9B85DA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9405"/>
          </a:xfrm>
        </p:spPr>
        <p:txBody>
          <a:bodyPr>
            <a:normAutofit/>
          </a:bodyPr>
          <a:lstStyle/>
          <a:p>
            <a:pPr algn="ctr"/>
            <a:r>
              <a:rPr lang="sl-SI" sz="3600" dirty="0">
                <a:solidFill>
                  <a:srgbClr val="FF0000"/>
                </a:solidFill>
              </a:rPr>
              <a:t>Navodila za 2. uro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28F958-BFB9-4279-8192-9A4C2128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4021"/>
            <a:ext cx="10178322" cy="4465571"/>
          </a:xfrm>
        </p:spPr>
        <p:txBody>
          <a:bodyPr/>
          <a:lstStyle/>
          <a:p>
            <a:r>
              <a:rPr lang="sl-SI" dirty="0"/>
              <a:t>Oglej si slike in v zvezek prepiši osebne zaimke jaz, ti, on, ona, ono, oni (glej naslednji diapozitiv)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9" name="Picture 2" descr="Personalpronomen in Bildern - Deutsch Daf Arbeitsblatter">
            <a:extLst>
              <a:ext uri="{FF2B5EF4-FFF2-40B4-BE49-F238E27FC236}">
                <a16:creationId xmlns:a16="http://schemas.microsoft.com/office/drawing/2014/main" id="{F015CB1B-DEC5-4247-A924-C338C454A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2072220"/>
            <a:ext cx="1918336" cy="135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Personalpronomen in Bildern - Deutsch Daf Arbeitsblatter">
            <a:extLst>
              <a:ext uri="{FF2B5EF4-FFF2-40B4-BE49-F238E27FC236}">
                <a16:creationId xmlns:a16="http://schemas.microsoft.com/office/drawing/2014/main" id="{D6BD5E77-A2D1-4B6D-A941-05C476534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664" y="2177937"/>
            <a:ext cx="1905789" cy="134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rsönliche Pronomen Clipart - miepebanbe.cf">
            <a:extLst>
              <a:ext uri="{FF2B5EF4-FFF2-40B4-BE49-F238E27FC236}">
                <a16:creationId xmlns:a16="http://schemas.microsoft.com/office/drawing/2014/main" id="{71A1B4CE-2858-4C62-B1A0-D5B47DC17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993" y="2271860"/>
            <a:ext cx="2361954" cy="122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Personalpronomen in Bildern - Deutsch Daf Arbeitsblatter">
            <a:extLst>
              <a:ext uri="{FF2B5EF4-FFF2-40B4-BE49-F238E27FC236}">
                <a16:creationId xmlns:a16="http://schemas.microsoft.com/office/drawing/2014/main" id="{9E518B70-63FF-45D8-9069-1CFE5D1B0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9" y="4087199"/>
            <a:ext cx="2170251" cy="168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ersonalpronomen in Bildern - Deutsch Daf Arbeitsblatter">
            <a:extLst>
              <a:ext uri="{FF2B5EF4-FFF2-40B4-BE49-F238E27FC236}">
                <a16:creationId xmlns:a16="http://schemas.microsoft.com/office/drawing/2014/main" id="{D481B574-B1CD-41F2-81D4-64B0A7AB0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664" y="4176074"/>
            <a:ext cx="2253735" cy="159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Personalpronomen in Bildern - Deutsch Daf Arbeitsblatter">
            <a:extLst>
              <a:ext uri="{FF2B5EF4-FFF2-40B4-BE49-F238E27FC236}">
                <a16:creationId xmlns:a16="http://schemas.microsoft.com/office/drawing/2014/main" id="{78DC121A-7934-4A37-8DF7-6F730AE1D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993" y="4078867"/>
            <a:ext cx="2878222" cy="147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25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0E864D1-5D70-4745-8D6C-00E690F89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99241"/>
            <a:ext cx="10178322" cy="4880351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Ednina 			Množina</a:t>
            </a:r>
          </a:p>
          <a:p>
            <a:r>
              <a:rPr lang="sl-SI" dirty="0" err="1"/>
              <a:t>ich</a:t>
            </a:r>
            <a:r>
              <a:rPr lang="sl-SI" dirty="0"/>
              <a:t> – jaz                                    </a:t>
            </a:r>
            <a:r>
              <a:rPr lang="sl-SI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sl-SI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oni/one</a:t>
            </a:r>
          </a:p>
          <a:p>
            <a:r>
              <a:rPr lang="sl-SI" dirty="0" err="1"/>
              <a:t>du</a:t>
            </a:r>
            <a:r>
              <a:rPr lang="sl-SI" dirty="0"/>
              <a:t> – ti</a:t>
            </a:r>
          </a:p>
          <a:p>
            <a:r>
              <a:rPr lang="sl-SI" dirty="0">
                <a:solidFill>
                  <a:srgbClr val="0070C0"/>
                </a:solidFill>
              </a:rPr>
              <a:t>er – on</a:t>
            </a:r>
          </a:p>
          <a:p>
            <a:r>
              <a:rPr lang="sl-SI" dirty="0" err="1">
                <a:solidFill>
                  <a:srgbClr val="FF0000"/>
                </a:solidFill>
              </a:rPr>
              <a:t>sie</a:t>
            </a:r>
            <a:r>
              <a:rPr lang="sl-SI" dirty="0">
                <a:solidFill>
                  <a:srgbClr val="FF0000"/>
                </a:solidFill>
              </a:rPr>
              <a:t> – ona</a:t>
            </a:r>
          </a:p>
          <a:p>
            <a:r>
              <a:rPr lang="sl-SI" dirty="0">
                <a:solidFill>
                  <a:srgbClr val="00B050"/>
                </a:solidFill>
              </a:rPr>
              <a:t>es – ono</a:t>
            </a:r>
          </a:p>
          <a:p>
            <a:pPr marL="0" indent="0">
              <a:buNone/>
            </a:pPr>
            <a:r>
              <a:rPr lang="sl-SI" dirty="0"/>
              <a:t>Osebne zaimke uporabljamo, da se izognemo ponavljanju samostalnika (miza, učiteljica, okno).</a:t>
            </a:r>
          </a:p>
          <a:p>
            <a:pPr marL="0" indent="0">
              <a:buNone/>
            </a:pPr>
            <a:r>
              <a:rPr lang="sl-SI" dirty="0"/>
              <a:t>Če poznamo spol in število samostalnika (der </a:t>
            </a:r>
            <a:r>
              <a:rPr lang="sl-SI" dirty="0" err="1"/>
              <a:t>Bleistift</a:t>
            </a:r>
            <a:r>
              <a:rPr lang="sl-SI" dirty="0"/>
              <a:t>, die </a:t>
            </a:r>
            <a:r>
              <a:rPr lang="sl-SI" dirty="0" err="1"/>
              <a:t>Schule</a:t>
            </a:r>
            <a:r>
              <a:rPr lang="sl-SI" dirty="0"/>
              <a:t>, </a:t>
            </a: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Fenster</a:t>
            </a:r>
            <a:r>
              <a:rPr lang="sl-SI" dirty="0"/>
              <a:t>, die </a:t>
            </a:r>
            <a:r>
              <a:rPr lang="sl-SI" dirty="0" err="1"/>
              <a:t>Schuhe</a:t>
            </a:r>
            <a:r>
              <a:rPr lang="sl-SI" dirty="0"/>
              <a:t>), bomo tudi uporabili ustrezni osebni zaimek.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der </a:t>
            </a:r>
            <a:r>
              <a:rPr lang="sl-SI" dirty="0" err="1">
                <a:solidFill>
                  <a:srgbClr val="002060"/>
                </a:solidFill>
              </a:rPr>
              <a:t>Bleistift</a:t>
            </a:r>
            <a:r>
              <a:rPr lang="sl-SI" dirty="0">
                <a:solidFill>
                  <a:srgbClr val="002060"/>
                </a:solidFill>
              </a:rPr>
              <a:t> – er (on)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die </a:t>
            </a:r>
            <a:r>
              <a:rPr lang="sl-SI" dirty="0" err="1">
                <a:solidFill>
                  <a:srgbClr val="FF0000"/>
                </a:solidFill>
              </a:rPr>
              <a:t>Schule</a:t>
            </a:r>
            <a:r>
              <a:rPr lang="sl-SI" dirty="0">
                <a:solidFill>
                  <a:srgbClr val="FF0000"/>
                </a:solidFill>
              </a:rPr>
              <a:t> – </a:t>
            </a:r>
            <a:r>
              <a:rPr lang="sl-SI" dirty="0" err="1">
                <a:solidFill>
                  <a:srgbClr val="FF0000"/>
                </a:solidFill>
              </a:rPr>
              <a:t>sie</a:t>
            </a:r>
            <a:r>
              <a:rPr lang="sl-SI" dirty="0">
                <a:solidFill>
                  <a:srgbClr val="FF0000"/>
                </a:solidFill>
              </a:rPr>
              <a:t> (ona)</a:t>
            </a:r>
          </a:p>
          <a:p>
            <a:pPr marL="0" indent="0">
              <a:buNone/>
            </a:pPr>
            <a:r>
              <a:rPr lang="sl-SI" dirty="0" err="1">
                <a:solidFill>
                  <a:srgbClr val="00B050"/>
                </a:solidFill>
              </a:rPr>
              <a:t>das</a:t>
            </a:r>
            <a:r>
              <a:rPr lang="sl-SI" dirty="0">
                <a:solidFill>
                  <a:srgbClr val="00B050"/>
                </a:solidFill>
              </a:rPr>
              <a:t> </a:t>
            </a:r>
            <a:r>
              <a:rPr lang="sl-SI" dirty="0" err="1">
                <a:solidFill>
                  <a:srgbClr val="00B050"/>
                </a:solidFill>
              </a:rPr>
              <a:t>Fenster</a:t>
            </a:r>
            <a:r>
              <a:rPr lang="sl-SI" dirty="0">
                <a:solidFill>
                  <a:srgbClr val="00B050"/>
                </a:solidFill>
              </a:rPr>
              <a:t> – es (ono)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C000"/>
                </a:solidFill>
              </a:rPr>
              <a:t>die </a:t>
            </a:r>
            <a:r>
              <a:rPr lang="sl-SI" b="1" dirty="0" err="1">
                <a:solidFill>
                  <a:srgbClr val="FFC000"/>
                </a:solidFill>
              </a:rPr>
              <a:t>Schuhe</a:t>
            </a:r>
            <a:r>
              <a:rPr lang="sl-SI" b="1" dirty="0">
                <a:solidFill>
                  <a:srgbClr val="FFC000"/>
                </a:solidFill>
              </a:rPr>
              <a:t> – </a:t>
            </a:r>
            <a:r>
              <a:rPr lang="sl-SI" b="1" dirty="0" err="1">
                <a:solidFill>
                  <a:srgbClr val="FFC000"/>
                </a:solidFill>
              </a:rPr>
              <a:t>sie</a:t>
            </a:r>
            <a:r>
              <a:rPr lang="sl-SI" b="1" dirty="0">
                <a:solidFill>
                  <a:srgbClr val="FFC000"/>
                </a:solidFill>
              </a:rPr>
              <a:t> (oni)</a:t>
            </a:r>
          </a:p>
        </p:txBody>
      </p:sp>
    </p:spTree>
    <p:extLst>
      <p:ext uri="{BB962C8B-B14F-4D97-AF65-F5344CB8AC3E}">
        <p14:creationId xmlns:p14="http://schemas.microsoft.com/office/powerpoint/2010/main" val="353339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30BF38-AE8B-41CB-95EA-A131B9F3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7050"/>
          </a:xfrm>
        </p:spPr>
        <p:txBody>
          <a:bodyPr>
            <a:normAutofit/>
          </a:bodyPr>
          <a:lstStyle/>
          <a:p>
            <a:r>
              <a:rPr lang="sl-SI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sl-SI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sl-SI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dran</a:t>
            </a:r>
            <a:r>
              <a:rPr lang="sl-SI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sedaj si ti na vrsti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7EFBA6-2926-4D6E-BE16-45E265E11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46375"/>
            <a:ext cx="10178322" cy="5429240"/>
          </a:xfrm>
        </p:spPr>
        <p:txBody>
          <a:bodyPr/>
          <a:lstStyle/>
          <a:p>
            <a:r>
              <a:rPr lang="sl-SI" dirty="0"/>
              <a:t>1. Dopolni povedi z ustreznim osebnim zaimkom. Nalogo prepiši v zvezek.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Jacke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 -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______________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toll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Wo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sl-SI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Socken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___________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Wo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</a:t>
            </a:r>
            <a:r>
              <a:rPr lang="sl-SI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Rock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? ________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rot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Mein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</a:t>
            </a:r>
            <a:r>
              <a:rPr lang="sl-SI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rot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 _________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schön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dirty="0"/>
          </a:p>
          <a:p>
            <a:r>
              <a:rPr lang="sl-SI" dirty="0"/>
              <a:t>2. Učni list – glej </a:t>
            </a:r>
            <a:r>
              <a:rPr lang="sl-SI" dirty="0" err="1"/>
              <a:t>padlet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Pod sliko napiši ustrezni zaimek. Ko boš nalogo rešil/a, poglej rešitve, ki so na naslednjem diapozitivu.</a:t>
            </a:r>
          </a:p>
          <a:p>
            <a:endParaRPr lang="sl-SI" dirty="0"/>
          </a:p>
          <a:p>
            <a:r>
              <a:rPr lang="sl-SI" dirty="0"/>
              <a:t>3. Učni list (ponovitev barv) – glej </a:t>
            </a:r>
            <a:r>
              <a:rPr lang="sl-SI" dirty="0" err="1"/>
              <a:t>padlet</a:t>
            </a:r>
            <a:r>
              <a:rPr lang="sl-SI" dirty="0"/>
              <a:t> </a:t>
            </a:r>
          </a:p>
          <a:p>
            <a:endParaRPr lang="sl-SI" dirty="0"/>
          </a:p>
          <a:p>
            <a:r>
              <a:rPr lang="sl-SI" dirty="0"/>
              <a:t>DZ str. 67/2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  <p:pic>
        <p:nvPicPr>
          <p:cNvPr id="6" name="Picture 2" descr="Viel Glück (SVG Plotterdatei) von Creative Fabrica Crafts ...">
            <a:extLst>
              <a:ext uri="{FF2B5EF4-FFF2-40B4-BE49-F238E27FC236}">
                <a16:creationId xmlns:a16="http://schemas.microsoft.com/office/drawing/2014/main" id="{2395C13A-5CB2-47E3-8585-CBA140806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905" y="5097446"/>
            <a:ext cx="1859255" cy="123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02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4C09D6-1F50-4C0C-8A4E-0D402477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86539"/>
          </a:xfrm>
        </p:spPr>
        <p:txBody>
          <a:bodyPr>
            <a:normAutofit/>
          </a:bodyPr>
          <a:lstStyle/>
          <a:p>
            <a:r>
              <a:rPr lang="sl-SI" sz="3200" dirty="0"/>
              <a:t>Rešitve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9B144D-8083-4E6B-8102-8F4101295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68925"/>
            <a:ext cx="10178322" cy="4710668"/>
          </a:xfrm>
        </p:spPr>
        <p:txBody>
          <a:bodyPr/>
          <a:lstStyle/>
          <a:p>
            <a:r>
              <a:rPr lang="sl-SI" dirty="0"/>
              <a:t>1. naloga: </a:t>
            </a:r>
            <a:r>
              <a:rPr lang="sl-SI" dirty="0" err="1"/>
              <a:t>sie</a:t>
            </a:r>
            <a:r>
              <a:rPr lang="sl-SI" dirty="0"/>
              <a:t>, </a:t>
            </a:r>
            <a:r>
              <a:rPr lang="sl-SI" dirty="0" err="1"/>
              <a:t>sie</a:t>
            </a:r>
            <a:r>
              <a:rPr lang="sl-SI" dirty="0"/>
              <a:t>, er, es</a:t>
            </a:r>
          </a:p>
          <a:p>
            <a:r>
              <a:rPr lang="sl-SI" dirty="0"/>
              <a:t>učni list:  er, </a:t>
            </a:r>
            <a:r>
              <a:rPr lang="sl-SI" dirty="0" err="1"/>
              <a:t>sie</a:t>
            </a:r>
            <a:r>
              <a:rPr lang="sl-SI" dirty="0"/>
              <a:t> (ednina), es, </a:t>
            </a:r>
            <a:r>
              <a:rPr lang="sl-SI" dirty="0" err="1"/>
              <a:t>sie</a:t>
            </a:r>
            <a:r>
              <a:rPr lang="sl-SI" dirty="0"/>
              <a:t> (množina), </a:t>
            </a:r>
            <a:r>
              <a:rPr lang="sl-SI" dirty="0" err="1"/>
              <a:t>sie</a:t>
            </a:r>
            <a:r>
              <a:rPr lang="sl-SI" dirty="0"/>
              <a:t> (ednina), er, </a:t>
            </a:r>
            <a:r>
              <a:rPr lang="sl-SI" dirty="0" err="1"/>
              <a:t>ich</a:t>
            </a:r>
            <a:r>
              <a:rPr lang="sl-SI" dirty="0"/>
              <a:t>, </a:t>
            </a:r>
            <a:r>
              <a:rPr lang="sl-SI" dirty="0" err="1"/>
              <a:t>du</a:t>
            </a:r>
            <a:r>
              <a:rPr lang="sl-SI" dirty="0"/>
              <a:t>, es, </a:t>
            </a:r>
            <a:r>
              <a:rPr lang="sl-SI" dirty="0" err="1"/>
              <a:t>sie</a:t>
            </a:r>
            <a:r>
              <a:rPr lang="sl-SI" dirty="0"/>
              <a:t> (množina)</a:t>
            </a:r>
          </a:p>
          <a:p>
            <a:r>
              <a:rPr lang="sl-SI" dirty="0"/>
              <a:t>v DZ </a:t>
            </a:r>
            <a:r>
              <a:rPr lang="sl-SI" dirty="0" err="1"/>
              <a:t>sie</a:t>
            </a:r>
            <a:r>
              <a:rPr lang="sl-SI" dirty="0"/>
              <a:t> (množina), es, </a:t>
            </a:r>
            <a:r>
              <a:rPr lang="sl-SI" dirty="0" err="1"/>
              <a:t>sie</a:t>
            </a:r>
            <a:r>
              <a:rPr lang="sl-SI" dirty="0"/>
              <a:t> (ednina), es, </a:t>
            </a:r>
            <a:r>
              <a:rPr lang="sl-SI" dirty="0" err="1"/>
              <a:t>sie</a:t>
            </a:r>
            <a:r>
              <a:rPr lang="sl-SI" dirty="0"/>
              <a:t> (množina), er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0722861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Rdeče-vijoličn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 </Template>
  <TotalTime>327</TotalTime>
  <Words>221</Words>
  <Application>Microsoft Office PowerPoint</Application>
  <PresentationFormat>Širokozaslonsko</PresentationFormat>
  <Paragraphs>45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Značka</vt:lpstr>
      <vt:lpstr>PowerPointova predstavitev</vt:lpstr>
      <vt:lpstr>PowerPointova predstavitev</vt:lpstr>
      <vt:lpstr>Navodila za 2. uro</vt:lpstr>
      <vt:lpstr>PowerPointova predstavitev</vt:lpstr>
      <vt:lpstr>Du bist dran – sedaj si ti na vrsti</vt:lpstr>
      <vt:lpstr>Rešitve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22</cp:revision>
  <dcterms:created xsi:type="dcterms:W3CDTF">2020-03-23T09:58:00Z</dcterms:created>
  <dcterms:modified xsi:type="dcterms:W3CDTF">2020-04-02T07:13:29Z</dcterms:modified>
</cp:coreProperties>
</file>