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jpg!d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5" r:id="rId7"/>
    <p:sldId id="260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52"/>
  </p:normalViewPr>
  <p:slideViewPr>
    <p:cSldViewPr snapToGrid="0" snapToObjects="1">
      <p:cViewPr varScale="1">
        <p:scale>
          <a:sx n="86" d="100"/>
          <a:sy n="86" d="100"/>
        </p:scale>
        <p:origin x="53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76326" TargetMode="External"/><Relationship Id="rId7" Type="http://schemas.openxmlformats.org/officeDocument/2006/relationships/image" Target="../media/image17.jpg"/><Relationship Id="rId2" Type="http://schemas.openxmlformats.org/officeDocument/2006/relationships/image" Target="../media/image15.jpg!d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clairehiggins.com/plant-garden-images/69/fruit-tree-blossom" TargetMode="Externa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s.app.goo.gl/NB7jmVhT267mDCai6" TargetMode="External"/><Relationship Id="rId3" Type="http://schemas.openxmlformats.org/officeDocument/2006/relationships/hyperlink" Target="https://images.app.goo.gl/TLm7bdMPKHNXiHWB8" TargetMode="External"/><Relationship Id="rId7" Type="http://schemas.openxmlformats.org/officeDocument/2006/relationships/hyperlink" Target="https://images.app.goo.gl/C9qBnMX6LoDYZDdEA" TargetMode="External"/><Relationship Id="rId2" Type="http://schemas.openxmlformats.org/officeDocument/2006/relationships/hyperlink" Target="https://images.app.goo.gl/46VSMpSnwXrq4eg3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ages.app.goo.gl/XbL4JXy8CJHLdtQC7" TargetMode="External"/><Relationship Id="rId5" Type="http://schemas.openxmlformats.org/officeDocument/2006/relationships/hyperlink" Target="https://images.app.goo.gl/cNgPjbuYQbMTn7KF9" TargetMode="External"/><Relationship Id="rId4" Type="http://schemas.openxmlformats.org/officeDocument/2006/relationships/hyperlink" Target="https://images.app.goo.gl/FjjTVdwkMqf1yW6U6" TargetMode="External"/><Relationship Id="rId9" Type="http://schemas.openxmlformats.org/officeDocument/2006/relationships/hyperlink" Target="https://images.app.goo.gl/7Y3Y2MyRRdtJhma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81AF2-3F57-9A40-880F-155497AD95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RASTLINE SPOMLADI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74864-F7FE-634B-8E2F-BDCAB28A9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SADNO DREVO, SEJEMO IN SADIMO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4A3DB-D227-C145-BABB-53CAB299E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0" y="3509963"/>
            <a:ext cx="3939262" cy="261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1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BE51-2E75-8345-8FBB-C25E82410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75115"/>
            <a:ext cx="9905998" cy="1478570"/>
          </a:xfrm>
        </p:spPr>
        <p:txBody>
          <a:bodyPr/>
          <a:lstStyle/>
          <a:p>
            <a:r>
              <a:rPr lang="en-US" dirty="0"/>
              <a:t>SADNO DREVO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D83AD-37B9-E24A-9006-CD75059DE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133" y="1504676"/>
            <a:ext cx="9905999" cy="43995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KATERA SADNA DREVESA POZNAŠ?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HRUŠKA</a:t>
            </a:r>
          </a:p>
          <a:p>
            <a:pPr marL="0" indent="0" algn="ctr">
              <a:buNone/>
            </a:pPr>
            <a:r>
              <a:rPr lang="en-US" dirty="0"/>
              <a:t>ČEŠNJA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BRESKEV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ALI POZNAŠ ŠE KATERO?</a:t>
            </a:r>
          </a:p>
          <a:p>
            <a:pPr marL="0" indent="0" algn="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6E6960-6024-3D4B-9C56-85FAA5B45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87" y="2824525"/>
            <a:ext cx="3003396" cy="22525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EC5F4E-CCA4-954F-877B-80B0B4E51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667" y="3704442"/>
            <a:ext cx="3318933" cy="248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92D656-EEEF-F94B-8417-3BC21E376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1732" y="1095284"/>
            <a:ext cx="3105677" cy="232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5E70E-CF89-2A4D-981B-555D6DB03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655" y="501631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Sadno</a:t>
            </a:r>
            <a:r>
              <a:rPr lang="en-US" dirty="0"/>
              <a:t> </a:t>
            </a:r>
            <a:r>
              <a:rPr lang="en-US" dirty="0" err="1"/>
              <a:t>drevo</a:t>
            </a:r>
            <a:r>
              <a:rPr lang="en-US" dirty="0"/>
              <a:t> se </a:t>
            </a:r>
            <a:r>
              <a:rPr lang="en-US" dirty="0" err="1"/>
              <a:t>spreminja</a:t>
            </a:r>
            <a:r>
              <a:rPr lang="en-US" dirty="0"/>
              <a:t> glede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letni</a:t>
            </a:r>
            <a:r>
              <a:rPr lang="en-US" dirty="0"/>
              <a:t> </a:t>
            </a:r>
            <a:r>
              <a:rPr lang="en-US" dirty="0" err="1"/>
              <a:t>čas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68F070-C827-C042-AAAD-7020D45E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25" y="1237457"/>
            <a:ext cx="3365500" cy="2641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61E9B-A02C-914B-AEA7-DC1957B08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152" y="4018757"/>
            <a:ext cx="2959100" cy="2400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6E5C10-EB41-0E47-993A-5C5416C6A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566" y="4018757"/>
            <a:ext cx="3136900" cy="2590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313308-5036-8B41-9880-0929F609B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275" y="1169725"/>
            <a:ext cx="28321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0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38EEE-5178-D548-9C01-3C356918E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403754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imenujemo</a:t>
            </a:r>
            <a:r>
              <a:rPr lang="en-US" dirty="0"/>
              <a:t> </a:t>
            </a:r>
            <a:r>
              <a:rPr lang="en-US" dirty="0" err="1"/>
              <a:t>življenski</a:t>
            </a:r>
            <a:r>
              <a:rPr lang="en-US" dirty="0"/>
              <a:t> </a:t>
            </a:r>
            <a:r>
              <a:rPr lang="en-US" dirty="0" err="1"/>
              <a:t>prostor</a:t>
            </a:r>
            <a:r>
              <a:rPr lang="en-US" dirty="0"/>
              <a:t>, v </a:t>
            </a:r>
            <a:r>
              <a:rPr lang="en-US" dirty="0" err="1"/>
              <a:t>katerem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veliko</a:t>
            </a:r>
            <a:r>
              <a:rPr lang="en-US" dirty="0"/>
              <a:t> </a:t>
            </a:r>
            <a:r>
              <a:rPr lang="en-US" dirty="0" err="1"/>
              <a:t>sadnih</a:t>
            </a:r>
            <a:r>
              <a:rPr lang="en-US" dirty="0"/>
              <a:t> </a:t>
            </a:r>
            <a:r>
              <a:rPr lang="en-US" dirty="0" err="1"/>
              <a:t>dreves</a:t>
            </a:r>
            <a:r>
              <a:rPr lang="en-US" dirty="0"/>
              <a:t>?</a:t>
            </a:r>
          </a:p>
          <a:p>
            <a:pPr marL="1828800" lvl="4" indent="0">
              <a:buNone/>
            </a:pPr>
            <a:r>
              <a:rPr lang="en-US" sz="2400" b="1" dirty="0"/>
              <a:t>SADOVNJAK</a:t>
            </a:r>
          </a:p>
          <a:p>
            <a:pPr marL="0" indent="0">
              <a:buNone/>
            </a:pPr>
            <a:r>
              <a:rPr lang="en-US" dirty="0"/>
              <a:t>Da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sadno</a:t>
            </a:r>
            <a:r>
              <a:rPr lang="en-US" dirty="0"/>
              <a:t> </a:t>
            </a:r>
            <a:r>
              <a:rPr lang="en-US" dirty="0" err="1"/>
              <a:t>drevo</a:t>
            </a:r>
            <a:r>
              <a:rPr lang="en-US" dirty="0"/>
              <a:t> dobro </a:t>
            </a:r>
            <a:r>
              <a:rPr lang="en-US" dirty="0" err="1"/>
              <a:t>obrodilo</a:t>
            </a:r>
            <a:r>
              <a:rPr lang="en-US" dirty="0"/>
              <a:t>, </a:t>
            </a:r>
            <a:r>
              <a:rPr lang="en-US" dirty="0" err="1"/>
              <a:t>moramo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njega</a:t>
            </a:r>
            <a:r>
              <a:rPr lang="en-US" dirty="0"/>
              <a:t> </a:t>
            </a:r>
            <a:r>
              <a:rPr lang="en-US" dirty="0" err="1"/>
              <a:t>skrbeti</a:t>
            </a:r>
            <a:r>
              <a:rPr lang="en-US" dirty="0"/>
              <a:t>. </a:t>
            </a:r>
          </a:p>
          <a:p>
            <a:pPr marL="457200" lvl="1" indent="0">
              <a:buNone/>
            </a:pPr>
            <a:r>
              <a:rPr lang="en-US" sz="2400" dirty="0" err="1"/>
              <a:t>Kako</a:t>
            </a:r>
            <a:r>
              <a:rPr lang="en-US" sz="2400" dirty="0"/>
              <a:t> se </a:t>
            </a:r>
            <a:r>
              <a:rPr lang="en-US" sz="2400" dirty="0" err="1"/>
              <a:t>imenuje</a:t>
            </a:r>
            <a:r>
              <a:rPr lang="en-US" sz="2400" dirty="0"/>
              <a:t> </a:t>
            </a:r>
            <a:r>
              <a:rPr lang="en-US" sz="2400" dirty="0" err="1"/>
              <a:t>oseba</a:t>
            </a:r>
            <a:r>
              <a:rPr lang="en-US" sz="2400" dirty="0"/>
              <a:t>, </a:t>
            </a:r>
            <a:r>
              <a:rPr lang="en-US" sz="2400" dirty="0" err="1"/>
              <a:t>ki</a:t>
            </a:r>
            <a:r>
              <a:rPr lang="en-US" sz="2400" dirty="0"/>
              <a:t> </a:t>
            </a:r>
            <a:r>
              <a:rPr lang="en-US" sz="2400" dirty="0" err="1"/>
              <a:t>skrbi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sadovnjak</a:t>
            </a:r>
            <a:r>
              <a:rPr lang="en-US" sz="2400" dirty="0"/>
              <a:t>?</a:t>
            </a:r>
          </a:p>
          <a:p>
            <a:pPr marL="1828800" lvl="4" indent="0">
              <a:buNone/>
            </a:pPr>
            <a:r>
              <a:rPr lang="en-US" sz="2400" b="1" dirty="0"/>
              <a:t>SADJAR</a:t>
            </a:r>
          </a:p>
          <a:p>
            <a:pPr marL="0" indent="0">
              <a:buNone/>
            </a:pPr>
            <a:r>
              <a:rPr lang="en-US" dirty="0" err="1"/>
              <a:t>Sadjar</a:t>
            </a:r>
            <a:r>
              <a:rPr lang="en-US" dirty="0"/>
              <a:t> </a:t>
            </a:r>
            <a:r>
              <a:rPr lang="en-US" dirty="0" err="1"/>
              <a:t>drevesa</a:t>
            </a:r>
            <a:r>
              <a:rPr lang="en-US" dirty="0"/>
              <a:t> </a:t>
            </a:r>
            <a:r>
              <a:rPr lang="en-US" dirty="0" err="1"/>
              <a:t>obrezuje</a:t>
            </a:r>
            <a:r>
              <a:rPr lang="en-US" dirty="0"/>
              <a:t>, </a:t>
            </a:r>
            <a:r>
              <a:rPr lang="en-US" dirty="0" err="1"/>
              <a:t>škropi</a:t>
            </a:r>
            <a:r>
              <a:rPr lang="en-US" dirty="0"/>
              <a:t>, </a:t>
            </a:r>
            <a:r>
              <a:rPr lang="en-US" dirty="0" err="1"/>
              <a:t>okopava</a:t>
            </a:r>
            <a:r>
              <a:rPr lang="en-US" dirty="0"/>
              <a:t> in </a:t>
            </a:r>
            <a:r>
              <a:rPr lang="en-US" dirty="0" err="1"/>
              <a:t>gnoji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823AD-605B-C64A-A6D6-33921CB6C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3725333"/>
            <a:ext cx="1614563" cy="2588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1D78EB-3EA8-3F40-A655-637079019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430" y="4218513"/>
            <a:ext cx="3479800" cy="233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C4D93A-EF5A-7C4E-A922-CC852D2EC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768" y="4218513"/>
            <a:ext cx="3594101" cy="2396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FDB0FB-6862-604D-BED4-6C4B878C4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3068" y="2218267"/>
            <a:ext cx="4645066" cy="150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9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D83AD-37B9-E24A-9006-CD75059DE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377" y="509302"/>
            <a:ext cx="9905999" cy="604943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Sadna</a:t>
            </a:r>
            <a:r>
              <a:rPr lang="en-US" dirty="0"/>
              <a:t> </a:t>
            </a:r>
            <a:r>
              <a:rPr lang="en-US" dirty="0" err="1"/>
              <a:t>drevesa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prepoznamo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cvetovih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Cvetovi</a:t>
            </a:r>
            <a:r>
              <a:rPr lang="en-US" dirty="0"/>
              <a:t> se </a:t>
            </a:r>
            <a:r>
              <a:rPr lang="en-US" dirty="0" err="1"/>
              <a:t>razlikujejo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barvi</a:t>
            </a:r>
            <a:r>
              <a:rPr lang="en-US" dirty="0"/>
              <a:t>, </a:t>
            </a:r>
            <a:r>
              <a:rPr lang="en-US" dirty="0" err="1"/>
              <a:t>številu</a:t>
            </a:r>
            <a:r>
              <a:rPr lang="en-US" dirty="0"/>
              <a:t> </a:t>
            </a:r>
            <a:r>
              <a:rPr lang="en-US" dirty="0" err="1"/>
              <a:t>cvetnih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lističev</a:t>
            </a:r>
            <a:r>
              <a:rPr lang="en-US" dirty="0"/>
              <a:t> in </a:t>
            </a:r>
            <a:r>
              <a:rPr lang="en-US" dirty="0" err="1"/>
              <a:t>obliki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Ali </a:t>
            </a:r>
            <a:r>
              <a:rPr lang="en-US" dirty="0" err="1"/>
              <a:t>poznaš</a:t>
            </a:r>
            <a:r>
              <a:rPr lang="en-US" dirty="0"/>
              <a:t> </a:t>
            </a:r>
            <a:r>
              <a:rPr lang="en-US" dirty="0" err="1"/>
              <a:t>katero</a:t>
            </a:r>
            <a:r>
              <a:rPr lang="en-US" dirty="0"/>
              <a:t> od </a:t>
            </a:r>
            <a:r>
              <a:rPr lang="en-US" dirty="0" err="1"/>
              <a:t>teh</a:t>
            </a:r>
            <a:r>
              <a:rPr lang="en-US" dirty="0"/>
              <a:t>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400" dirty="0"/>
              <a:t>BRESKEV                                                   HRUŠKA</a:t>
            </a:r>
          </a:p>
          <a:p>
            <a:pPr marL="2286000" lvl="5" indent="0" algn="r">
              <a:buNone/>
            </a:pPr>
            <a:r>
              <a:rPr lang="en-US" dirty="0"/>
              <a:t> </a:t>
            </a:r>
          </a:p>
          <a:p>
            <a:pPr marL="2286000" lvl="5" indent="0" algn="ctr">
              <a:buNone/>
            </a:pPr>
            <a:r>
              <a:rPr lang="en-US" sz="2400" dirty="0"/>
              <a:t>JABLANA  </a:t>
            </a:r>
            <a:r>
              <a:rPr lang="en-US" dirty="0"/>
              <a:t>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Free Images : branch, flower, petal, bloom, food, spring ...">
            <a:extLst>
              <a:ext uri="{FF2B5EF4-FFF2-40B4-BE49-F238E27FC236}">
                <a16:creationId xmlns:a16="http://schemas.microsoft.com/office/drawing/2014/main" id="{E5535F52-A1CC-B945-9C63-17B8924F1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34567" y="3741948"/>
            <a:ext cx="3646648" cy="2410840"/>
          </a:xfrm>
          <a:prstGeom prst="rect">
            <a:avLst/>
          </a:prstGeom>
        </p:spPr>
      </p:pic>
      <p:pic>
        <p:nvPicPr>
          <p:cNvPr id="7" name="Picture 6" descr="Pear blossom - Pyrus communis 'Concorde'">
            <a:extLst>
              <a:ext uri="{FF2B5EF4-FFF2-40B4-BE49-F238E27FC236}">
                <a16:creationId xmlns:a16="http://schemas.microsoft.com/office/drawing/2014/main" id="{665F2898-DE1F-2647-89E7-C7FBFEC36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45843" y="445824"/>
            <a:ext cx="4011590" cy="2676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D66120-9075-5A44-92FD-ADE373BA2958}"/>
              </a:ext>
            </a:extLst>
          </p:cNvPr>
          <p:cNvSpPr txBox="1"/>
          <p:nvPr/>
        </p:nvSpPr>
        <p:spPr>
          <a:xfrm>
            <a:off x="6945843" y="3009827"/>
            <a:ext cx="38015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://www.clairehiggins.com/plant-garden-images/69/fruit-tree-blossom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-nd/3.0/"/>
              </a:rPr>
              <a:t>CC BY-NC-ND</a:t>
            </a:r>
            <a:endParaRPr lang="en-US" sz="900" dirty="0"/>
          </a:p>
        </p:txBody>
      </p:sp>
      <p:pic>
        <p:nvPicPr>
          <p:cNvPr id="10" name="Picture 9" descr="Apple blossom - Malus domestica 'Rosemary Russet'">
            <a:extLst>
              <a:ext uri="{FF2B5EF4-FFF2-40B4-BE49-F238E27FC236}">
                <a16:creationId xmlns:a16="http://schemas.microsoft.com/office/drawing/2014/main" id="{F569771F-48C3-4443-AD14-FBFB2D5F11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72316" y="4378351"/>
            <a:ext cx="3420540" cy="22819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647CD5-D35F-3540-A8B6-9BFBB7EDDD63}"/>
              </a:ext>
            </a:extLst>
          </p:cNvPr>
          <p:cNvSpPr txBox="1"/>
          <p:nvPr/>
        </p:nvSpPr>
        <p:spPr>
          <a:xfrm>
            <a:off x="1227316" y="5972756"/>
            <a:ext cx="444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://www.clairehiggins.com/plant-garden-images/69/fruit-tree-blossom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7928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55E79-C5F2-A047-9A5F-13C84EA80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64154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Kaj</a:t>
            </a:r>
            <a:r>
              <a:rPr lang="en-US" dirty="0"/>
              <a:t> se </a:t>
            </a:r>
            <a:r>
              <a:rPr lang="en-US" dirty="0" err="1"/>
              <a:t>razvije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cvetov</a:t>
            </a:r>
            <a:r>
              <a:rPr lang="en-US" dirty="0"/>
              <a:t> </a:t>
            </a:r>
            <a:r>
              <a:rPr lang="en-US" dirty="0" err="1"/>
              <a:t>sadnega</a:t>
            </a:r>
            <a:r>
              <a:rPr lang="en-US" dirty="0"/>
              <a:t> </a:t>
            </a:r>
            <a:r>
              <a:rPr lang="en-US" dirty="0" err="1"/>
              <a:t>drevesa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PLODOVI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C60D80-D4C5-BC4E-9154-293AA3E6F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432" y="1910933"/>
            <a:ext cx="4242468" cy="440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1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EB792-51C4-4248-8A7B-91D7DCADE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56153"/>
            <a:ext cx="9905999" cy="609864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česa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vzgojimo</a:t>
            </a:r>
            <a:r>
              <a:rPr lang="en-US" dirty="0"/>
              <a:t> </a:t>
            </a:r>
            <a:r>
              <a:rPr lang="en-US" dirty="0" err="1"/>
              <a:t>sadna</a:t>
            </a:r>
            <a:r>
              <a:rPr lang="en-US" dirty="0"/>
              <a:t> </a:t>
            </a:r>
            <a:r>
              <a:rPr lang="en-US" dirty="0" err="1"/>
              <a:t>drevesa</a:t>
            </a:r>
            <a:r>
              <a:rPr lang="en-US" dirty="0"/>
              <a:t>?</a:t>
            </a:r>
          </a:p>
          <a:p>
            <a:pPr marL="914400" lvl="2" indent="0">
              <a:buNone/>
            </a:pPr>
            <a:r>
              <a:rPr lang="en-US" sz="2400" dirty="0"/>
              <a:t>IZ SEMEN</a:t>
            </a:r>
          </a:p>
          <a:p>
            <a:pPr marL="914400" lvl="2" indent="0">
              <a:buNone/>
            </a:pPr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  <a:p>
            <a:pPr marL="914400" lvl="2" indent="0" algn="r">
              <a:buNone/>
            </a:pPr>
            <a:endParaRPr lang="en-US" sz="2400" dirty="0"/>
          </a:p>
          <a:p>
            <a:pPr marL="914400" lvl="2" indent="0" algn="r">
              <a:buNone/>
            </a:pPr>
            <a:r>
              <a:rPr lang="en-US" sz="2400" dirty="0"/>
              <a:t>KAJ MISLIŠ, DA BO VZKALILO IZ TEH?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5FB8F-F5C0-5746-8F84-20D0A8FE2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33" y="1988351"/>
            <a:ext cx="3343643" cy="2504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B05B7D-C3BB-3844-8C77-7ECBD613F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643" y="3316556"/>
            <a:ext cx="3987800" cy="2658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D61068-0294-444A-85D4-E56AD4FEA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0" y="660404"/>
            <a:ext cx="377190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CD497-11F4-5745-A18B-D7A1A8387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74687"/>
            <a:ext cx="9905999" cy="3541714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err="1"/>
              <a:t>Če</a:t>
            </a:r>
            <a:r>
              <a:rPr lang="en-US" b="1" dirty="0"/>
              <a:t> </a:t>
            </a:r>
            <a:r>
              <a:rPr lang="en-US" b="1" dirty="0" err="1"/>
              <a:t>boste</a:t>
            </a:r>
            <a:r>
              <a:rPr lang="en-US" b="1" dirty="0"/>
              <a:t> s </a:t>
            </a:r>
            <a:r>
              <a:rPr lang="en-US" b="1" dirty="0" err="1"/>
              <a:t>starši</a:t>
            </a:r>
            <a:r>
              <a:rPr lang="en-US" b="1" dirty="0"/>
              <a:t> </a:t>
            </a:r>
            <a:r>
              <a:rPr lang="en-US" b="1" dirty="0" err="1"/>
              <a:t>šli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sprehod</a:t>
            </a:r>
            <a:r>
              <a:rPr lang="en-US" b="1" dirty="0"/>
              <a:t>, </a:t>
            </a:r>
            <a:r>
              <a:rPr lang="en-US" b="1" dirty="0" err="1"/>
              <a:t>bodi</a:t>
            </a:r>
            <a:r>
              <a:rPr lang="en-US" b="1" dirty="0"/>
              <a:t> </a:t>
            </a:r>
            <a:r>
              <a:rPr lang="en-US" b="1" dirty="0" err="1"/>
              <a:t>pozoren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sadna</a:t>
            </a:r>
            <a:r>
              <a:rPr lang="en-US" b="1" dirty="0"/>
              <a:t> </a:t>
            </a:r>
            <a:r>
              <a:rPr lang="en-US" b="1" dirty="0" err="1"/>
              <a:t>drevesa</a:t>
            </a:r>
            <a:r>
              <a:rPr lang="en-US" b="1" dirty="0"/>
              <a:t>. </a:t>
            </a:r>
            <a:r>
              <a:rPr lang="en-US" b="1" dirty="0" err="1"/>
              <a:t>Poskusi</a:t>
            </a:r>
            <a:r>
              <a:rPr lang="en-US" b="1" dirty="0"/>
              <a:t> </a:t>
            </a:r>
            <a:r>
              <a:rPr lang="en-US" b="1" dirty="0" err="1"/>
              <a:t>ugotoviti</a:t>
            </a:r>
            <a:r>
              <a:rPr lang="en-US" b="1" dirty="0"/>
              <a:t> </a:t>
            </a:r>
            <a:r>
              <a:rPr lang="en-US" b="1" dirty="0" err="1"/>
              <a:t>katero</a:t>
            </a:r>
            <a:r>
              <a:rPr lang="en-US" b="1" dirty="0"/>
              <a:t> </a:t>
            </a:r>
            <a:r>
              <a:rPr lang="en-US" b="1" dirty="0" err="1"/>
              <a:t>je</a:t>
            </a:r>
            <a:r>
              <a:rPr lang="en-US" b="1" dirty="0"/>
              <a:t>. </a:t>
            </a:r>
            <a:r>
              <a:rPr lang="en-US" b="1" dirty="0" err="1"/>
              <a:t>Lahko</a:t>
            </a:r>
            <a:r>
              <a:rPr lang="en-US" b="1" dirty="0"/>
              <a:t> </a:t>
            </a:r>
            <a:r>
              <a:rPr lang="en-US" b="1" dirty="0" err="1"/>
              <a:t>ga</a:t>
            </a:r>
            <a:r>
              <a:rPr lang="en-US" b="1" dirty="0"/>
              <a:t> </a:t>
            </a:r>
            <a:r>
              <a:rPr lang="en-US" b="1" dirty="0" err="1"/>
              <a:t>tudi</a:t>
            </a:r>
            <a:r>
              <a:rPr lang="en-US" b="1" dirty="0"/>
              <a:t> </a:t>
            </a:r>
            <a:r>
              <a:rPr lang="en-US" b="1" dirty="0" err="1"/>
              <a:t>slikaš</a:t>
            </a:r>
            <a:r>
              <a:rPr lang="en-US" b="1" dirty="0"/>
              <a:t> in mi </a:t>
            </a:r>
            <a:r>
              <a:rPr lang="en-US" b="1" dirty="0" err="1"/>
              <a:t>ga</a:t>
            </a:r>
            <a:r>
              <a:rPr lang="en-US" b="1" dirty="0"/>
              <a:t> </a:t>
            </a:r>
            <a:r>
              <a:rPr lang="en-US" b="1" dirty="0" err="1"/>
              <a:t>pošlješ</a:t>
            </a:r>
            <a:r>
              <a:rPr lang="en-US" b="1" dirty="0"/>
              <a:t>.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4" name="Picture 4" descr="image001">
            <a:extLst>
              <a:ext uri="{FF2B5EF4-FFF2-40B4-BE49-F238E27FC236}">
                <a16:creationId xmlns:a16="http://schemas.microsoft.com/office/drawing/2014/main" id="{098F348F-9954-8D4C-819A-7BFA93EDA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2900362"/>
            <a:ext cx="30194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1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4D4B5-18F8-BC4F-8F5C-B1E58B769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810153"/>
            <a:ext cx="9905999" cy="35417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900" dirty="0">
                <a:hlinkClick r:id="rId2"/>
              </a:rPr>
              <a:t>VIRI FOTOGRAFIJ</a:t>
            </a:r>
          </a:p>
          <a:p>
            <a:r>
              <a:rPr lang="en-US" sz="1900" dirty="0">
                <a:hlinkClick r:id="rId2"/>
              </a:rPr>
              <a:t>https://images.app.goo.gl/46VSMpSnwXrq4eg3A</a:t>
            </a:r>
            <a:endParaRPr lang="en-US" sz="1900" dirty="0"/>
          </a:p>
          <a:p>
            <a:r>
              <a:rPr lang="en-US" sz="1900" dirty="0">
                <a:hlinkClick r:id="rId3"/>
              </a:rPr>
              <a:t>https://images.app.goo.gl/TLm7bdMPKHNXiHWB8</a:t>
            </a:r>
            <a:endParaRPr lang="en-US" sz="1900" dirty="0"/>
          </a:p>
          <a:p>
            <a:r>
              <a:rPr lang="en-US" sz="1900" dirty="0">
                <a:hlinkClick r:id="rId4"/>
              </a:rPr>
              <a:t>https://images.app.goo.gl/FjjTVdwkMqf1yW6U6</a:t>
            </a:r>
            <a:endParaRPr lang="en-US" sz="1900" dirty="0"/>
          </a:p>
          <a:p>
            <a:r>
              <a:rPr lang="en-US" sz="1900" dirty="0">
                <a:hlinkClick r:id="rId5"/>
              </a:rPr>
              <a:t>https://images.app.goo.gl/cNgPjbuYQbMTn7KF9</a:t>
            </a:r>
            <a:endParaRPr lang="en-US" sz="1900" dirty="0"/>
          </a:p>
          <a:p>
            <a:r>
              <a:rPr lang="en-US" sz="1900" dirty="0">
                <a:hlinkClick r:id="rId6"/>
              </a:rPr>
              <a:t>https://images.app.goo.gl/XbL4JXy8CJHLdtQC7</a:t>
            </a:r>
            <a:endParaRPr lang="en-US" sz="1900" dirty="0"/>
          </a:p>
          <a:p>
            <a:r>
              <a:rPr lang="en-US" sz="1900" dirty="0">
                <a:hlinkClick r:id="rId7"/>
              </a:rPr>
              <a:t>https://images.app.goo.gl/C9qBnMX6LoDYZDdEA</a:t>
            </a:r>
            <a:endParaRPr lang="en-US" sz="1900" dirty="0"/>
          </a:p>
          <a:p>
            <a:r>
              <a:rPr lang="en-US" sz="1900" dirty="0">
                <a:hlinkClick r:id="rId8"/>
              </a:rPr>
              <a:t>https://images.app.goo.gl/NB7jmVhT267mDCai6</a:t>
            </a:r>
            <a:endParaRPr lang="en-US" sz="1900" dirty="0"/>
          </a:p>
          <a:p>
            <a:r>
              <a:rPr lang="en-US" sz="1900" dirty="0">
                <a:hlinkClick r:id="rId9"/>
              </a:rPr>
              <a:t>https://images.app.goo.gl/7Y3Y2MyRRdtJhmaCA</a:t>
            </a:r>
            <a:endParaRPr lang="en-US" sz="1900" dirty="0"/>
          </a:p>
          <a:p>
            <a:r>
              <a:rPr lang="en-US" sz="1900" dirty="0" err="1"/>
              <a:t>Lilibine</a:t>
            </a:r>
            <a:r>
              <a:rPr lang="en-US" sz="1900" dirty="0"/>
              <a:t> </a:t>
            </a:r>
            <a:r>
              <a:rPr lang="en-US" sz="1900" dirty="0" err="1"/>
              <a:t>učbenik</a:t>
            </a:r>
            <a:r>
              <a:rPr lang="en-US" sz="1900" dirty="0"/>
              <a:t> </a:t>
            </a:r>
            <a:r>
              <a:rPr lang="en-US" sz="1900" dirty="0" err="1"/>
              <a:t>za</a:t>
            </a:r>
            <a:r>
              <a:rPr lang="en-US" sz="1900" dirty="0"/>
              <a:t> </a:t>
            </a:r>
            <a:r>
              <a:rPr lang="en-US" sz="1900" dirty="0" err="1"/>
              <a:t>spoznavanje</a:t>
            </a:r>
            <a:r>
              <a:rPr lang="en-US" sz="1900" dirty="0"/>
              <a:t> </a:t>
            </a:r>
            <a:r>
              <a:rPr lang="en-US" sz="1900" dirty="0" err="1"/>
              <a:t>okolja</a:t>
            </a:r>
            <a:endParaRPr lang="en-US" sz="1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15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128</TotalTime>
  <Words>278</Words>
  <Application>Microsoft Office PowerPoint</Application>
  <PresentationFormat>Širokozaslonsko</PresentationFormat>
  <Paragraphs>57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Tw Cen MT</vt:lpstr>
      <vt:lpstr>Circuit</vt:lpstr>
      <vt:lpstr>RASTLINE SPOMLADI</vt:lpstr>
      <vt:lpstr>SADNO DREVO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RASTLINE SPOMLADI</dc:title>
  <dc:creator>Microsoft Office User</dc:creator>
  <cp:lastModifiedBy>Sanja Hribar</cp:lastModifiedBy>
  <cp:revision>11</cp:revision>
  <dcterms:created xsi:type="dcterms:W3CDTF">2020-04-04T14:41:46Z</dcterms:created>
  <dcterms:modified xsi:type="dcterms:W3CDTF">2020-04-04T19:29:48Z</dcterms:modified>
</cp:coreProperties>
</file>