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1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601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31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398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824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159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16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0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7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5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NIT</a:t>
            </a:r>
            <a:br>
              <a:rPr lang="sl-SI" dirty="0"/>
            </a:br>
            <a:r>
              <a:rPr lang="sl-SI" dirty="0"/>
              <a:t>11. 5. do 15. 5. 2020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1. ura – KVIZ</a:t>
            </a:r>
          </a:p>
          <a:p>
            <a:r>
              <a:rPr lang="sl-SI" dirty="0"/>
              <a:t>2. in 3. ura  - priprava plakata</a:t>
            </a:r>
          </a:p>
        </p:txBody>
      </p:sp>
    </p:spTree>
    <p:extLst>
      <p:ext uri="{BB962C8B-B14F-4D97-AF65-F5344CB8AC3E}">
        <p14:creationId xmlns:p14="http://schemas.microsoft.com/office/powerpoint/2010/main" val="205928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80430" y="555736"/>
            <a:ext cx="3731522" cy="877280"/>
          </a:xfrm>
        </p:spPr>
        <p:txBody>
          <a:bodyPr/>
          <a:lstStyle/>
          <a:p>
            <a:r>
              <a:rPr lang="sl-SI" dirty="0"/>
              <a:t>1. 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036" y="1501629"/>
            <a:ext cx="10809026" cy="4376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 priponkah ali v spletni učilnici poišči tisto z naslovom </a:t>
            </a:r>
            <a:r>
              <a:rPr lang="sl-SI" dirty="0">
                <a:solidFill>
                  <a:schemeClr val="accent1"/>
                </a:solidFill>
              </a:rPr>
              <a:t>4.R_NIT_KVIZ_11_5_do_15_5.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Navodila za reševanje: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Kviz rešuješ ustno. Na list si le piši, ali si imel/a prav ali ne.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Recimo: 1.  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              2. </a:t>
            </a:r>
          </a:p>
        </p:txBody>
      </p:sp>
      <p:sp>
        <p:nvSpPr>
          <p:cNvPr id="5" name="L-oblika 4"/>
          <p:cNvSpPr/>
          <p:nvPr/>
        </p:nvSpPr>
        <p:spPr>
          <a:xfrm rot="17655963">
            <a:off x="2643168" y="3385921"/>
            <a:ext cx="250775" cy="19871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Križec 5"/>
          <p:cNvSpPr/>
          <p:nvPr/>
        </p:nvSpPr>
        <p:spPr>
          <a:xfrm rot="2626731">
            <a:off x="2578153" y="3717426"/>
            <a:ext cx="380805" cy="393744"/>
          </a:xfrm>
          <a:prstGeom prst="plus">
            <a:avLst>
              <a:gd name="adj" fmla="val 4228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876" y="5666695"/>
            <a:ext cx="554223" cy="55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869577" y="4188178"/>
            <a:ext cx="4599295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Na računalniku: 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Klikneš na eno številko in se ti odpre vprašanje. Poskusi ga odgovoriti (</a:t>
            </a:r>
            <a:r>
              <a:rPr lang="sl-SI" b="1" dirty="0">
                <a:solidFill>
                  <a:srgbClr val="7030A0"/>
                </a:solidFill>
              </a:rPr>
              <a:t>nekatera so za bistre glave</a:t>
            </a:r>
            <a:r>
              <a:rPr lang="sl-SI" dirty="0"/>
              <a:t>). Če klikneš še enkrat, se ti pokaže odgovor.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Če klikneš na              greš nazaj na izbiro vprašanj.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989762" y="4188177"/>
            <a:ext cx="4599295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Na tablici ali telefonu: 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Odgovarjaš po vrsti na vprašanja (</a:t>
            </a:r>
            <a:r>
              <a:rPr lang="sl-SI" b="1" dirty="0">
                <a:solidFill>
                  <a:srgbClr val="7030A0"/>
                </a:solidFill>
              </a:rPr>
              <a:t>nekatera so za bistre glave</a:t>
            </a:r>
            <a:r>
              <a:rPr lang="sl-SI" dirty="0"/>
              <a:t>). Če klikneš še enkrat, se ti pokaže odgovor.</a:t>
            </a:r>
          </a:p>
        </p:txBody>
      </p:sp>
    </p:spTree>
    <p:extLst>
      <p:ext uri="{BB962C8B-B14F-4D97-AF65-F5344CB8AC3E}">
        <p14:creationId xmlns:p14="http://schemas.microsoft.com/office/powerpoint/2010/main" val="8258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666210"/>
            <a:ext cx="9601196" cy="1303867"/>
          </a:xfrm>
        </p:spPr>
        <p:txBody>
          <a:bodyPr/>
          <a:lstStyle/>
          <a:p>
            <a:r>
              <a:rPr lang="sl-SI" dirty="0"/>
              <a:t>2. in 3. 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2" y="1961229"/>
            <a:ext cx="9601196" cy="4234855"/>
          </a:xfrm>
        </p:spPr>
        <p:txBody>
          <a:bodyPr>
            <a:normAutofit/>
          </a:bodyPr>
          <a:lstStyle/>
          <a:p>
            <a:r>
              <a:rPr lang="sl-SI" dirty="0"/>
              <a:t>Pripravil/a boš plakat ali predstavitev iz poglavja Človeško telo. Navodila so v priponki.</a:t>
            </a:r>
          </a:p>
          <a:p>
            <a:r>
              <a:rPr lang="sl-SI" dirty="0"/>
              <a:t>Pošlji mi osnutek plakata, da pregledam, končni izdelek je namreč del tvoje ocene. </a:t>
            </a:r>
            <a:br>
              <a:rPr lang="sl-SI" dirty="0"/>
            </a:br>
            <a:r>
              <a:rPr lang="sl-SI" b="1" dirty="0">
                <a:solidFill>
                  <a:schemeClr val="accent5"/>
                </a:solidFill>
              </a:rPr>
              <a:t>KONČAN PLAKAT </a:t>
            </a:r>
            <a:r>
              <a:rPr lang="sl-SI" b="1" dirty="0">
                <a:solidFill>
                  <a:schemeClr val="accent2"/>
                </a:solidFill>
              </a:rPr>
              <a:t>pošlji do 15. 5. 2020. </a:t>
            </a:r>
            <a:r>
              <a:rPr lang="sl-SI" b="1" dirty="0">
                <a:solidFill>
                  <a:schemeClr val="accent5"/>
                </a:solidFill>
              </a:rPr>
              <a:t>/ PREDSTAVITEV in </a:t>
            </a:r>
            <a:r>
              <a:rPr lang="sl-SI" b="1" dirty="0">
                <a:solidFill>
                  <a:schemeClr val="accent2"/>
                </a:solidFill>
              </a:rPr>
              <a:t>VIDEO (zvok in slika) ali ZOOM pa bomo dogovorili po 20. 5. </a:t>
            </a:r>
            <a:br>
              <a:rPr lang="sl-SI" b="1" dirty="0">
                <a:solidFill>
                  <a:schemeClr val="accent2"/>
                </a:solidFill>
              </a:rPr>
            </a:br>
            <a:r>
              <a:rPr lang="sl-SI" b="1" dirty="0">
                <a:solidFill>
                  <a:schemeClr val="accent2"/>
                </a:solidFill>
              </a:rPr>
              <a:t/>
            </a:r>
            <a:br>
              <a:rPr lang="sl-SI" b="1" dirty="0">
                <a:solidFill>
                  <a:schemeClr val="accent2"/>
                </a:solidFill>
              </a:rPr>
            </a:br>
            <a:endParaRPr lang="sl-SI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0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5"/>
                </a:solidFill>
              </a:rPr>
              <a:t>KAJ VSE JE POMEMBNO ZA OCENO?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dirty="0"/>
              <a:t>Plakat ali predstavitev – samo ključne besede, slike, navedena literatura, dovolj velike črke, preglednost. </a:t>
            </a:r>
            <a:endParaRPr lang="sl-SI" dirty="0">
              <a:solidFill>
                <a:schemeClr val="accent5"/>
              </a:solidFill>
            </a:endParaRPr>
          </a:p>
          <a:p>
            <a:r>
              <a:rPr lang="sl-SI" dirty="0"/>
              <a:t>Da ob ključnih besedah s plakata ali predstavitve predstaviš in pojasniš določeno vsebino.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Pri tem se vidi, </a:t>
            </a:r>
            <a:r>
              <a:rPr lang="sl-SI" dirty="0">
                <a:solidFill>
                  <a:schemeClr val="accent5"/>
                </a:solidFill>
              </a:rPr>
              <a:t>da razumeš vsebino in pojme</a:t>
            </a:r>
            <a:r>
              <a:rPr lang="sl-SI" dirty="0"/>
              <a:t>, o katerih govoriš.</a:t>
            </a:r>
          </a:p>
          <a:p>
            <a:pPr lvl="0"/>
            <a:r>
              <a:rPr lang="sl-SI" dirty="0"/>
              <a:t>Da govoriš </a:t>
            </a:r>
            <a:r>
              <a:rPr lang="sl-SI" dirty="0">
                <a:solidFill>
                  <a:schemeClr val="accent5"/>
                </a:solidFill>
              </a:rPr>
              <a:t>razločno</a:t>
            </a:r>
            <a:r>
              <a:rPr lang="sl-SI" dirty="0"/>
              <a:t> in </a:t>
            </a:r>
            <a:r>
              <a:rPr lang="sl-SI" dirty="0">
                <a:solidFill>
                  <a:schemeClr val="accent5"/>
                </a:solidFill>
              </a:rPr>
              <a:t>tekoče</a:t>
            </a:r>
            <a:r>
              <a:rPr lang="sl-SI" dirty="0"/>
              <a:t>, </a:t>
            </a:r>
            <a:r>
              <a:rPr lang="sl-SI" dirty="0">
                <a:solidFill>
                  <a:schemeClr val="accent5"/>
                </a:solidFill>
              </a:rPr>
              <a:t>samostojno (ne bereš)</a:t>
            </a:r>
            <a:r>
              <a:rPr lang="sl-SI" dirty="0"/>
              <a:t>, </a:t>
            </a:r>
            <a:r>
              <a:rPr lang="sl-SI" dirty="0">
                <a:solidFill>
                  <a:schemeClr val="accent5"/>
                </a:solidFill>
              </a:rPr>
              <a:t>vsebina</a:t>
            </a:r>
            <a:r>
              <a:rPr lang="sl-SI" dirty="0"/>
              <a:t> je </a:t>
            </a:r>
            <a:r>
              <a:rPr lang="sl-SI" dirty="0">
                <a:solidFill>
                  <a:schemeClr val="accent5"/>
                </a:solidFill>
              </a:rPr>
              <a:t>smiselna</a:t>
            </a:r>
            <a:r>
              <a:rPr lang="sl-SI" dirty="0"/>
              <a:t> in </a:t>
            </a:r>
            <a:r>
              <a:rPr lang="sl-SI" dirty="0">
                <a:solidFill>
                  <a:schemeClr val="accent5"/>
                </a:solidFill>
              </a:rPr>
              <a:t>dovolj obsežna</a:t>
            </a:r>
            <a:r>
              <a:rPr lang="sl-SI" dirty="0"/>
              <a:t>, zajete so </a:t>
            </a:r>
            <a:r>
              <a:rPr lang="sl-SI" dirty="0">
                <a:solidFill>
                  <a:schemeClr val="accent5"/>
                </a:solidFill>
              </a:rPr>
              <a:t>vse točke iz navodil, ki si jih dobil/</a:t>
            </a:r>
            <a:r>
              <a:rPr lang="sl-SI">
                <a:solidFill>
                  <a:schemeClr val="accent5"/>
                </a:solidFill>
              </a:rPr>
              <a:t>a </a:t>
            </a:r>
            <a:r>
              <a:rPr lang="sl-SI"/>
              <a:t>v </a:t>
            </a:r>
            <a:r>
              <a:rPr lang="sl-SI" dirty="0"/>
              <a:t>nalogi.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970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SAJ BO ŠLO, KAJNE?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Če imaš vprašanja v zvezi s plakatom, mi le napiši, bom pomagala. </a:t>
            </a:r>
          </a:p>
          <a:p>
            <a:r>
              <a:rPr lang="sl-SI" sz="3200" dirty="0">
                <a:solidFill>
                  <a:schemeClr val="accent2"/>
                </a:solidFill>
              </a:rPr>
              <a:t>Zdaj pa na delo, verjamem vate!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24" y="4659338"/>
            <a:ext cx="2177984" cy="15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2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Po meri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DBF4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212</Words>
  <Application>Microsoft Office PowerPoint</Application>
  <PresentationFormat>Širokozaslonsko</PresentationFormat>
  <Paragraphs>20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7" baseType="lpstr">
      <vt:lpstr>Arial</vt:lpstr>
      <vt:lpstr>Naravno</vt:lpstr>
      <vt:lpstr>NIT 11. 5. do 15. 5. 2020</vt:lpstr>
      <vt:lpstr>1. ura</vt:lpstr>
      <vt:lpstr>2. in 3. ura</vt:lpstr>
      <vt:lpstr>KAJ VSE JE POMEMBNO ZA OCENO?</vt:lpstr>
      <vt:lpstr>SAJ BO ŠLO, KAJNE?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 11. 5. do 15. 5. 2020</dc:title>
  <dc:creator>Pozeruhec</dc:creator>
  <cp:lastModifiedBy>Računalničar</cp:lastModifiedBy>
  <cp:revision>9</cp:revision>
  <dcterms:created xsi:type="dcterms:W3CDTF">2020-05-05T13:42:51Z</dcterms:created>
  <dcterms:modified xsi:type="dcterms:W3CDTF">2020-05-09T18:35:12Z</dcterms:modified>
</cp:coreProperties>
</file>