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2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lanevukadinovic/r07iizgasecs" TargetMode="External"/><Relationship Id="rId2" Type="http://schemas.openxmlformats.org/officeDocument/2006/relationships/hyperlink" Target="mailto:lane.vukadinovic@os-mk.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izL9vN69g" TargetMode="External"/><Relationship Id="rId2" Type="http://schemas.openxmlformats.org/officeDocument/2006/relationships/hyperlink" Target="https://www.youtube.com/watch?v=O1S8WzwLPl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kVm5k99PnB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62100" y="2091263"/>
            <a:ext cx="9068194" cy="2590800"/>
          </a:xfrm>
        </p:spPr>
        <p:txBody>
          <a:bodyPr/>
          <a:lstStyle/>
          <a:p>
            <a:r>
              <a:rPr lang="en-GB" sz="6600" dirty="0" err="1" smtClean="0"/>
              <a:t>angleščina</a:t>
            </a:r>
            <a:r>
              <a:rPr lang="en-GB" sz="6600" dirty="0" smtClean="0"/>
              <a:t> 5. </a:t>
            </a:r>
            <a:r>
              <a:rPr lang="en-GB" sz="6600" dirty="0" err="1" smtClean="0"/>
              <a:t>razred</a:t>
            </a:r>
            <a:r>
              <a:rPr lang="en-GB" sz="6600" dirty="0" smtClean="0"/>
              <a:t/>
            </a:r>
            <a:br>
              <a:rPr lang="en-GB" sz="6600" dirty="0" smtClean="0"/>
            </a:br>
            <a:r>
              <a:rPr lang="en-GB" sz="6600" dirty="0"/>
              <a:t>4. </a:t>
            </a:r>
            <a:r>
              <a:rPr lang="en-GB" sz="6600" dirty="0" err="1"/>
              <a:t>Teden</a:t>
            </a:r>
            <a:endParaRPr lang="en-GB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(6. </a:t>
            </a:r>
            <a:r>
              <a:rPr lang="en-GB" smtClean="0"/>
              <a:t>4. </a:t>
            </a:r>
            <a:r>
              <a:rPr lang="en-GB" dirty="0" smtClean="0"/>
              <a:t>– 10. 4. 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67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POMEMBNE INFORMACIJE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6023" y="1654629"/>
            <a:ext cx="10493828" cy="4606834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 smtClean="0">
                <a:solidFill>
                  <a:srgbClr val="7030A0"/>
                </a:solidFill>
              </a:rPr>
              <a:t>MOJ </a:t>
            </a:r>
            <a:r>
              <a:rPr lang="en-GB" sz="2000" b="1" dirty="0">
                <a:solidFill>
                  <a:srgbClr val="7030A0"/>
                </a:solidFill>
              </a:rPr>
              <a:t>ELEKTRONSKI NASLOV</a:t>
            </a:r>
            <a:r>
              <a:rPr lang="en-GB" sz="2000" dirty="0">
                <a:solidFill>
                  <a:srgbClr val="7030A0"/>
                </a:solidFill>
              </a:rPr>
              <a:t>: </a:t>
            </a:r>
            <a:r>
              <a:rPr lang="en-GB" sz="2000" dirty="0">
                <a:solidFill>
                  <a:srgbClr val="7030A0"/>
                </a:solidFill>
                <a:hlinkClick r:id="rId2"/>
              </a:rPr>
              <a:t>lane.vukadinovic@os-mk.si</a:t>
            </a:r>
            <a:endParaRPr lang="en-GB" sz="2000" dirty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PADLET</a:t>
            </a:r>
            <a:r>
              <a:rPr lang="en-GB" sz="2000" dirty="0">
                <a:solidFill>
                  <a:srgbClr val="7030A0"/>
                </a:solidFill>
              </a:rPr>
              <a:t> - </a:t>
            </a:r>
            <a:r>
              <a:rPr lang="en-GB" sz="2000" dirty="0">
                <a:solidFill>
                  <a:srgbClr val="7030A0"/>
                </a:solidFill>
                <a:hlinkClick r:id="rId3"/>
              </a:rPr>
              <a:t>https://padlet.com/lanevukadinovic/r07iizgasecs </a:t>
            </a:r>
            <a:r>
              <a:rPr lang="en-GB" sz="2000" dirty="0">
                <a:solidFill>
                  <a:srgbClr val="7030A0"/>
                </a:solidFill>
              </a:rPr>
              <a:t>(Na </a:t>
            </a:r>
            <a:r>
              <a:rPr lang="en-GB" sz="2000" dirty="0" err="1">
                <a:solidFill>
                  <a:srgbClr val="7030A0"/>
                </a:solidFill>
              </a:rPr>
              <a:t>tej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strani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najdeš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vsa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navodila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za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delo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doma</a:t>
            </a:r>
            <a:r>
              <a:rPr lang="en-GB" sz="2000" dirty="0">
                <a:solidFill>
                  <a:srgbClr val="7030A0"/>
                </a:solidFill>
              </a:rPr>
              <a:t>, </a:t>
            </a:r>
            <a:r>
              <a:rPr lang="en-GB" sz="2000" dirty="0" err="1">
                <a:solidFill>
                  <a:srgbClr val="7030A0"/>
                </a:solidFill>
              </a:rPr>
              <a:t>ki</a:t>
            </a:r>
            <a:r>
              <a:rPr lang="en-GB" sz="2000" dirty="0">
                <a:solidFill>
                  <a:srgbClr val="7030A0"/>
                </a:solidFill>
              </a:rPr>
              <a:t> so </a:t>
            </a:r>
            <a:r>
              <a:rPr lang="en-GB" sz="2000" dirty="0" err="1">
                <a:solidFill>
                  <a:srgbClr val="7030A0"/>
                </a:solidFill>
              </a:rPr>
              <a:t>tudi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na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spletni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strani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šole</a:t>
            </a:r>
            <a:r>
              <a:rPr lang="en-GB" sz="2000" dirty="0">
                <a:solidFill>
                  <a:srgbClr val="7030A0"/>
                </a:solidFill>
              </a:rPr>
              <a:t> in </a:t>
            </a:r>
            <a:r>
              <a:rPr lang="en-GB" sz="2000" dirty="0" err="1">
                <a:solidFill>
                  <a:srgbClr val="7030A0"/>
                </a:solidFill>
              </a:rPr>
              <a:t>še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nekaj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dodatnih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nalog</a:t>
            </a:r>
            <a:r>
              <a:rPr lang="en-GB" sz="2000" dirty="0">
                <a:solidFill>
                  <a:srgbClr val="7030A0"/>
                </a:solidFill>
              </a:rPr>
              <a:t>, </a:t>
            </a:r>
            <a:r>
              <a:rPr lang="en-GB" sz="2000" dirty="0" err="1">
                <a:solidFill>
                  <a:srgbClr val="7030A0"/>
                </a:solidFill>
              </a:rPr>
              <a:t>ki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b="1" u="sng" dirty="0" err="1">
                <a:solidFill>
                  <a:srgbClr val="7030A0"/>
                </a:solidFill>
              </a:rPr>
              <a:t>niso</a:t>
            </a:r>
            <a:r>
              <a:rPr lang="en-GB" sz="2000" b="1" u="sng" dirty="0">
                <a:solidFill>
                  <a:srgbClr val="7030A0"/>
                </a:solidFill>
              </a:rPr>
              <a:t> </a:t>
            </a:r>
            <a:r>
              <a:rPr lang="en-GB" sz="2000" b="1" u="sng" dirty="0" err="1">
                <a:solidFill>
                  <a:srgbClr val="7030A0"/>
                </a:solidFill>
              </a:rPr>
              <a:t>obvezne</a:t>
            </a:r>
            <a:r>
              <a:rPr lang="en-GB" sz="2000" dirty="0">
                <a:solidFill>
                  <a:srgbClr val="7030A0"/>
                </a:solidFill>
              </a:rPr>
              <a:t>). Do </a:t>
            </a:r>
            <a:r>
              <a:rPr lang="en-GB" sz="2000" dirty="0" err="1">
                <a:solidFill>
                  <a:srgbClr val="7030A0"/>
                </a:solidFill>
              </a:rPr>
              <a:t>Padleta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lahko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dostopaš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preko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telefona</a:t>
            </a:r>
            <a:r>
              <a:rPr lang="en-GB" sz="2000" dirty="0">
                <a:solidFill>
                  <a:srgbClr val="7030A0"/>
                </a:solidFill>
              </a:rPr>
              <a:t> (</a:t>
            </a:r>
            <a:r>
              <a:rPr lang="en-GB" sz="2000" dirty="0" err="1">
                <a:solidFill>
                  <a:srgbClr val="7030A0"/>
                </a:solidFill>
              </a:rPr>
              <a:t>aplikacija</a:t>
            </a:r>
            <a:r>
              <a:rPr lang="en-GB" sz="2000" dirty="0">
                <a:solidFill>
                  <a:srgbClr val="7030A0"/>
                </a:solidFill>
              </a:rPr>
              <a:t>), </a:t>
            </a:r>
            <a:r>
              <a:rPr lang="en-GB" sz="2000" dirty="0" err="1">
                <a:solidFill>
                  <a:srgbClr val="7030A0"/>
                </a:solidFill>
              </a:rPr>
              <a:t>tablice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ali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računalnika</a:t>
            </a:r>
            <a:r>
              <a:rPr lang="en-GB" sz="2000" dirty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ONLINE KONZULTACIJE</a:t>
            </a:r>
            <a:r>
              <a:rPr lang="en-GB" sz="2000" dirty="0">
                <a:solidFill>
                  <a:srgbClr val="7030A0"/>
                </a:solidFill>
              </a:rPr>
              <a:t>: </a:t>
            </a:r>
            <a:r>
              <a:rPr lang="en-GB" sz="2000" dirty="0" err="1">
                <a:solidFill>
                  <a:srgbClr val="7030A0"/>
                </a:solidFill>
              </a:rPr>
              <a:t>lahko</a:t>
            </a:r>
            <a:r>
              <a:rPr lang="en-GB" sz="2000" dirty="0">
                <a:solidFill>
                  <a:srgbClr val="7030A0"/>
                </a:solidFill>
              </a:rPr>
              <a:t> me </a:t>
            </a:r>
            <a:r>
              <a:rPr lang="en-GB" sz="2000" dirty="0" err="1">
                <a:solidFill>
                  <a:srgbClr val="7030A0"/>
                </a:solidFill>
              </a:rPr>
              <a:t>pokličete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vsak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dan</a:t>
            </a:r>
            <a:r>
              <a:rPr lang="en-GB" sz="2000" dirty="0">
                <a:solidFill>
                  <a:srgbClr val="7030A0"/>
                </a:solidFill>
              </a:rPr>
              <a:t> med 10.00 in 11.00 </a:t>
            </a:r>
            <a:r>
              <a:rPr lang="en-GB" sz="2000" dirty="0" err="1">
                <a:solidFill>
                  <a:srgbClr val="7030A0"/>
                </a:solidFill>
              </a:rPr>
              <a:t>preko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Skypa</a:t>
            </a:r>
            <a:r>
              <a:rPr lang="en-GB" sz="2000" dirty="0">
                <a:solidFill>
                  <a:srgbClr val="7030A0"/>
                </a:solidFill>
              </a:rPr>
              <a:t> (Skype Name: live:.cid.d0bb1d2447575109 </a:t>
            </a:r>
            <a:r>
              <a:rPr lang="en-GB" sz="2000" dirty="0" err="1">
                <a:solidFill>
                  <a:srgbClr val="7030A0"/>
                </a:solidFill>
              </a:rPr>
              <a:t>oziroma</a:t>
            </a: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err="1">
                <a:solidFill>
                  <a:srgbClr val="7030A0"/>
                </a:solidFill>
              </a:rPr>
              <a:t>najdete</a:t>
            </a:r>
            <a:r>
              <a:rPr lang="en-GB" sz="2000" dirty="0">
                <a:solidFill>
                  <a:srgbClr val="7030A0"/>
                </a:solidFill>
              </a:rPr>
              <a:t> me pod </a:t>
            </a:r>
            <a:r>
              <a:rPr lang="en-GB" sz="2000" dirty="0" err="1">
                <a:solidFill>
                  <a:srgbClr val="7030A0"/>
                </a:solidFill>
              </a:rPr>
              <a:t>imenom</a:t>
            </a:r>
            <a:r>
              <a:rPr lang="en-GB" sz="2000" dirty="0">
                <a:solidFill>
                  <a:srgbClr val="7030A0"/>
                </a:solidFill>
              </a:rPr>
              <a:t> Lane </a:t>
            </a:r>
            <a:r>
              <a:rPr lang="en-GB" sz="2000" dirty="0" err="1">
                <a:solidFill>
                  <a:srgbClr val="7030A0"/>
                </a:solidFill>
              </a:rPr>
              <a:t>Vukadinović</a:t>
            </a:r>
            <a:r>
              <a:rPr lang="en-GB" sz="2000" dirty="0">
                <a:solidFill>
                  <a:srgbClr val="7030A0"/>
                </a:solidFill>
              </a:rPr>
              <a:t>, Ljubljana). ČE V TEM ČASU NE MOREŠ, SE DOGOVRIVA PO E-POŠTI ZA DRUG TERMIN </a:t>
            </a:r>
            <a:r>
              <a:rPr lang="en-GB" sz="2000" dirty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en-GB" sz="20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5082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00890"/>
            <a:ext cx="10058400" cy="80118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err="1">
                <a:latin typeface="Comic Sans MS" panose="030F0702030302020204" pitchFamily="66" charset="0"/>
              </a:rPr>
              <a:t>Pošiljanje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gradiv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preko</a:t>
            </a:r>
            <a:r>
              <a:rPr lang="en-GB" b="1" dirty="0">
                <a:latin typeface="Comic Sans MS" panose="030F0702030302020204" pitchFamily="66" charset="0"/>
              </a:rPr>
              <a:t> e-</a:t>
            </a:r>
            <a:r>
              <a:rPr lang="en-GB" b="1" dirty="0" err="1">
                <a:latin typeface="Comic Sans MS" panose="030F0702030302020204" pitchFamily="66" charset="0"/>
              </a:rPr>
              <a:t>pošte</a:t>
            </a:r>
            <a:r>
              <a:rPr lang="en-GB" b="1" dirty="0">
                <a:latin typeface="Comic Sans MS" panose="030F0702030302020204" pitchFamily="66" charset="0"/>
              </a:rPr>
              <a:t>:</a:t>
            </a:r>
            <a:br>
              <a:rPr lang="en-GB" b="1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14103" y="1201783"/>
            <a:ext cx="10411097" cy="483325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GB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Gradivo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pošiljaš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u="sng" dirty="0">
                <a:solidFill>
                  <a:srgbClr val="0070C0"/>
                </a:solidFill>
                <a:latin typeface="Comic Sans MS" panose="030F0702030302020204" pitchFamily="66" charset="0"/>
              </a:rPr>
              <a:t>PO VSAKI OPRAVLJENI URI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–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končaš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z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obveznostmi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tiste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ure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pošiljaš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pošto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: - v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zadevo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napiši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ime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priimek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razred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in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zaporedno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uro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–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npr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Mojca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 Novak_6. A_1. 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ura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V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sporočilu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napiši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kratko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“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poročilo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”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kako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je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šlo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oz.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kje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imel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/a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težave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ter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b="1" u="sng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koliko</a:t>
            </a:r>
            <a:r>
              <a:rPr lang="en-GB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b="1" u="sng" dirty="0" err="1">
                <a:solidFill>
                  <a:srgbClr val="0070C0"/>
                </a:solidFill>
                <a:latin typeface="Comic Sans MS" panose="030F0702030302020204" pitchFamily="66" charset="0"/>
              </a:rPr>
              <a:t>časa</a:t>
            </a:r>
            <a:r>
              <a:rPr lang="en-GB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porabil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/a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za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učno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uro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Ne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pozabi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pripeti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gradiv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ki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jih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pošiljaš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r>
              <a:rPr lang="en-GB" b="1" u="sng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Nalog</a:t>
            </a:r>
            <a:r>
              <a:rPr lang="en-GB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b="1" u="sng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iz</a:t>
            </a:r>
            <a:r>
              <a:rPr lang="en-GB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DZ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</a:t>
            </a:r>
            <a:r>
              <a:rPr lang="en-GB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b="1" u="sng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potrebno</a:t>
            </a:r>
            <a:r>
              <a:rPr lang="en-GB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b="1" u="sng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pošiljati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poglej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rešitve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v </a:t>
            </a:r>
            <a:r>
              <a:rPr lang="en-GB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spletnem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DZ.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VSE VAŠE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OPRAVLJENE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NALOGE BOM EVIDENTIRALA.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07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URA - </a:t>
            </a:r>
            <a:r>
              <a:rPr lang="en-GB" dirty="0" err="1" smtClean="0"/>
              <a:t>ponedeljek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7017" y="1663337"/>
            <a:ext cx="10702834" cy="48245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Obljubila</a:t>
            </a:r>
            <a:r>
              <a:rPr lang="en-GB" dirty="0" smtClean="0"/>
              <a:t>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vam</a:t>
            </a:r>
            <a:r>
              <a:rPr lang="en-GB" dirty="0" smtClean="0"/>
              <a:t> </a:t>
            </a:r>
            <a:r>
              <a:rPr lang="en-GB" dirty="0" err="1" smtClean="0"/>
              <a:t>vprašanja</a:t>
            </a:r>
            <a:r>
              <a:rPr lang="en-GB" dirty="0" smtClean="0"/>
              <a:t> o </a:t>
            </a:r>
            <a:r>
              <a:rPr lang="en-GB" dirty="0" err="1" smtClean="0"/>
              <a:t>klovnu</a:t>
            </a:r>
            <a:r>
              <a:rPr lang="en-GB" dirty="0" smtClean="0"/>
              <a:t> ;)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sz="2200" b="1" dirty="0"/>
              <a:t>Look at your drawing of a clown and write down these questions and </a:t>
            </a:r>
            <a:r>
              <a:rPr lang="en-GB" sz="2200" b="1" dirty="0" err="1" smtClean="0"/>
              <a:t>answes</a:t>
            </a:r>
            <a:r>
              <a:rPr lang="en-GB" sz="2200" b="1" dirty="0" smtClean="0"/>
              <a:t> </a:t>
            </a:r>
            <a:r>
              <a:rPr lang="en-GB" sz="2200" b="1" dirty="0"/>
              <a:t>in your notebook</a:t>
            </a:r>
            <a:r>
              <a:rPr lang="en-GB" sz="2200" b="1" dirty="0" smtClean="0"/>
              <a:t>.</a:t>
            </a:r>
          </a:p>
          <a:p>
            <a:pPr marL="0" indent="0">
              <a:buNone/>
            </a:pPr>
            <a:r>
              <a:rPr lang="en-GB" i="1" dirty="0" smtClean="0"/>
              <a:t>(</a:t>
            </a:r>
            <a:r>
              <a:rPr lang="en-GB" i="1" dirty="0" err="1" smtClean="0"/>
              <a:t>Oglej</a:t>
            </a:r>
            <a:r>
              <a:rPr lang="en-GB" i="1" dirty="0" smtClean="0"/>
              <a:t> </a:t>
            </a:r>
            <a:r>
              <a:rPr lang="en-GB" i="1" dirty="0" err="1" smtClean="0"/>
              <a:t>si</a:t>
            </a:r>
            <a:r>
              <a:rPr lang="en-GB" i="1" dirty="0" smtClean="0"/>
              <a:t> </a:t>
            </a:r>
            <a:r>
              <a:rPr lang="en-GB" i="1" dirty="0" err="1" smtClean="0"/>
              <a:t>risbo</a:t>
            </a:r>
            <a:r>
              <a:rPr lang="en-GB" i="1" dirty="0" smtClean="0"/>
              <a:t> </a:t>
            </a:r>
            <a:r>
              <a:rPr lang="en-GB" i="1" dirty="0" err="1" smtClean="0"/>
              <a:t>klovna</a:t>
            </a:r>
            <a:r>
              <a:rPr lang="en-GB" i="1" dirty="0" smtClean="0"/>
              <a:t>, </a:t>
            </a:r>
            <a:r>
              <a:rPr lang="en-GB" i="1" dirty="0" err="1" smtClean="0"/>
              <a:t>ki</a:t>
            </a:r>
            <a:r>
              <a:rPr lang="en-GB" i="1" dirty="0" smtClean="0"/>
              <a:t> </a:t>
            </a:r>
            <a:r>
              <a:rPr lang="en-GB" i="1" dirty="0" err="1" smtClean="0"/>
              <a:t>si</a:t>
            </a:r>
            <a:r>
              <a:rPr lang="en-GB" i="1" dirty="0" smtClean="0"/>
              <a:t> jo </a:t>
            </a:r>
            <a:r>
              <a:rPr lang="en-GB" i="1" dirty="0" err="1" smtClean="0"/>
              <a:t>zadnjič</a:t>
            </a:r>
            <a:r>
              <a:rPr lang="en-GB" i="1" dirty="0" smtClean="0"/>
              <a:t> </a:t>
            </a:r>
            <a:r>
              <a:rPr lang="en-GB" i="1" dirty="0" err="1" smtClean="0"/>
              <a:t>narisal</a:t>
            </a:r>
            <a:r>
              <a:rPr lang="en-GB" i="1" dirty="0" smtClean="0"/>
              <a:t> in </a:t>
            </a:r>
            <a:r>
              <a:rPr lang="en-GB" i="1" dirty="0" err="1" smtClean="0"/>
              <a:t>nato</a:t>
            </a:r>
            <a:r>
              <a:rPr lang="en-GB" i="1" dirty="0" smtClean="0"/>
              <a:t> </a:t>
            </a:r>
            <a:r>
              <a:rPr lang="en-GB" i="1" dirty="0" err="1" smtClean="0"/>
              <a:t>zapiši</a:t>
            </a:r>
            <a:r>
              <a:rPr lang="en-GB" i="1" dirty="0" smtClean="0"/>
              <a:t> </a:t>
            </a:r>
            <a:r>
              <a:rPr lang="en-GB" i="1" dirty="0" err="1" smtClean="0"/>
              <a:t>vprašanja</a:t>
            </a:r>
            <a:r>
              <a:rPr lang="en-GB" i="1" dirty="0" smtClean="0"/>
              <a:t> v </a:t>
            </a:r>
            <a:r>
              <a:rPr lang="en-GB" i="1" dirty="0" err="1" smtClean="0"/>
              <a:t>zvezek</a:t>
            </a:r>
            <a:r>
              <a:rPr lang="en-GB" i="1" dirty="0" smtClean="0"/>
              <a:t> in </a:t>
            </a:r>
            <a:r>
              <a:rPr lang="en-GB" i="1" dirty="0" err="1" smtClean="0"/>
              <a:t>na</a:t>
            </a:r>
            <a:r>
              <a:rPr lang="en-GB" i="1" dirty="0" smtClean="0"/>
              <a:t> </a:t>
            </a:r>
            <a:r>
              <a:rPr lang="en-GB" i="1" dirty="0" err="1" smtClean="0"/>
              <a:t>njih</a:t>
            </a:r>
            <a:r>
              <a:rPr lang="en-GB" i="1" dirty="0" smtClean="0"/>
              <a:t> </a:t>
            </a:r>
            <a:r>
              <a:rPr lang="en-GB" i="1" dirty="0" err="1" smtClean="0"/>
              <a:t>tudi</a:t>
            </a:r>
            <a:r>
              <a:rPr lang="en-GB" i="1" dirty="0" smtClean="0"/>
              <a:t> </a:t>
            </a:r>
            <a:r>
              <a:rPr lang="en-GB" i="1" dirty="0" err="1" smtClean="0"/>
              <a:t>odgovori</a:t>
            </a:r>
            <a:r>
              <a:rPr lang="en-GB" i="1" dirty="0" smtClean="0"/>
              <a:t>.)</a:t>
            </a:r>
          </a:p>
          <a:p>
            <a:pPr marL="0" indent="0">
              <a:buNone/>
            </a:pPr>
            <a:endParaRPr lang="en-GB" i="1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Has your clown got pink hair?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Has your clown got brown eyes?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Has your clown got a red nose?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Has your clown got small ears?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Has your clown got a sad or happy face?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Has your clown got green cheeks?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Has your clown got yellow lips?</a:t>
            </a:r>
          </a:p>
          <a:p>
            <a:pPr marL="0" indent="0">
              <a:buNone/>
            </a:pPr>
            <a:r>
              <a:rPr lang="en-GB" sz="2400" b="1" u="sng" dirty="0">
                <a:solidFill>
                  <a:srgbClr val="FF0000"/>
                </a:solidFill>
              </a:rPr>
              <a:t>KO KONČAŠ, POSLIKAJ IN MI POŠLJI NA MAIL (</a:t>
            </a:r>
            <a:r>
              <a:rPr lang="en-GB" sz="2400" b="1" u="sng" dirty="0" err="1">
                <a:solidFill>
                  <a:srgbClr val="FF0000"/>
                </a:solidFill>
              </a:rPr>
              <a:t>glej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navodila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na</a:t>
            </a:r>
            <a:r>
              <a:rPr lang="en-GB" sz="2400" b="1" u="sng" dirty="0">
                <a:solidFill>
                  <a:srgbClr val="FF0000"/>
                </a:solidFill>
              </a:rPr>
              <a:t> 3. </a:t>
            </a:r>
            <a:r>
              <a:rPr lang="en-GB" sz="2400" b="1" u="sng" dirty="0" err="1">
                <a:solidFill>
                  <a:srgbClr val="FF0000"/>
                </a:solidFill>
              </a:rPr>
              <a:t>diapozitivu</a:t>
            </a:r>
            <a:r>
              <a:rPr lang="en-GB" sz="2400" b="1" u="sng" dirty="0">
                <a:solidFill>
                  <a:srgbClr val="FF0000"/>
                </a:solidFill>
              </a:rPr>
              <a:t>).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r="710" b="7136"/>
          <a:stretch/>
        </p:blipFill>
        <p:spPr>
          <a:xfrm rot="2217108">
            <a:off x="8935297" y="2925218"/>
            <a:ext cx="2105514" cy="27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URA - </a:t>
            </a:r>
            <a:r>
              <a:rPr lang="en-GB" dirty="0" err="1" smtClean="0"/>
              <a:t>sreda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61850" y="1750423"/>
            <a:ext cx="10842173" cy="4859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THE LIFE CYCLE OF A BUTTERFLY </a:t>
            </a:r>
            <a:r>
              <a:rPr lang="en-GB" dirty="0" smtClean="0"/>
              <a:t>(</a:t>
            </a:r>
            <a:r>
              <a:rPr lang="en-GB" dirty="0" err="1" smtClean="0"/>
              <a:t>življenski</a:t>
            </a:r>
            <a:r>
              <a:rPr lang="en-GB" dirty="0" smtClean="0"/>
              <a:t> </a:t>
            </a:r>
            <a:r>
              <a:rPr lang="en-GB" dirty="0" err="1" smtClean="0"/>
              <a:t>krog</a:t>
            </a:r>
            <a:r>
              <a:rPr lang="en-GB" dirty="0" smtClean="0"/>
              <a:t> </a:t>
            </a:r>
            <a:r>
              <a:rPr lang="en-GB" dirty="0" err="1" smtClean="0"/>
              <a:t>metulja</a:t>
            </a:r>
            <a:r>
              <a:rPr lang="en-GB" dirty="0" smtClean="0"/>
              <a:t> – </a:t>
            </a:r>
            <a:r>
              <a:rPr lang="en-GB" dirty="0" err="1" smtClean="0"/>
              <a:t>popolna</a:t>
            </a:r>
            <a:r>
              <a:rPr lang="en-GB" dirty="0" smtClean="0"/>
              <a:t> </a:t>
            </a:r>
            <a:r>
              <a:rPr lang="en-GB" dirty="0" err="1" smtClean="0"/>
              <a:t>preobrazba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1. Watch this video: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www.youtube.com/watch?v=O1S8WzwLPlM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 err="1" smtClean="0"/>
              <a:t>še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posnetek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malo</a:t>
            </a:r>
            <a:r>
              <a:rPr lang="en-GB" dirty="0" smtClean="0"/>
              <a:t> </a:t>
            </a:r>
            <a:r>
              <a:rPr lang="en-GB" dirty="0" err="1" smtClean="0"/>
              <a:t>zahtevnejše</a:t>
            </a:r>
            <a:r>
              <a:rPr lang="en-GB" dirty="0" smtClean="0"/>
              <a:t> </a:t>
            </a:r>
            <a:r>
              <a:rPr lang="en-GB" dirty="0" err="1" smtClean="0"/>
              <a:t>učence</a:t>
            </a:r>
            <a:r>
              <a:rPr lang="en-GB" dirty="0" smtClean="0"/>
              <a:t> ;)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www.youtube.com/watch?v=LuizL9vN69g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Ta pa je </a:t>
            </a:r>
            <a:r>
              <a:rPr lang="en-GB" dirty="0" err="1" smtClean="0"/>
              <a:t>brez</a:t>
            </a:r>
            <a:r>
              <a:rPr lang="en-GB" dirty="0" smtClean="0"/>
              <a:t> </a:t>
            </a:r>
            <a:r>
              <a:rPr lang="en-GB" dirty="0" err="1" smtClean="0"/>
              <a:t>besedila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www.youtube.com/watch?v=kVm5k99PnBk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2. LISTEN &amp; READ : </a:t>
            </a:r>
            <a:r>
              <a:rPr lang="en-GB" dirty="0" err="1" smtClean="0"/>
              <a:t>Preberi</a:t>
            </a:r>
            <a:r>
              <a:rPr lang="en-GB" dirty="0" smtClean="0"/>
              <a:t>  in </a:t>
            </a:r>
            <a:r>
              <a:rPr lang="en-GB" dirty="0" err="1" smtClean="0"/>
              <a:t>zraven</a:t>
            </a:r>
            <a:r>
              <a:rPr lang="en-GB" dirty="0" smtClean="0"/>
              <a:t> </a:t>
            </a:r>
            <a:r>
              <a:rPr lang="en-GB" dirty="0" err="1" smtClean="0"/>
              <a:t>poslušaj</a:t>
            </a:r>
            <a:r>
              <a:rPr lang="en-GB" dirty="0" smtClean="0"/>
              <a:t> </a:t>
            </a:r>
            <a:r>
              <a:rPr lang="en-GB" dirty="0" err="1" smtClean="0"/>
              <a:t>besedilo</a:t>
            </a:r>
            <a:r>
              <a:rPr lang="en-GB" dirty="0" smtClean="0"/>
              <a:t> v UČ str. 104, </a:t>
            </a:r>
            <a:r>
              <a:rPr lang="en-GB" dirty="0" err="1" smtClean="0"/>
              <a:t>nato</a:t>
            </a:r>
            <a:r>
              <a:rPr lang="en-GB" dirty="0" smtClean="0"/>
              <a:t> </a:t>
            </a:r>
            <a:r>
              <a:rPr lang="en-GB" dirty="0" err="1" smtClean="0"/>
              <a:t>reši</a:t>
            </a:r>
            <a:r>
              <a:rPr lang="en-GB" dirty="0" smtClean="0"/>
              <a:t> </a:t>
            </a:r>
            <a:r>
              <a:rPr lang="en-GB" dirty="0" err="1" smtClean="0"/>
              <a:t>spodnji</a:t>
            </a:r>
            <a:r>
              <a:rPr lang="en-GB" dirty="0" smtClean="0"/>
              <a:t> </a:t>
            </a:r>
            <a:r>
              <a:rPr lang="en-GB" dirty="0" err="1" smtClean="0"/>
              <a:t>nalogi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3. VOCABULARY TO REMEMBER (</a:t>
            </a:r>
            <a:r>
              <a:rPr lang="en-GB" dirty="0" err="1" smtClean="0"/>
              <a:t>besedišče</a:t>
            </a:r>
            <a:r>
              <a:rPr lang="en-GB" dirty="0" smtClean="0"/>
              <a:t>, </a:t>
            </a:r>
            <a:r>
              <a:rPr lang="en-GB" dirty="0" err="1" smtClean="0"/>
              <a:t>ki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moraš</a:t>
            </a:r>
            <a:r>
              <a:rPr lang="en-GB" dirty="0" smtClean="0"/>
              <a:t> </a:t>
            </a:r>
            <a:r>
              <a:rPr lang="en-GB" dirty="0" err="1" smtClean="0"/>
              <a:t>zapomniti</a:t>
            </a:r>
            <a:r>
              <a:rPr lang="en-GB" dirty="0" smtClean="0"/>
              <a:t>):</a:t>
            </a:r>
          </a:p>
          <a:p>
            <a:pPr marL="0" indent="0" algn="ctr"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 egg, leaf, butterfly, caterpillar, plant, chrysalis, grow</a:t>
            </a:r>
          </a:p>
          <a:p>
            <a:pPr marL="0" indent="0">
              <a:buNone/>
            </a:pPr>
            <a:r>
              <a:rPr lang="en-GB" b="1" u="sng" dirty="0">
                <a:solidFill>
                  <a:srgbClr val="FF0000"/>
                </a:solidFill>
              </a:rPr>
              <a:t>KO KONČAŠ, POSLIKAJ IN MI POŠLJI NA MAIL (</a:t>
            </a:r>
            <a:r>
              <a:rPr lang="en-GB" b="1" u="sng" dirty="0" err="1">
                <a:solidFill>
                  <a:srgbClr val="FF0000"/>
                </a:solidFill>
              </a:rPr>
              <a:t>glej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navodila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na</a:t>
            </a:r>
            <a:r>
              <a:rPr lang="en-GB" b="1" u="sng" dirty="0">
                <a:solidFill>
                  <a:srgbClr val="FF0000"/>
                </a:solidFill>
              </a:rPr>
              <a:t> 3. </a:t>
            </a:r>
            <a:r>
              <a:rPr lang="en-GB" b="1" u="sng" dirty="0" err="1">
                <a:solidFill>
                  <a:srgbClr val="FF0000"/>
                </a:solidFill>
              </a:rPr>
              <a:t>diapozitivu</a:t>
            </a:r>
            <a:r>
              <a:rPr lang="en-GB" b="1" u="sng" dirty="0">
                <a:solidFill>
                  <a:srgbClr val="FF0000"/>
                </a:solidFill>
              </a:rPr>
              <a:t>). </a:t>
            </a:r>
          </a:p>
          <a:p>
            <a:pPr marL="0" indent="0">
              <a:buNone/>
            </a:pPr>
            <a:endParaRPr lang="en-GB" b="1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Slika 3" descr="&lt;strong&gt;Butterfly&lt;/strong&gt;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153">
            <a:off x="9635191" y="524346"/>
            <a:ext cx="1970441" cy="197044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/>
          <a:srcRect l="15824" r="14745"/>
          <a:stretch/>
        </p:blipFill>
        <p:spPr>
          <a:xfrm>
            <a:off x="6662058" y="2222317"/>
            <a:ext cx="3544388" cy="25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URA – </a:t>
            </a:r>
            <a:r>
              <a:rPr lang="en-GB" dirty="0" err="1" smtClean="0"/>
              <a:t>četrtek</a:t>
            </a:r>
            <a:r>
              <a:rPr lang="en-GB" dirty="0" smtClean="0"/>
              <a:t> (5. A), </a:t>
            </a:r>
            <a:r>
              <a:rPr lang="en-GB" dirty="0" err="1" smtClean="0"/>
              <a:t>petek</a:t>
            </a:r>
            <a:r>
              <a:rPr lang="en-GB" dirty="0" smtClean="0"/>
              <a:t> (5. B)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5063" y="1759131"/>
            <a:ext cx="10350137" cy="427590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 err="1" smtClean="0">
                <a:latin typeface="Comic Sans MS" panose="030F0702030302020204" pitchFamily="66" charset="0"/>
              </a:rPr>
              <a:t>Reši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naloge</a:t>
            </a:r>
            <a:r>
              <a:rPr lang="en-GB" dirty="0" smtClean="0">
                <a:latin typeface="Comic Sans MS" panose="030F0702030302020204" pitchFamily="66" charset="0"/>
              </a:rPr>
              <a:t> v DZ str.78, 79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 err="1" smtClean="0">
                <a:latin typeface="Comic Sans MS" panose="030F0702030302020204" pitchFamily="66" charset="0"/>
              </a:rPr>
              <a:t>Nato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poglej</a:t>
            </a:r>
            <a:r>
              <a:rPr lang="en-GB" dirty="0" smtClean="0">
                <a:latin typeface="Comic Sans MS" panose="030F0702030302020204" pitchFamily="66" charset="0"/>
              </a:rPr>
              <a:t> UČ str. 105 in </a:t>
            </a:r>
            <a:r>
              <a:rPr lang="en-GB" dirty="0" err="1" smtClean="0">
                <a:latin typeface="Comic Sans MS" panose="030F0702030302020204" pitchFamily="66" charset="0"/>
              </a:rPr>
              <a:t>naredi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nalogo</a:t>
            </a:r>
            <a:r>
              <a:rPr lang="en-GB" dirty="0" smtClean="0">
                <a:latin typeface="Comic Sans MS" panose="030F0702030302020204" pitchFamily="66" charset="0"/>
              </a:rPr>
              <a:t> 1 (THINK!)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 err="1" smtClean="0">
                <a:latin typeface="Comic Sans MS" panose="030F0702030302020204" pitchFamily="66" charset="0"/>
              </a:rPr>
              <a:t>Če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želiš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lahko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izdelaš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svoj</a:t>
            </a:r>
            <a:r>
              <a:rPr lang="en-GB" dirty="0" smtClean="0">
                <a:latin typeface="Comic Sans MS" panose="030F0702030302020204" pitchFamily="66" charset="0"/>
              </a:rPr>
              <a:t> mobile.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GB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 </a:t>
            </a:r>
            <a:r>
              <a:rPr lang="en-GB" b="1" u="sng" dirty="0">
                <a:solidFill>
                  <a:srgbClr val="FF0000"/>
                </a:solidFill>
              </a:rPr>
              <a:t>KO KONČAŠ, POSLIKAJ IN MI POŠLJI NA MAIL (</a:t>
            </a:r>
            <a:r>
              <a:rPr lang="en-GB" b="1" u="sng" dirty="0" err="1">
                <a:solidFill>
                  <a:srgbClr val="FF0000"/>
                </a:solidFill>
              </a:rPr>
              <a:t>glej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navodila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na</a:t>
            </a:r>
            <a:r>
              <a:rPr lang="en-GB" b="1" u="sng" dirty="0">
                <a:solidFill>
                  <a:srgbClr val="FF0000"/>
                </a:solidFill>
              </a:rPr>
              <a:t> 3. </a:t>
            </a:r>
            <a:r>
              <a:rPr lang="en-GB" b="1" u="sng" dirty="0" err="1">
                <a:solidFill>
                  <a:srgbClr val="FF0000"/>
                </a:solidFill>
              </a:rPr>
              <a:t>diapozitivu</a:t>
            </a:r>
            <a:r>
              <a:rPr lang="en-GB" b="1" u="sng" dirty="0">
                <a:solidFill>
                  <a:srgbClr val="FF0000"/>
                </a:solidFill>
              </a:rPr>
              <a:t>).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554">
            <a:off x="8164321" y="2331176"/>
            <a:ext cx="2857500" cy="28575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25281">
            <a:off x="5346195" y="3160782"/>
            <a:ext cx="2071723" cy="20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TM03457510[[fn=Milo]]</Template>
  <TotalTime>1432</TotalTime>
  <Words>500</Words>
  <Application>Microsoft Office PowerPoint</Application>
  <PresentationFormat>Širokozaslonsko</PresentationFormat>
  <Paragraphs>48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Comic Sans MS</vt:lpstr>
      <vt:lpstr>Garamond</vt:lpstr>
      <vt:lpstr>Wingdings</vt:lpstr>
      <vt:lpstr>Milo</vt:lpstr>
      <vt:lpstr>angleščina 5. razred 4. Teden</vt:lpstr>
      <vt:lpstr>POMEMBNE INFORMACIJE </vt:lpstr>
      <vt:lpstr>Pošiljanje gradiv preko e-pošte: </vt:lpstr>
      <vt:lpstr>1. URA - ponedeljek</vt:lpstr>
      <vt:lpstr>2. URA - sreda</vt:lpstr>
      <vt:lpstr>3. URA – četrtek (5. A), petek (5. B)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angleščina 8. razred 4. Teden</dc:title>
  <dc:creator>Lane</dc:creator>
  <cp:lastModifiedBy>Ingrid Janezic</cp:lastModifiedBy>
  <cp:revision>18</cp:revision>
  <dcterms:created xsi:type="dcterms:W3CDTF">2020-04-01T12:42:12Z</dcterms:created>
  <dcterms:modified xsi:type="dcterms:W3CDTF">2020-04-06T11:13:07Z</dcterms:modified>
</cp:coreProperties>
</file>