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232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156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746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211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3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821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4678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1578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8723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693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4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252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49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10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467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730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519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951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4BF2B76-A022-42E3-ACFA-2AC5843B8686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191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  <p:sldLayoutId id="214748393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2B430-0A2F-44D6-A118-89439880B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816" y="1864311"/>
            <a:ext cx="9203184" cy="13849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</a:t>
            </a:r>
            <a:b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teden</a:t>
            </a:r>
            <a:b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4.  - 10. 4.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89BECD-8E5B-4A84-A24F-FCE32232A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684234"/>
            <a:ext cx="9070848" cy="1455030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delo na domu za 1. uro</a:t>
            </a:r>
            <a:endParaRPr lang="sl-SI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senje: navpično 6">
            <a:extLst>
              <a:ext uri="{FF2B5EF4-FFF2-40B4-BE49-F238E27FC236}">
                <a16:creationId xmlns:a16="http://schemas.microsoft.com/office/drawing/2014/main" id="{53410E1A-FAA6-45FC-9AB7-603E54E87C4E}"/>
              </a:ext>
            </a:extLst>
          </p:cNvPr>
          <p:cNvSpPr/>
          <p:nvPr/>
        </p:nvSpPr>
        <p:spPr>
          <a:xfrm>
            <a:off x="958787" y="1544714"/>
            <a:ext cx="10298097" cy="4651899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>
                <a:solidFill>
                  <a:srgbClr val="FFFF00"/>
                </a:solidFill>
              </a:rPr>
              <a:t>V spletni učilnici PADLET boste našli vaje za utrjevanje in ponavljanje slovnice in besedišča. Pod vsako nalogo napiši komentar.</a:t>
            </a:r>
          </a:p>
        </p:txBody>
      </p:sp>
    </p:spTree>
    <p:extLst>
      <p:ext uri="{BB962C8B-B14F-4D97-AF65-F5344CB8AC3E}">
        <p14:creationId xmlns:p14="http://schemas.microsoft.com/office/powerpoint/2010/main" val="3099446865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303</TotalTime>
  <Words>33</Words>
  <Application>Microsoft Office PowerPoint</Application>
  <PresentationFormat>Širokozaslonsko</PresentationFormat>
  <Paragraphs>3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Tw Cen MT</vt:lpstr>
      <vt:lpstr>Kapljica</vt:lpstr>
      <vt:lpstr>7. razred 4. teden 6. 4.  - 10. 4. 2020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azupan64@outlook.com</dc:creator>
  <cp:lastModifiedBy>Ingrid Janezic</cp:lastModifiedBy>
  <cp:revision>16</cp:revision>
  <dcterms:created xsi:type="dcterms:W3CDTF">2020-03-28T11:05:17Z</dcterms:created>
  <dcterms:modified xsi:type="dcterms:W3CDTF">2020-04-05T11:51:37Z</dcterms:modified>
</cp:coreProperties>
</file>