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76"/>
  </p:normalViewPr>
  <p:slideViewPr>
    <p:cSldViewPr snapToGrid="0" snapToObjects="1">
      <p:cViewPr varScale="1">
        <p:scale>
          <a:sx n="73" d="100"/>
          <a:sy n="73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nimal-squirrel-spring-apple-784037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commons.wikimedia.org/wiki/File:Je%C5%BE,_Ko%C5%A1utnjak,_Beograd.jpg" TargetMode="External"/><Relationship Id="rId7" Type="http://schemas.openxmlformats.org/officeDocument/2006/relationships/hyperlink" Target="https://sl.wikipedia.org/wiki/Nathusijev_netopir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hyperlink" Target="https://en.wikipedia.org/wiki/Growling_grass_frog" TargetMode="External"/><Relationship Id="rId5" Type="http://schemas.openxmlformats.org/officeDocument/2006/relationships/hyperlink" Target="https://sl.wikipedia.org/wiki/Prave_veverice" TargetMode="External"/><Relationship Id="rId10" Type="http://schemas.openxmlformats.org/officeDocument/2006/relationships/image" Target="../media/image6.JPG"/><Relationship Id="rId4" Type="http://schemas.openxmlformats.org/officeDocument/2006/relationships/image" Target="../media/image3.jpg"/><Relationship Id="rId9" Type="http://schemas.openxmlformats.org/officeDocument/2006/relationships/hyperlink" Target="https://www.vitantica.net/2017/11/18/otri-ingrassa-ghiri-della-roma-antic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vilsocietyhowto.org/migrating-birds-leadership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iconia" TargetMode="Externa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merican_Robin_Nest_with_Eggs.jpg" TargetMode="External"/><Relationship Id="rId7" Type="http://schemas.openxmlformats.org/officeDocument/2006/relationships/hyperlink" Target="http://commons.wikimedia.org/wiki/File:Anna's_Hummingbird_Nest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pixabay.com/en/bird-s-nest-nesting-place-233789/" TargetMode="Externa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rasshopper_In_Nova_Scotia.jpg" TargetMode="External"/><Relationship Id="rId7" Type="http://schemas.openxmlformats.org/officeDocument/2006/relationships/hyperlink" Target="https://fr.wikipedia.org/wiki/Acanthurus_coeruleu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hyperlink" Target="https://en.wikipedia.org/wiki/Rhabdophis_subminiatus" TargetMode="Externa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s://prezi.com/tlbq4bhssea9/gibanje-zivali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E450-1114-1B4D-834F-645CFB79F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07263" y="545580"/>
            <a:ext cx="7766936" cy="1646302"/>
          </a:xfrm>
        </p:spPr>
        <p:txBody>
          <a:bodyPr/>
          <a:lstStyle/>
          <a:p>
            <a:r>
              <a:rPr lang="en-US" dirty="0"/>
              <a:t>ŽIVALI SPOMLADI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87DEF-6E69-7F40-BD35-01BD6E328D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nimal Squirrel Spring · Free photo on Pixabay">
            <a:extLst>
              <a:ext uri="{FF2B5EF4-FFF2-40B4-BE49-F238E27FC236}">
                <a16:creationId xmlns:a16="http://schemas.microsoft.com/office/drawing/2014/main" id="{70FAEA70-7DAC-6549-B1F3-93950DE78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282351" y="2777350"/>
            <a:ext cx="4991652" cy="33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A301-AFAE-3E45-9968-C192DDECD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ŽIVALI, KI SO ZIMO PRESPALE, SE ZBUDIJO.</a:t>
            </a:r>
          </a:p>
        </p:txBody>
      </p:sp>
      <p:pic>
        <p:nvPicPr>
          <p:cNvPr id="5" name="Content Placeholder 4" descr="File:Jež, Košutnjak, Beograd.jpg - Wikimedia Commons">
            <a:extLst>
              <a:ext uri="{FF2B5EF4-FFF2-40B4-BE49-F238E27FC236}">
                <a16:creationId xmlns:a16="http://schemas.microsoft.com/office/drawing/2014/main" id="{1396797C-6F6B-FD45-8EA0-18ED0E75D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flipH="1">
            <a:off x="6468533" y="3973689"/>
            <a:ext cx="3346186" cy="2230791"/>
          </a:xfrm>
        </p:spPr>
      </p:pic>
      <p:pic>
        <p:nvPicPr>
          <p:cNvPr id="8" name="Picture 7" descr="Prave veverice - Wikipedija, prosta enciklopedija">
            <a:extLst>
              <a:ext uri="{FF2B5EF4-FFF2-40B4-BE49-F238E27FC236}">
                <a16:creationId xmlns:a16="http://schemas.microsoft.com/office/drawing/2014/main" id="{C11EA7F3-7B38-4F45-8CA9-DE07970B9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193194" y="1583278"/>
            <a:ext cx="2398183" cy="1845722"/>
          </a:xfrm>
          <a:prstGeom prst="rect">
            <a:avLst/>
          </a:prstGeom>
        </p:spPr>
      </p:pic>
      <p:pic>
        <p:nvPicPr>
          <p:cNvPr id="11" name="Picture 10" descr="Nathusijev netopir - Wikipedija, prosta enciklopedija">
            <a:extLst>
              <a:ext uri="{FF2B5EF4-FFF2-40B4-BE49-F238E27FC236}">
                <a16:creationId xmlns:a16="http://schemas.microsoft.com/office/drawing/2014/main" id="{05C90BEB-73FB-1043-A9F8-A07447491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107281" y="4526777"/>
            <a:ext cx="2330186" cy="1747640"/>
          </a:xfrm>
          <a:prstGeom prst="rect">
            <a:avLst/>
          </a:prstGeom>
        </p:spPr>
      </p:pic>
      <p:pic>
        <p:nvPicPr>
          <p:cNvPr id="14" name="Picture 13" descr="Gli otri ingrassa-ghiri della Roma antica – VitAntica">
            <a:extLst>
              <a:ext uri="{FF2B5EF4-FFF2-40B4-BE49-F238E27FC236}">
                <a16:creationId xmlns:a16="http://schemas.microsoft.com/office/drawing/2014/main" id="{3C06EBEE-955C-CC48-8BBD-9453888CD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2163773" y="2034513"/>
            <a:ext cx="3271827" cy="2230791"/>
          </a:xfrm>
          <a:prstGeom prst="rect">
            <a:avLst/>
          </a:prstGeom>
        </p:spPr>
      </p:pic>
      <p:pic>
        <p:nvPicPr>
          <p:cNvPr id="17" name="Picture 16" descr="Growling grass frog - Wikipedia">
            <a:extLst>
              <a:ext uri="{FF2B5EF4-FFF2-40B4-BE49-F238E27FC236}">
                <a16:creationId xmlns:a16="http://schemas.microsoft.com/office/drawing/2014/main" id="{C45F3242-65DD-D746-A536-431F018E17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3477223" y="4429182"/>
            <a:ext cx="3346186" cy="22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26C2-6044-DF4E-B341-6F764DD2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PTICE SELIVKE SE VRNEJO IZ TOPLIH KRAJEV.</a:t>
            </a:r>
          </a:p>
        </p:txBody>
      </p:sp>
      <p:pic>
        <p:nvPicPr>
          <p:cNvPr id="22" name="Picture 21" descr="What Can Birds Teach Us About Leadership - Civil Society ...">
            <a:extLst>
              <a:ext uri="{FF2B5EF4-FFF2-40B4-BE49-F238E27FC236}">
                <a16:creationId xmlns:a16="http://schemas.microsoft.com/office/drawing/2014/main" id="{89AF1FBF-36AF-DB45-A2FF-5468FDF2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764755" y="2523067"/>
            <a:ext cx="4691944" cy="3518958"/>
          </a:xfrm>
          <a:prstGeom prst="rect">
            <a:avLst/>
          </a:prstGeom>
        </p:spPr>
      </p:pic>
      <p:pic>
        <p:nvPicPr>
          <p:cNvPr id="25" name="Picture 24" descr="Ciconia - Wikipedia">
            <a:extLst>
              <a:ext uri="{FF2B5EF4-FFF2-40B4-BE49-F238E27FC236}">
                <a16:creationId xmlns:a16="http://schemas.microsoft.com/office/drawing/2014/main" id="{40D6D28B-A2C5-E641-9B2D-7B6B3EF63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99075" y="2072138"/>
            <a:ext cx="3807284" cy="2855463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5A217DB-C7E1-E046-9FCB-BBAAB9343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8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9544-9A27-6242-92B1-3406F833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MLADIČKI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21D69-4A0D-624C-A50A-B99B27A88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ŽIVALI SE PRIPRAVIJO ZA POMLADEK.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PTICE SI SPLETEJO GNEZDO. SAMICA IZVALI JAJCA. S SAMCEM SEDITA NA JAJCIH, DA SO NA TOPLEM.</a:t>
            </a:r>
          </a:p>
        </p:txBody>
      </p:sp>
      <p:pic>
        <p:nvPicPr>
          <p:cNvPr id="5" name="Picture 4" descr="File:American Robin Nest with Eggs.jpg - Wikimedia Commons">
            <a:extLst>
              <a:ext uri="{FF2B5EF4-FFF2-40B4-BE49-F238E27FC236}">
                <a16:creationId xmlns:a16="http://schemas.microsoft.com/office/drawing/2014/main" id="{4BB35270-F1E1-0B44-A731-4FB9A28ED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04332" y="3977612"/>
            <a:ext cx="2751667" cy="2063750"/>
          </a:xfrm>
          <a:prstGeom prst="rect">
            <a:avLst/>
          </a:prstGeom>
        </p:spPr>
      </p:pic>
      <p:pic>
        <p:nvPicPr>
          <p:cNvPr id="10" name="Picture 9" descr="Bird'S Nest Nesting Place Bird · Free photo on Pixabay">
            <a:extLst>
              <a:ext uri="{FF2B5EF4-FFF2-40B4-BE49-F238E27FC236}">
                <a16:creationId xmlns:a16="http://schemas.microsoft.com/office/drawing/2014/main" id="{36B3EC45-E1EF-594F-A430-80DFD64FC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147570" y="2540001"/>
            <a:ext cx="2626022" cy="3501362"/>
          </a:xfrm>
          <a:prstGeom prst="rect">
            <a:avLst/>
          </a:prstGeom>
        </p:spPr>
      </p:pic>
      <p:pic>
        <p:nvPicPr>
          <p:cNvPr id="12" name="Picture 11" descr="File:Anna's Hummingbird Nest.jpg">
            <a:extLst>
              <a:ext uri="{FF2B5EF4-FFF2-40B4-BE49-F238E27FC236}">
                <a16:creationId xmlns:a16="http://schemas.microsoft.com/office/drawing/2014/main" id="{ABF8C749-2043-7E48-8A9D-D38DF0F7D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192058" y="3553223"/>
            <a:ext cx="3807883" cy="27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3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729A4-B5CF-E643-B5B7-5CF65F5C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873656"/>
            <a:ext cx="8596668" cy="3880773"/>
          </a:xfrm>
        </p:spPr>
        <p:txBody>
          <a:bodyPr/>
          <a:lstStyle/>
          <a:p>
            <a:r>
              <a:rPr lang="en-US" dirty="0"/>
              <a:t>ŽABA IZVALI JAJČECA (MREST). </a:t>
            </a:r>
          </a:p>
          <a:p>
            <a:r>
              <a:rPr lang="en-US" dirty="0"/>
              <a:t>IZ JAJČEC SE IZVALIJO PAGLAVCI.</a:t>
            </a:r>
          </a:p>
          <a:p>
            <a:r>
              <a:rPr lang="en-US" dirty="0"/>
              <a:t>IZ PAGLAVCEV SE RAZVIJE ŽABA.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848C9E-D8C3-5440-B9F5-ECADCC69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9" y="3154018"/>
            <a:ext cx="2397587" cy="179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C83B4-3544-1B47-8176-78582B9C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29" y="4498646"/>
            <a:ext cx="2762871" cy="187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36FB5BC-3C3D-A349-9156-514ADFD2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82" y="2066925"/>
            <a:ext cx="2898913" cy="217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5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D180-5CF7-9F40-9C00-B93D84DE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RAZVOJ ŽABE IMENUJEMO METAMORFOZA</a:t>
            </a:r>
          </a:p>
        </p:txBody>
      </p:sp>
      <p:pic>
        <p:nvPicPr>
          <p:cNvPr id="4" name="Picture 5" descr="razvoj-zabe">
            <a:extLst>
              <a:ext uri="{FF2B5EF4-FFF2-40B4-BE49-F238E27FC236}">
                <a16:creationId xmlns:a16="http://schemas.microsoft.com/office/drawing/2014/main" id="{7946D9BA-E287-0A44-A429-2F69FF8C1E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70" y="2146853"/>
            <a:ext cx="5113195" cy="435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8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5C5CA-64C5-0343-B07D-5666F81B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GIBANJE ŽIVALI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E6A97-267F-DC4A-A10B-6AC4C9F65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 STARŠI SE LAHKO IGRAŠ PANTOMIMO. SAMO Z GIBANJEM POKAŽEŠ ŽIVAL, KI SKAČE. NATO MAMICA ALI OČKA POKAŽE ŽIVAL, KI PLEZA,…</a:t>
            </a:r>
          </a:p>
          <a:p>
            <a:r>
              <a:rPr lang="en-US" dirty="0"/>
              <a:t>KAKO SE GIBAJO ŽIVALI? KAJ DELA KOBILICA? KAKO POIMENUJEMO NJENO GIBANJE?</a:t>
            </a:r>
          </a:p>
          <a:p>
            <a:r>
              <a:rPr lang="en-US" dirty="0"/>
              <a:t>KAKO POIMENUJEMO GIBANJE KAČE?</a:t>
            </a:r>
          </a:p>
          <a:p>
            <a:r>
              <a:rPr lang="en-US" dirty="0"/>
              <a:t>KAKO POIMENUJEMO GIBANJE RIBE?</a:t>
            </a:r>
          </a:p>
        </p:txBody>
      </p:sp>
      <p:pic>
        <p:nvPicPr>
          <p:cNvPr id="5" name="Picture 4" descr="File:Grasshopper In Nova Scotia.jpg">
            <a:extLst>
              <a:ext uri="{FF2B5EF4-FFF2-40B4-BE49-F238E27FC236}">
                <a16:creationId xmlns:a16="http://schemas.microsoft.com/office/drawing/2014/main" id="{93424458-9D7D-5041-8F60-4412A7EF4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77334" y="4585253"/>
            <a:ext cx="2218217" cy="1663147"/>
          </a:xfrm>
          <a:prstGeom prst="rect">
            <a:avLst/>
          </a:prstGeom>
        </p:spPr>
      </p:pic>
      <p:pic>
        <p:nvPicPr>
          <p:cNvPr id="8" name="Picture 7" descr="Rhabdophis subminiatus - Wikipedia">
            <a:extLst>
              <a:ext uri="{FF2B5EF4-FFF2-40B4-BE49-F238E27FC236}">
                <a16:creationId xmlns:a16="http://schemas.microsoft.com/office/drawing/2014/main" id="{2393848C-CD20-C046-BCCB-99BEC6C65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521121" y="5038219"/>
            <a:ext cx="2425148" cy="1616765"/>
          </a:xfrm>
          <a:prstGeom prst="rect">
            <a:avLst/>
          </a:prstGeom>
        </p:spPr>
      </p:pic>
      <p:pic>
        <p:nvPicPr>
          <p:cNvPr id="11" name="Picture 10" descr="Acanthurus coeruleus — Wikipédia">
            <a:extLst>
              <a:ext uri="{FF2B5EF4-FFF2-40B4-BE49-F238E27FC236}">
                <a16:creationId xmlns:a16="http://schemas.microsoft.com/office/drawing/2014/main" id="{E9F4F1E1-48CB-F741-9EA9-63D4C7B2E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571839" y="4228826"/>
            <a:ext cx="2425149" cy="16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42FA-53E0-6543-9F20-E29BD348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CD0DC-700D-7040-A1F2-922F8228E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108" y="1166676"/>
            <a:ext cx="8596668" cy="3880773"/>
          </a:xfrm>
        </p:spPr>
        <p:txBody>
          <a:bodyPr/>
          <a:lstStyle/>
          <a:p>
            <a:r>
              <a:rPr lang="en-US" dirty="0"/>
              <a:t>ČE TE ZANIMA KAJ VEČ O GIBANJU ŽIVALI, KLIKNI NA SPODNJO POVEZAVO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https://prezi.com/tlbq4bhssea9/gibanje-zivali/</a:t>
            </a:r>
            <a:endParaRPr lang="en-US" dirty="0"/>
          </a:p>
          <a:p>
            <a:endParaRPr lang="en-US" dirty="0"/>
          </a:p>
          <a:p>
            <a:r>
              <a:rPr lang="en-US" dirty="0"/>
              <a:t>ZDAJ PA HITRO ODPRI DELOVNI ZVEZEK NA STRANI 62 IN REŠI NALOGE.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image001">
            <a:extLst>
              <a:ext uri="{FF2B5EF4-FFF2-40B4-BE49-F238E27FC236}">
                <a16:creationId xmlns:a16="http://schemas.microsoft.com/office/drawing/2014/main" id="{0D2442BE-5222-8647-9E52-D9F62402CA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3660775"/>
            <a:ext cx="30194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</TotalTime>
  <Words>151</Words>
  <Application>Microsoft Office PowerPoint</Application>
  <PresentationFormat>Širokozaslonsko</PresentationFormat>
  <Paragraphs>21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ŽIVALI SPOMLADI</vt:lpstr>
      <vt:lpstr>ŽIVALI, KI SO ZIMO PRESPALE, SE ZBUDIJO.</vt:lpstr>
      <vt:lpstr>PTICE SELIVKE SE VRNEJO IZ TOPLIH KRAJEV.</vt:lpstr>
      <vt:lpstr>MLADIČKI</vt:lpstr>
      <vt:lpstr>PowerPointova predstavitev</vt:lpstr>
      <vt:lpstr>RAZVOJ ŽABE IMENUJEMO METAMORFOZA</vt:lpstr>
      <vt:lpstr>GIBANJE ŽIVALI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ŽIVALI SPOMLADI</dc:title>
  <dc:creator>Microsoft Office User</dc:creator>
  <cp:lastModifiedBy>Ingrid Janezic</cp:lastModifiedBy>
  <cp:revision>6</cp:revision>
  <dcterms:created xsi:type="dcterms:W3CDTF">2020-03-26T07:40:44Z</dcterms:created>
  <dcterms:modified xsi:type="dcterms:W3CDTF">2020-03-29T18:09:05Z</dcterms:modified>
</cp:coreProperties>
</file>