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766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97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330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15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6914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1725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1692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3955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475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962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810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360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90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901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4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474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68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5368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uh4leo5g9a1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leksandra.zupancic@os-mk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481A9A-6EB7-4AEF-80B6-61DD487F8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553593"/>
            <a:ext cx="10058400" cy="3568824"/>
          </a:xfrm>
        </p:spPr>
        <p:txBody>
          <a:bodyPr>
            <a:normAutofit/>
          </a:bodyPr>
          <a:lstStyle/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 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Teden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20. 4. 2020</a:t>
            </a: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3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2B4D9-C2B6-44CF-BDD6-421F4552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" y="457201"/>
            <a:ext cx="11363960" cy="1117599"/>
          </a:xfrm>
        </p:spPr>
        <p:txBody>
          <a:bodyPr>
            <a:normAutofit/>
          </a:bodyPr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    Navodila za ponedeljek, 20.4.2020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B19B2C-F726-4D87-A01C-71D912FBE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32560"/>
            <a:ext cx="10820400" cy="49994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 Dragi učenci,</a:t>
            </a: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dirty="0">
                <a:solidFill>
                  <a:srgbClr val="7030A0"/>
                </a:solidFill>
              </a:rPr>
              <a:t>tokrat objavljam navodila samo za ponedeljek, saj nam v sredo odpade IP nemščina zaradi športnega dneva.</a:t>
            </a: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sl-SI" dirty="0">
                <a:solidFill>
                  <a:srgbClr val="7030A0"/>
                </a:solidFill>
              </a:rPr>
              <a:t>V PADLET-u </a:t>
            </a:r>
            <a:r>
              <a:rPr lang="sl-SI" dirty="0">
                <a:hlinkClick r:id="rId2"/>
              </a:rPr>
              <a:t>https://padlet.com/aleksandrazupancic/uh4leo5g9a1p</a:t>
            </a:r>
            <a:r>
              <a:rPr lang="sl-SI" dirty="0"/>
              <a:t> </a:t>
            </a:r>
            <a:r>
              <a:rPr lang="sl-SI" dirty="0">
                <a:solidFill>
                  <a:srgbClr val="7030A0"/>
                </a:solidFill>
              </a:rPr>
              <a:t>boste našli nekaj zanimivih vaj za utrjevanje besedišča o šolskih potrebščinah. Preden pričnete z reševanjem naloge, dobro preberite navodila. Pod vsako nalogo napišite komentar, kako vam je šlo pri reševanju. V nalogah se pojavi izraz DIE FEDERSCHACHTEL – škatla za pero in samostalnik FARBSTIFT v množini FARBSTIFTE, ki ima množinski člen DIE.</a:t>
            </a:r>
          </a:p>
          <a:p>
            <a:pPr marL="0" indent="0">
              <a:lnSpc>
                <a:spcPct val="170000"/>
              </a:lnSpc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5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4C30FB5-80A8-402F-822C-6C793029B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Rešite naloge na str. 48 v DZ. Rešene naloge poslikaj in mi jih pošlji po e-pošti na el. naslov </a:t>
            </a:r>
            <a:r>
              <a:rPr lang="sl-SI" dirty="0">
                <a:solidFill>
                  <a:srgbClr val="7030A0"/>
                </a:solidFill>
                <a:hlinkClick r:id="rId2"/>
              </a:rPr>
              <a:t>aleksandra.zupancic@os-mk.si</a:t>
            </a:r>
            <a:endParaRPr lang="sl-SI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Pri delu vam želim veliko uspeha in vztrajnosti,</a:t>
            </a:r>
          </a:p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                                                                             vaša učiteljica nemščine,</a:t>
            </a:r>
          </a:p>
          <a:p>
            <a:pPr marL="0" indent="0">
              <a:buNone/>
            </a:pPr>
            <a:r>
              <a:rPr lang="sl-SI">
                <a:solidFill>
                  <a:srgbClr val="7030A0"/>
                </a:solidFill>
              </a:rPr>
              <a:t>                                                                              Aleksandra </a:t>
            </a:r>
            <a:r>
              <a:rPr lang="sl-SI" dirty="0">
                <a:solidFill>
                  <a:srgbClr val="7030A0"/>
                </a:solidFill>
              </a:rPr>
              <a:t>Zupančič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10E5F71-9269-4E6B-AAC1-093ACFC4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58" y="4042579"/>
            <a:ext cx="2170364" cy="196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17487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Sled pa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Sled pa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 pa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Sled pare</Template>
  <TotalTime>191</TotalTime>
  <Words>143</Words>
  <Application>Microsoft Office PowerPoint</Application>
  <PresentationFormat>Širokozaslonsko</PresentationFormat>
  <Paragraphs>14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Sled pare</vt:lpstr>
      <vt:lpstr>PowerPointova predstavitev</vt:lpstr>
      <vt:lpstr>    Navodila za ponedeljek, 20.4.2020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28</cp:revision>
  <dcterms:created xsi:type="dcterms:W3CDTF">2020-03-28T23:32:00Z</dcterms:created>
  <dcterms:modified xsi:type="dcterms:W3CDTF">2020-04-19T08:11:34Z</dcterms:modified>
</cp:coreProperties>
</file>