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ane.vukadinovic@os-mk.si" TargetMode="External"/><Relationship Id="rId2" Type="http://schemas.openxmlformats.org/officeDocument/2006/relationships/hyperlink" Target="http://www.goformative.com/logi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66057" y="705394"/>
            <a:ext cx="8351519" cy="384831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>
                <a:solidFill>
                  <a:schemeClr val="accent6"/>
                </a:solidFill>
              </a:rPr>
              <a:t>11. TEDEN – ANGLEŠČINA NAVODILA ZA DELO</a:t>
            </a:r>
            <a:br>
              <a:rPr lang="en-GB" b="1" dirty="0" smtClean="0">
                <a:solidFill>
                  <a:schemeClr val="accent6"/>
                </a:solidFill>
              </a:rPr>
            </a:br>
            <a:r>
              <a:rPr lang="en-GB" b="1" dirty="0" smtClean="0">
                <a:solidFill>
                  <a:schemeClr val="accent6"/>
                </a:solidFill>
              </a:rPr>
              <a:t>6. in 8. </a:t>
            </a:r>
            <a:r>
              <a:rPr lang="en-GB" b="1" dirty="0" err="1" smtClean="0">
                <a:solidFill>
                  <a:schemeClr val="accent6"/>
                </a:solidFill>
              </a:rPr>
              <a:t>razred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b="1" dirty="0" smtClean="0"/>
              <a:t>(1. &amp; 2. </a:t>
            </a:r>
            <a:r>
              <a:rPr lang="en-GB" sz="3600" b="1" dirty="0" err="1" smtClean="0"/>
              <a:t>junij</a:t>
            </a:r>
            <a:r>
              <a:rPr lang="en-GB" sz="3600" b="1" dirty="0" smtClean="0"/>
              <a:t> 2020)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4293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44137" y="949234"/>
            <a:ext cx="8281851" cy="4572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Pa </a:t>
            </a:r>
            <a:r>
              <a:rPr lang="en-GB" dirty="0" err="1" smtClean="0">
                <a:solidFill>
                  <a:schemeClr val="tx1"/>
                </a:solidFill>
              </a:rPr>
              <a:t>smo</a:t>
            </a:r>
            <a:r>
              <a:rPr lang="en-GB" dirty="0" smtClean="0">
                <a:solidFill>
                  <a:schemeClr val="tx1"/>
                </a:solidFill>
              </a:rPr>
              <a:t> le </a:t>
            </a:r>
            <a:r>
              <a:rPr lang="en-GB" dirty="0" err="1" smtClean="0">
                <a:solidFill>
                  <a:schemeClr val="tx1"/>
                </a:solidFill>
              </a:rPr>
              <a:t>dočakali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b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Do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srede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ko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 se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vrnete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 v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šolo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naredite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naloge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ki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 vas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čakajo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 v </a:t>
            </a:r>
            <a:r>
              <a:rPr lang="en-GB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GoFormative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b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100015" y="5584645"/>
            <a:ext cx="7315200" cy="75925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54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09302" y="880538"/>
            <a:ext cx="8769532" cy="5381898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/>
              <a:t> 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>
                <a:solidFill>
                  <a:srgbClr val="FF0000"/>
                </a:solidFill>
                <a:hlinkClick r:id="rId2"/>
              </a:rPr>
              <a:t>www.goformative.com/login</a:t>
            </a:r>
            <a:r>
              <a:rPr lang="en-GB" sz="5400" dirty="0" smtClean="0">
                <a:solidFill>
                  <a:srgbClr val="FF0000"/>
                </a:solidFill>
              </a:rPr>
              <a:t/>
            </a:r>
            <a:br>
              <a:rPr lang="en-GB" sz="5400" dirty="0" smtClean="0">
                <a:solidFill>
                  <a:srgbClr val="FF0000"/>
                </a:solidFill>
              </a:rPr>
            </a:br>
            <a:r>
              <a:rPr lang="en-GB" sz="5400" dirty="0">
                <a:solidFill>
                  <a:srgbClr val="FF0000"/>
                </a:solidFill>
              </a:rPr>
              <a:t/>
            </a:r>
            <a:br>
              <a:rPr lang="en-GB" sz="5400" dirty="0">
                <a:solidFill>
                  <a:srgbClr val="FF0000"/>
                </a:solidFill>
              </a:rPr>
            </a:br>
            <a:r>
              <a:rPr lang="en-GB" sz="4400" dirty="0" smtClean="0">
                <a:solidFill>
                  <a:srgbClr val="FF0000"/>
                </a:solidFill>
              </a:rPr>
              <a:t>ZA VSTOP </a:t>
            </a:r>
            <a:r>
              <a:rPr lang="en-GB" sz="4400" dirty="0" err="1" smtClean="0">
                <a:solidFill>
                  <a:srgbClr val="FF0000"/>
                </a:solidFill>
              </a:rPr>
              <a:t>vpiši</a:t>
            </a:r>
            <a:r>
              <a:rPr lang="en-GB" sz="4400" dirty="0" smtClean="0">
                <a:solidFill>
                  <a:srgbClr val="FF0000"/>
                </a:solidFill>
              </a:rPr>
              <a:t> </a:t>
            </a:r>
            <a:r>
              <a:rPr lang="en-GB" sz="4400" dirty="0" err="1" smtClean="0">
                <a:solidFill>
                  <a:srgbClr val="FF0000"/>
                </a:solidFill>
              </a:rPr>
              <a:t>svoje</a:t>
            </a:r>
            <a:r>
              <a:rPr lang="en-GB" sz="4400" dirty="0" smtClean="0">
                <a:solidFill>
                  <a:srgbClr val="FF0000"/>
                </a:solidFill>
              </a:rPr>
              <a:t> </a:t>
            </a:r>
            <a:r>
              <a:rPr lang="en-GB" sz="4400" dirty="0" err="1" smtClean="0">
                <a:solidFill>
                  <a:srgbClr val="FF0000"/>
                </a:solidFill>
              </a:rPr>
              <a:t>uporabniško</a:t>
            </a:r>
            <a:r>
              <a:rPr lang="en-GB" sz="4400" dirty="0" smtClean="0">
                <a:solidFill>
                  <a:srgbClr val="FF0000"/>
                </a:solidFill>
              </a:rPr>
              <a:t> </a:t>
            </a:r>
            <a:r>
              <a:rPr lang="en-GB" sz="4400" dirty="0" err="1" smtClean="0">
                <a:solidFill>
                  <a:srgbClr val="FF0000"/>
                </a:solidFill>
              </a:rPr>
              <a:t>ime</a:t>
            </a:r>
            <a:r>
              <a:rPr lang="en-GB" sz="4400" dirty="0" smtClean="0">
                <a:solidFill>
                  <a:srgbClr val="FF0000"/>
                </a:solidFill>
              </a:rPr>
              <a:t> in </a:t>
            </a:r>
            <a:r>
              <a:rPr lang="en-GB" sz="4400" dirty="0" err="1" smtClean="0">
                <a:solidFill>
                  <a:srgbClr val="FF0000"/>
                </a:solidFill>
              </a:rPr>
              <a:t>geslo</a:t>
            </a:r>
            <a:r>
              <a:rPr lang="en-GB" sz="4400" dirty="0" smtClean="0">
                <a:solidFill>
                  <a:srgbClr val="FF0000"/>
                </a:solidFill>
              </a:rPr>
              <a:t> in </a:t>
            </a:r>
            <a:r>
              <a:rPr lang="en-GB" sz="4400" dirty="0" err="1" smtClean="0">
                <a:solidFill>
                  <a:srgbClr val="FF0000"/>
                </a:solidFill>
              </a:rPr>
              <a:t>stisni</a:t>
            </a:r>
            <a:r>
              <a:rPr lang="en-GB" sz="4400" dirty="0" smtClean="0">
                <a:solidFill>
                  <a:srgbClr val="FF0000"/>
                </a:solidFill>
              </a:rPr>
              <a:t> LOG IN.</a:t>
            </a:r>
            <a:r>
              <a:rPr lang="en-GB" sz="5400" dirty="0" smtClean="0">
                <a:solidFill>
                  <a:srgbClr val="FF0000"/>
                </a:solidFill>
              </a:rPr>
              <a:t/>
            </a:r>
            <a:br>
              <a:rPr lang="en-GB" sz="5400" dirty="0" smtClean="0">
                <a:solidFill>
                  <a:srgbClr val="FF0000"/>
                </a:solidFill>
              </a:rPr>
            </a:br>
            <a:r>
              <a:rPr lang="en-GB" sz="5400" dirty="0" smtClean="0">
                <a:solidFill>
                  <a:srgbClr val="FF0000"/>
                </a:solidFill>
              </a:rPr>
              <a:t/>
            </a:r>
            <a:br>
              <a:rPr lang="en-GB" sz="5400" dirty="0" smtClean="0">
                <a:solidFill>
                  <a:srgbClr val="FF0000"/>
                </a:solidFill>
              </a:rPr>
            </a:br>
            <a:r>
              <a:rPr lang="en-GB" sz="3100" dirty="0" err="1" smtClean="0">
                <a:solidFill>
                  <a:schemeClr val="tx1"/>
                </a:solidFill>
              </a:rPr>
              <a:t>Če</a:t>
            </a:r>
            <a:r>
              <a:rPr lang="en-GB" sz="3100" dirty="0" smtClean="0">
                <a:solidFill>
                  <a:schemeClr val="tx1"/>
                </a:solidFill>
              </a:rPr>
              <a:t> </a:t>
            </a:r>
            <a:r>
              <a:rPr lang="en-GB" sz="3100" dirty="0" err="1" smtClean="0">
                <a:solidFill>
                  <a:schemeClr val="tx1"/>
                </a:solidFill>
              </a:rPr>
              <a:t>si</a:t>
            </a:r>
            <a:r>
              <a:rPr lang="en-GB" sz="3100" dirty="0" smtClean="0">
                <a:solidFill>
                  <a:schemeClr val="tx1"/>
                </a:solidFill>
              </a:rPr>
              <a:t> </a:t>
            </a:r>
            <a:r>
              <a:rPr lang="en-GB" sz="3100" dirty="0" err="1" smtClean="0">
                <a:solidFill>
                  <a:schemeClr val="tx1"/>
                </a:solidFill>
              </a:rPr>
              <a:t>svoje</a:t>
            </a:r>
            <a:r>
              <a:rPr lang="en-GB" sz="3100" dirty="0" smtClean="0">
                <a:solidFill>
                  <a:schemeClr val="tx1"/>
                </a:solidFill>
              </a:rPr>
              <a:t> </a:t>
            </a:r>
            <a:r>
              <a:rPr lang="en-GB" sz="3100" dirty="0" err="1" smtClean="0">
                <a:solidFill>
                  <a:schemeClr val="tx1"/>
                </a:solidFill>
              </a:rPr>
              <a:t>geslo</a:t>
            </a:r>
            <a:r>
              <a:rPr lang="en-GB" sz="3100" dirty="0" smtClean="0">
                <a:solidFill>
                  <a:schemeClr val="tx1"/>
                </a:solidFill>
              </a:rPr>
              <a:t> in up. </a:t>
            </a:r>
            <a:r>
              <a:rPr lang="en-GB" sz="3100" dirty="0" err="1">
                <a:solidFill>
                  <a:schemeClr val="tx1"/>
                </a:solidFill>
              </a:rPr>
              <a:t>i</a:t>
            </a:r>
            <a:r>
              <a:rPr lang="en-GB" sz="3100" dirty="0" err="1" smtClean="0">
                <a:solidFill>
                  <a:schemeClr val="tx1"/>
                </a:solidFill>
              </a:rPr>
              <a:t>me</a:t>
            </a:r>
            <a:r>
              <a:rPr lang="en-GB" sz="3100" dirty="0" smtClean="0">
                <a:solidFill>
                  <a:schemeClr val="tx1"/>
                </a:solidFill>
              </a:rPr>
              <a:t> </a:t>
            </a:r>
            <a:r>
              <a:rPr lang="en-GB" sz="3100" dirty="0" err="1" smtClean="0">
                <a:solidFill>
                  <a:schemeClr val="tx1"/>
                </a:solidFill>
              </a:rPr>
              <a:t>pozabil</a:t>
            </a:r>
            <a:r>
              <a:rPr lang="en-GB" sz="3100" dirty="0" smtClean="0">
                <a:solidFill>
                  <a:schemeClr val="tx1"/>
                </a:solidFill>
              </a:rPr>
              <a:t>/a, mi </a:t>
            </a:r>
            <a:r>
              <a:rPr lang="en-GB" sz="3100" dirty="0" err="1" smtClean="0">
                <a:solidFill>
                  <a:schemeClr val="tx1"/>
                </a:solidFill>
              </a:rPr>
              <a:t>piši</a:t>
            </a:r>
            <a:r>
              <a:rPr lang="en-GB" sz="3100" dirty="0" smtClean="0">
                <a:solidFill>
                  <a:schemeClr val="tx1"/>
                </a:solidFill>
              </a:rPr>
              <a:t> </a:t>
            </a:r>
            <a:r>
              <a:rPr lang="en-GB" sz="3100" dirty="0" err="1" smtClean="0">
                <a:solidFill>
                  <a:schemeClr val="tx1"/>
                </a:solidFill>
              </a:rPr>
              <a:t>na</a:t>
            </a:r>
            <a:r>
              <a:rPr lang="en-GB" sz="3100" dirty="0" smtClean="0">
                <a:solidFill>
                  <a:schemeClr val="tx1"/>
                </a:solidFill>
              </a:rPr>
              <a:t> </a:t>
            </a:r>
            <a:r>
              <a:rPr lang="en-GB" sz="3100" dirty="0" smtClean="0">
                <a:solidFill>
                  <a:srgbClr val="7030A0"/>
                </a:solidFill>
                <a:hlinkClick r:id="rId3"/>
              </a:rPr>
              <a:t>lane.vukadinovic@os-mk.si </a:t>
            </a:r>
            <a:r>
              <a:rPr lang="en-GB" sz="5400" dirty="0" smtClean="0"/>
              <a:t/>
            </a:r>
            <a:br>
              <a:rPr lang="en-GB" sz="5400" dirty="0" smtClean="0"/>
            </a:br>
            <a:endParaRPr lang="en-GB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043748" y="6540134"/>
            <a:ext cx="2624015" cy="243841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</p:txBody>
      </p:sp>
      <p:sp>
        <p:nvSpPr>
          <p:cNvPr id="4" name="Oblak 3"/>
          <p:cNvSpPr/>
          <p:nvPr/>
        </p:nvSpPr>
        <p:spPr>
          <a:xfrm>
            <a:off x="6339840" y="97742"/>
            <a:ext cx="5852160" cy="3012194"/>
          </a:xfrm>
          <a:prstGeom prst="cloudCallout">
            <a:avLst>
              <a:gd name="adj1" fmla="val -112460"/>
              <a:gd name="adj2" fmla="val -2084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POMEMBNO! </a:t>
            </a:r>
            <a:endParaRPr lang="en-GB" sz="3200" b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ctr"/>
            <a:endParaRPr lang="en-GB" sz="2000" dirty="0" smtClean="0">
              <a:solidFill>
                <a:srgbClr val="FF0000"/>
              </a:solidFill>
            </a:endParaRPr>
          </a:p>
          <a:p>
            <a:pPr algn="ctr"/>
            <a:r>
              <a:rPr lang="en-GB" sz="2400" b="1" dirty="0" err="1" smtClean="0">
                <a:solidFill>
                  <a:schemeClr val="tx1"/>
                </a:solidFill>
              </a:rPr>
              <a:t>Naloge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opravite</a:t>
            </a:r>
            <a:r>
              <a:rPr lang="en-GB" sz="2400" b="1" dirty="0" smtClean="0">
                <a:solidFill>
                  <a:schemeClr val="tx1"/>
                </a:solidFill>
              </a:rPr>
              <a:t> do </a:t>
            </a:r>
            <a:r>
              <a:rPr lang="en-GB" sz="2400" b="1" dirty="0" err="1" smtClean="0">
                <a:solidFill>
                  <a:schemeClr val="tx1"/>
                </a:solidFill>
              </a:rPr>
              <a:t>srede</a:t>
            </a:r>
            <a:r>
              <a:rPr lang="en-GB" sz="2400" b="1" dirty="0" smtClean="0">
                <a:solidFill>
                  <a:schemeClr val="tx1"/>
                </a:solidFill>
              </a:rPr>
              <a:t> (6. </a:t>
            </a:r>
            <a:r>
              <a:rPr lang="en-GB" sz="2400" b="1" dirty="0" err="1" smtClean="0">
                <a:solidFill>
                  <a:schemeClr val="tx1"/>
                </a:solidFill>
              </a:rPr>
              <a:t>razred</a:t>
            </a:r>
            <a:r>
              <a:rPr lang="en-GB" sz="2400" b="1" dirty="0">
                <a:solidFill>
                  <a:schemeClr val="tx1"/>
                </a:solidFill>
              </a:rPr>
              <a:t>) oz. do </a:t>
            </a:r>
            <a:r>
              <a:rPr lang="en-GB" sz="2400" b="1" dirty="0" err="1" smtClean="0">
                <a:solidFill>
                  <a:schemeClr val="tx1"/>
                </a:solidFill>
              </a:rPr>
              <a:t>četrtka</a:t>
            </a:r>
            <a:r>
              <a:rPr lang="en-GB" sz="2400" b="1" dirty="0" smtClean="0">
                <a:solidFill>
                  <a:schemeClr val="tx1"/>
                </a:solidFill>
              </a:rPr>
              <a:t> (8.razred), </a:t>
            </a:r>
            <a:r>
              <a:rPr lang="en-GB" sz="2400" b="1" dirty="0" err="1" smtClean="0">
                <a:solidFill>
                  <a:schemeClr val="tx1"/>
                </a:solidFill>
              </a:rPr>
              <a:t>ko</a:t>
            </a:r>
            <a:r>
              <a:rPr lang="en-GB" sz="2400" b="1" dirty="0" smtClean="0">
                <a:solidFill>
                  <a:schemeClr val="tx1"/>
                </a:solidFill>
              </a:rPr>
              <a:t> se </a:t>
            </a:r>
            <a:r>
              <a:rPr lang="en-GB" sz="2400" b="1" dirty="0" err="1" smtClean="0">
                <a:solidFill>
                  <a:schemeClr val="tx1"/>
                </a:solidFill>
              </a:rPr>
              <a:t>srečamo</a:t>
            </a:r>
            <a:r>
              <a:rPr lang="en-GB" sz="2400" b="1" dirty="0" smtClean="0">
                <a:solidFill>
                  <a:schemeClr val="tx1"/>
                </a:solidFill>
              </a:rPr>
              <a:t> v </a:t>
            </a:r>
            <a:r>
              <a:rPr lang="en-GB" sz="2400" b="1" dirty="0" err="1" smtClean="0">
                <a:solidFill>
                  <a:schemeClr val="tx1"/>
                </a:solidFill>
              </a:rPr>
              <a:t>živo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5755" y="3927941"/>
            <a:ext cx="4556282" cy="2490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esna puščica 5"/>
          <p:cNvSpPr/>
          <p:nvPr/>
        </p:nvSpPr>
        <p:spPr>
          <a:xfrm rot="1545227">
            <a:off x="5363049" y="3832087"/>
            <a:ext cx="2190791" cy="63428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DOPOLNILNI POUK V ŠOLI</a:t>
            </a:r>
            <a:endParaRPr lang="en-GB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b="1" dirty="0" err="1" smtClean="0"/>
              <a:t>Urnik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ki</a:t>
            </a:r>
            <a:r>
              <a:rPr lang="en-GB" sz="3600" b="1" dirty="0" smtClean="0"/>
              <a:t> je </a:t>
            </a:r>
            <a:r>
              <a:rPr lang="en-GB" sz="3600" b="1" dirty="0" err="1" smtClean="0"/>
              <a:t>veljal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prejšnji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teden</a:t>
            </a:r>
            <a:r>
              <a:rPr lang="en-GB" sz="3600" b="1" dirty="0" smtClean="0"/>
              <a:t>, v tem </a:t>
            </a:r>
            <a:r>
              <a:rPr lang="en-GB" sz="3600" b="1" dirty="0" err="1" smtClean="0"/>
              <a:t>tednu</a:t>
            </a:r>
            <a:r>
              <a:rPr lang="en-GB" sz="3600" b="1" dirty="0" smtClean="0"/>
              <a:t> </a:t>
            </a:r>
            <a:r>
              <a:rPr lang="en-GB" sz="3600" b="1" u="sng" dirty="0" smtClean="0">
                <a:solidFill>
                  <a:srgbClr val="FF0000"/>
                </a:solidFill>
              </a:rPr>
              <a:t>ne </a:t>
            </a:r>
            <a:r>
              <a:rPr lang="en-GB" sz="3600" b="1" u="sng" dirty="0" err="1" smtClean="0">
                <a:solidFill>
                  <a:srgbClr val="FF0000"/>
                </a:solidFill>
              </a:rPr>
              <a:t>velja</a:t>
            </a:r>
            <a:r>
              <a:rPr lang="en-GB" sz="3600" b="1" dirty="0" smtClean="0"/>
              <a:t>. </a:t>
            </a:r>
            <a:r>
              <a:rPr lang="en-GB" sz="3600" b="1" dirty="0" err="1" smtClean="0"/>
              <a:t>Vabila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vam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bom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poslala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po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elektronski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pošti</a:t>
            </a:r>
            <a:r>
              <a:rPr lang="en-GB" sz="3600" b="1" dirty="0"/>
              <a:t> </a:t>
            </a:r>
            <a:r>
              <a:rPr lang="en-GB" sz="3600" b="1" dirty="0" smtClean="0"/>
              <a:t>oz. se </a:t>
            </a:r>
            <a:r>
              <a:rPr lang="en-GB" sz="3600" b="1" dirty="0" err="1" smtClean="0"/>
              <a:t>dogovrimo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za</a:t>
            </a:r>
            <a:r>
              <a:rPr lang="en-GB" sz="3600" b="1" dirty="0" smtClean="0"/>
              <a:t> DOP, </a:t>
            </a:r>
            <a:r>
              <a:rPr lang="en-GB" sz="3600" b="1" dirty="0" err="1" smtClean="0"/>
              <a:t>ko</a:t>
            </a:r>
            <a:r>
              <a:rPr lang="en-GB" sz="3600" b="1" dirty="0" smtClean="0"/>
              <a:t> se </a:t>
            </a:r>
            <a:r>
              <a:rPr lang="en-GB" sz="3600" b="1" dirty="0" err="1" smtClean="0"/>
              <a:t>vidimo</a:t>
            </a:r>
            <a:r>
              <a:rPr lang="en-GB" sz="3600" b="1" dirty="0" smtClean="0"/>
              <a:t>, </a:t>
            </a:r>
            <a:r>
              <a:rPr lang="en-GB" sz="3600" b="1" dirty="0" err="1" smtClean="0"/>
              <a:t>torej</a:t>
            </a:r>
            <a:r>
              <a:rPr lang="en-GB" sz="3600" b="1" dirty="0" smtClean="0"/>
              <a:t> v </a:t>
            </a:r>
            <a:r>
              <a:rPr lang="en-GB" sz="3600" b="1" dirty="0" err="1" smtClean="0"/>
              <a:t>sredo</a:t>
            </a:r>
            <a:r>
              <a:rPr lang="en-GB" sz="3600" b="1" dirty="0" smtClean="0"/>
              <a:t>, 3. 6.</a:t>
            </a:r>
            <a:endParaRPr lang="en-GB" sz="3600" b="1" dirty="0"/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70C0"/>
                </a:solidFill>
              </a:rPr>
              <a:t> 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39597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61</TotalTime>
  <Words>84</Words>
  <Application>Microsoft Office PowerPoint</Application>
  <PresentationFormat>Širokozaslonsko</PresentationFormat>
  <Paragraphs>10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Corbel</vt:lpstr>
      <vt:lpstr>Wingdings</vt:lpstr>
      <vt:lpstr>Wingdings 2</vt:lpstr>
      <vt:lpstr>Okvir</vt:lpstr>
      <vt:lpstr>    11. TEDEN – ANGLEŠČINA NAVODILA ZA DELO 6. in 8. razred  </vt:lpstr>
      <vt:lpstr>Pa smo le dočakali Do srede, ko se vrnete v šolo, naredite naloge, ki vas čakajo v GoFormative. </vt:lpstr>
      <vt:lpstr>  www.goformative.com/login  ZA VSTOP vpiši svoje uporabniško ime in geslo in stisni LOG IN.  Če si svoje geslo in up. ime pozabil/a, mi piši na lane.vukadinovic@os-mk.si  </vt:lpstr>
      <vt:lpstr>DOPOLNILNI POUK V ŠOLI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TEDEN – ANGLEŠČINA NAVODILA ZA DELO 5. A</dc:title>
  <dc:creator>Lane</dc:creator>
  <cp:lastModifiedBy>Računalničar</cp:lastModifiedBy>
  <cp:revision>17</cp:revision>
  <dcterms:created xsi:type="dcterms:W3CDTF">2020-04-24T06:35:24Z</dcterms:created>
  <dcterms:modified xsi:type="dcterms:W3CDTF">2020-05-31T05:50:27Z</dcterms:modified>
</cp:coreProperties>
</file>