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5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6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3941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9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2047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2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65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7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0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42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92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43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1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1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7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6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ZMERNO TOPLI PAS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U str. 61-64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7817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UVODNA NAVODILA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sl-SI" sz="2400" dirty="0" smtClean="0"/>
              <a:t>Pripravi si zvezek, učbenik, delovni zvezek in atlas str. 168.</a:t>
            </a:r>
          </a:p>
          <a:p>
            <a:pPr marL="457200" indent="-457200">
              <a:buAutoNum type="arabicPeriod"/>
            </a:pPr>
            <a:r>
              <a:rPr lang="sl-SI" sz="2400" dirty="0" smtClean="0"/>
              <a:t>Preberi snov iz učbenika Moja prva geografija str. 61-64.</a:t>
            </a:r>
          </a:p>
          <a:p>
            <a:pPr marL="457200" indent="-457200">
              <a:buAutoNum type="arabicPeriod"/>
            </a:pPr>
            <a:r>
              <a:rPr lang="sl-SI" sz="2400" dirty="0" smtClean="0"/>
              <a:t>Po korakih (prosojnicah) bo nastajal </a:t>
            </a:r>
            <a:r>
              <a:rPr lang="sl-SI" sz="2400" b="1" dirty="0" smtClean="0">
                <a:solidFill>
                  <a:srgbClr val="FF0000"/>
                </a:solidFill>
              </a:rPr>
              <a:t>miselni vzorec</a:t>
            </a:r>
            <a:r>
              <a:rPr lang="sl-SI" sz="2400" dirty="0" smtClean="0"/>
              <a:t>. </a:t>
            </a:r>
            <a:r>
              <a:rPr lang="sl-SI" sz="2400" u="sng" dirty="0" smtClean="0"/>
              <a:t>Natančno</a:t>
            </a:r>
            <a:r>
              <a:rPr lang="sl-SI" sz="2400" dirty="0" smtClean="0"/>
              <a:t> ga prepiši in dopolni, kjer bo potrebno. Zraven lahko tudi kaj narišeš. Uporabljaj barve. </a:t>
            </a:r>
            <a:r>
              <a:rPr lang="sl-SI" sz="2400" u="sng" dirty="0" smtClean="0"/>
              <a:t>Fotografiraj</a:t>
            </a:r>
            <a:r>
              <a:rPr lang="sl-SI" sz="2400" dirty="0" smtClean="0"/>
              <a:t> izdelan miselni vzorec in mi pošlji do konca tedna, da ga pregledam.</a:t>
            </a:r>
          </a:p>
          <a:p>
            <a:pPr marL="457200" indent="-457200">
              <a:buAutoNum type="arabicPeriod"/>
            </a:pPr>
            <a:r>
              <a:rPr lang="sl-SI" sz="2400" dirty="0" smtClean="0"/>
              <a:t>Na koncu (za ponovitev) samostojno reši nalogo </a:t>
            </a:r>
            <a:r>
              <a:rPr lang="sl-SI" sz="2400" b="1" dirty="0" smtClean="0"/>
              <a:t>39 v DZ str. 65</a:t>
            </a:r>
            <a:r>
              <a:rPr lang="sl-SI" sz="2400" dirty="0" smtClean="0"/>
              <a:t>. (NI potrebno pošiljati!)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025726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4093029" y="2267180"/>
            <a:ext cx="4371702" cy="14465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4400" b="1" dirty="0" smtClean="0"/>
              <a:t>ZMERNO TOPLI PAS</a:t>
            </a:r>
            <a:endParaRPr lang="sl-SI" sz="4400" b="1" dirty="0"/>
          </a:p>
        </p:txBody>
      </p:sp>
      <p:sp>
        <p:nvSpPr>
          <p:cNvPr id="6" name="Desna puščica 5"/>
          <p:cNvSpPr/>
          <p:nvPr/>
        </p:nvSpPr>
        <p:spPr>
          <a:xfrm rot="19199364">
            <a:off x="8430481" y="1141604"/>
            <a:ext cx="1541417" cy="1358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Desna puščica 6"/>
          <p:cNvSpPr/>
          <p:nvPr/>
        </p:nvSpPr>
        <p:spPr>
          <a:xfrm rot="1831894">
            <a:off x="8364496" y="3597786"/>
            <a:ext cx="1673385" cy="1358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esna puščica 7"/>
          <p:cNvSpPr/>
          <p:nvPr/>
        </p:nvSpPr>
        <p:spPr>
          <a:xfrm rot="10800000">
            <a:off x="2422467" y="2311186"/>
            <a:ext cx="1541417" cy="1358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/>
          <p:cNvSpPr txBox="1"/>
          <p:nvPr/>
        </p:nvSpPr>
        <p:spPr>
          <a:xfrm>
            <a:off x="9766662" y="4763589"/>
            <a:ext cx="151964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 smtClean="0"/>
              <a:t>LEGA</a:t>
            </a:r>
          </a:p>
          <a:p>
            <a:pPr algn="ctr"/>
            <a:endParaRPr lang="sl-SI" sz="2400" b="1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9875520" y="1166949"/>
            <a:ext cx="2246811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400" b="1" dirty="0" smtClean="0"/>
              <a:t>ZNAČILNOSTI</a:t>
            </a:r>
            <a:endParaRPr lang="sl-SI" sz="2400" b="1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175655" y="2617209"/>
            <a:ext cx="2246811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 smtClean="0"/>
              <a:t>RASTLINSKI PASOVI</a:t>
            </a:r>
            <a:endParaRPr lang="sl-SI" sz="2400" b="1" dirty="0"/>
          </a:p>
        </p:txBody>
      </p:sp>
      <p:cxnSp>
        <p:nvCxnSpPr>
          <p:cNvPr id="17" name="Raven puščični povezovalnik 16"/>
          <p:cNvCxnSpPr/>
          <p:nvPr/>
        </p:nvCxnSpPr>
        <p:spPr>
          <a:xfrm>
            <a:off x="10763794" y="5765074"/>
            <a:ext cx="435429" cy="487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/>
          <p:nvPr/>
        </p:nvCxnSpPr>
        <p:spPr>
          <a:xfrm flipH="1">
            <a:off x="9971314" y="5799249"/>
            <a:ext cx="256903" cy="453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povezovalnik 20"/>
          <p:cNvCxnSpPr/>
          <p:nvPr/>
        </p:nvCxnSpPr>
        <p:spPr>
          <a:xfrm flipH="1">
            <a:off x="9892937" y="1706880"/>
            <a:ext cx="522514" cy="91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povezovalnik 21"/>
          <p:cNvCxnSpPr/>
          <p:nvPr/>
        </p:nvCxnSpPr>
        <p:spPr>
          <a:xfrm flipH="1">
            <a:off x="10824754" y="1799102"/>
            <a:ext cx="43543" cy="944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povezovalnik 24"/>
          <p:cNvCxnSpPr/>
          <p:nvPr/>
        </p:nvCxnSpPr>
        <p:spPr>
          <a:xfrm>
            <a:off x="11486606" y="1760584"/>
            <a:ext cx="357051" cy="963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uščični povezovalnik 27"/>
          <p:cNvCxnSpPr/>
          <p:nvPr/>
        </p:nvCxnSpPr>
        <p:spPr>
          <a:xfrm>
            <a:off x="2054528" y="3540318"/>
            <a:ext cx="735875" cy="870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uščični povezovalnik 28"/>
          <p:cNvCxnSpPr/>
          <p:nvPr/>
        </p:nvCxnSpPr>
        <p:spPr>
          <a:xfrm flipH="1">
            <a:off x="1035170" y="3540318"/>
            <a:ext cx="435028" cy="1033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uščični povezovalnik 30"/>
          <p:cNvCxnSpPr/>
          <p:nvPr/>
        </p:nvCxnSpPr>
        <p:spPr>
          <a:xfrm flipV="1">
            <a:off x="2066897" y="1378821"/>
            <a:ext cx="871001" cy="1146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puščični povezovalnik 33"/>
          <p:cNvCxnSpPr/>
          <p:nvPr/>
        </p:nvCxnSpPr>
        <p:spPr>
          <a:xfrm flipH="1" flipV="1">
            <a:off x="10266951" y="373657"/>
            <a:ext cx="810352" cy="715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uščični povezovalnik 22"/>
          <p:cNvCxnSpPr/>
          <p:nvPr/>
        </p:nvCxnSpPr>
        <p:spPr>
          <a:xfrm flipH="1" flipV="1">
            <a:off x="928974" y="1397781"/>
            <a:ext cx="481538" cy="1081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6379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 txBox="1">
            <a:spLocks noGrp="1"/>
          </p:cNvSpPr>
          <p:nvPr>
            <p:ph type="title"/>
          </p:nvPr>
        </p:nvSpPr>
        <p:spPr>
          <a:xfrm>
            <a:off x="5299166" y="761405"/>
            <a:ext cx="4715691" cy="9787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 smtClean="0"/>
              <a:t>LEGA</a:t>
            </a:r>
          </a:p>
          <a:p>
            <a:pPr algn="ctr"/>
            <a:endParaRPr lang="sl-SI" sz="24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765248" y="2013020"/>
            <a:ext cx="4313864" cy="3777622"/>
          </a:xfrm>
        </p:spPr>
        <p:txBody>
          <a:bodyPr/>
          <a:lstStyle/>
          <a:p>
            <a:r>
              <a:rPr lang="sl-SI" dirty="0" smtClean="0"/>
              <a:t>Med VROČIM TROPSKIM PASOM in  _____________ pasom</a:t>
            </a:r>
          </a:p>
          <a:p>
            <a:r>
              <a:rPr lang="sl-SI" dirty="0" smtClean="0"/>
              <a:t>Imamo </a:t>
            </a:r>
            <a:r>
              <a:rPr lang="sl-SI" b="1" dirty="0" smtClean="0">
                <a:solidFill>
                  <a:srgbClr val="FF0000"/>
                </a:solidFill>
              </a:rPr>
              <a:t>SEVERNI </a:t>
            </a:r>
            <a:r>
              <a:rPr lang="sl-SI" dirty="0" smtClean="0">
                <a:solidFill>
                  <a:schemeClr val="tx1"/>
                </a:solidFill>
              </a:rPr>
              <a:t>in</a:t>
            </a:r>
            <a:r>
              <a:rPr lang="sl-SI" b="1" dirty="0" smtClean="0">
                <a:solidFill>
                  <a:srgbClr val="FF0000"/>
                </a:solidFill>
              </a:rPr>
              <a:t> JUŽNI ZMERNO TOPLI PAS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34392"/>
            <a:ext cx="4800599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6912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 txBox="1">
            <a:spLocks noGrp="1"/>
          </p:cNvSpPr>
          <p:nvPr>
            <p:ph type="title"/>
          </p:nvPr>
        </p:nvSpPr>
        <p:spPr>
          <a:xfrm>
            <a:off x="6019799" y="811673"/>
            <a:ext cx="3559629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sl-SI" b="1" dirty="0" smtClean="0"/>
              <a:t>ZNAČILNOSTI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795393" y="2454470"/>
            <a:ext cx="4313864" cy="3777622"/>
          </a:xfrm>
        </p:spPr>
        <p:txBody>
          <a:bodyPr/>
          <a:lstStyle/>
          <a:p>
            <a:r>
              <a:rPr lang="sl-SI" dirty="0" smtClean="0"/>
              <a:t>Temperature se skozi vse leto______________</a:t>
            </a:r>
          </a:p>
          <a:p>
            <a:r>
              <a:rPr lang="sl-SI" dirty="0" smtClean="0"/>
              <a:t>Imamo  4 ____________</a:t>
            </a:r>
          </a:p>
          <a:p>
            <a:r>
              <a:rPr lang="sl-SI" dirty="0" smtClean="0"/>
              <a:t>Podnebje je odvisno od temperatur in ____________</a:t>
            </a:r>
          </a:p>
          <a:p>
            <a:r>
              <a:rPr lang="sl-SI" dirty="0" smtClean="0"/>
              <a:t>Rastlinstvo je _____________</a:t>
            </a:r>
            <a:endParaRPr lang="sl-SI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2194559"/>
            <a:ext cx="5567948" cy="4297444"/>
          </a:xfrm>
        </p:spPr>
      </p:pic>
      <p:sp>
        <p:nvSpPr>
          <p:cNvPr id="8" name="PoljeZBesedilom 7"/>
          <p:cNvSpPr txBox="1"/>
          <p:nvPr/>
        </p:nvSpPr>
        <p:spPr>
          <a:xfrm>
            <a:off x="6914013" y="6088055"/>
            <a:ext cx="1889760" cy="5304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4135305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 txBox="1">
            <a:spLocks noGrp="1"/>
          </p:cNvSpPr>
          <p:nvPr>
            <p:ph type="title"/>
          </p:nvPr>
        </p:nvSpPr>
        <p:spPr>
          <a:xfrm>
            <a:off x="2895600" y="1087721"/>
            <a:ext cx="86106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 smtClean="0"/>
              <a:t>RASTLINSKI PASOVI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483894" y="2507851"/>
            <a:ext cx="4313864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400" b="1" dirty="0" smtClean="0">
                <a:solidFill>
                  <a:schemeClr val="accent4">
                    <a:lumMod val="50000"/>
                  </a:schemeClr>
                </a:solidFill>
              </a:rPr>
              <a:t>SREDOZEMSKO RASTLINSTVO</a:t>
            </a:r>
          </a:p>
          <a:p>
            <a:pPr marL="0" indent="0">
              <a:buNone/>
            </a:pPr>
            <a:endParaRPr lang="sl-SI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sz="1600" b="1" dirty="0" smtClean="0">
                <a:solidFill>
                  <a:schemeClr val="accent4">
                    <a:lumMod val="50000"/>
                  </a:schemeClr>
                </a:solidFill>
              </a:rPr>
              <a:t>Ob obalah Sredozemskega morja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1600" b="1" dirty="0" smtClean="0">
                <a:solidFill>
                  <a:schemeClr val="accent4">
                    <a:lumMod val="50000"/>
                  </a:schemeClr>
                </a:solidFill>
              </a:rPr>
              <a:t>Padavine pozimi, poleti ________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1600" b="1" dirty="0" smtClean="0">
                <a:solidFill>
                  <a:schemeClr val="accent4">
                    <a:lumMod val="50000"/>
                  </a:schemeClr>
                </a:solidFill>
              </a:rPr>
              <a:t>Rastlinstvo se je prilagodilo (________ listi, __________ korenine, trni…)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1600" b="1" dirty="0" smtClean="0">
                <a:solidFill>
                  <a:schemeClr val="accent4">
                    <a:lumMod val="50000"/>
                  </a:schemeClr>
                </a:solidFill>
              </a:rPr>
              <a:t>ZIMZELENO RASTLINSTVO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1600" b="1" dirty="0" smtClean="0">
                <a:solidFill>
                  <a:schemeClr val="accent4">
                    <a:lumMod val="50000"/>
                  </a:schemeClr>
                </a:solidFill>
              </a:rPr>
              <a:t>Značilna kulturna rastlina je ________.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1600" b="1" dirty="0" smtClean="0">
                <a:solidFill>
                  <a:schemeClr val="accent4">
                    <a:lumMod val="50000"/>
                  </a:schemeClr>
                </a:solidFill>
              </a:rPr>
              <a:t>Hiše so _________________________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1600" b="1" dirty="0" smtClean="0">
                <a:solidFill>
                  <a:schemeClr val="accent4">
                    <a:lumMod val="50000"/>
                  </a:schemeClr>
                </a:solidFill>
              </a:rPr>
              <a:t>Ukvarjajo se s turizmom.</a:t>
            </a:r>
            <a:endParaRPr lang="sl-SI" sz="16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sl-SI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sl-SI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49" y="2306889"/>
            <a:ext cx="5304780" cy="3978584"/>
          </a:xfrm>
        </p:spPr>
      </p:pic>
    </p:spTree>
    <p:extLst>
      <p:ext uri="{BB962C8B-B14F-4D97-AF65-F5344CB8AC3E}">
        <p14:creationId xmlns:p14="http://schemas.microsoft.com/office/powerpoint/2010/main" val="135682577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 txBox="1">
            <a:spLocks noGrp="1"/>
          </p:cNvSpPr>
          <p:nvPr>
            <p:ph type="title"/>
          </p:nvPr>
        </p:nvSpPr>
        <p:spPr>
          <a:xfrm>
            <a:off x="2895600" y="1087721"/>
            <a:ext cx="86106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 smtClean="0"/>
              <a:t>RASTLINSKI PASOVI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926959" y="2194559"/>
            <a:ext cx="5976257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</a:rPr>
              <a:t>STEPA</a:t>
            </a:r>
          </a:p>
          <a:p>
            <a:pPr marL="0" indent="0">
              <a:buNone/>
            </a:pPr>
            <a:endParaRPr lang="sl-SI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sl-SI" sz="1600" b="1" dirty="0" smtClean="0">
                <a:solidFill>
                  <a:schemeClr val="accent3">
                    <a:lumMod val="75000"/>
                  </a:schemeClr>
                </a:solidFill>
              </a:rPr>
              <a:t>Travniško rastlinstvo</a:t>
            </a:r>
          </a:p>
          <a:p>
            <a:r>
              <a:rPr lang="sl-SI" sz="1600" b="1" dirty="0" smtClean="0">
                <a:solidFill>
                  <a:schemeClr val="accent3">
                    <a:lumMod val="75000"/>
                  </a:schemeClr>
                </a:solidFill>
              </a:rPr>
              <a:t>V notranjosti celin, kjer je malo padavin.</a:t>
            </a:r>
          </a:p>
          <a:p>
            <a:r>
              <a:rPr lang="sl-SI" sz="1600" b="1" dirty="0" smtClean="0">
                <a:solidFill>
                  <a:schemeClr val="accent3">
                    <a:lumMod val="75000"/>
                  </a:schemeClr>
                </a:solidFill>
              </a:rPr>
              <a:t>Ljudje se ukvarjajo s ___________ (največja žitorodna območja na svetu) in ________________ (pašništvo).</a:t>
            </a:r>
          </a:p>
          <a:p>
            <a:pPr marL="0" indent="0">
              <a:buNone/>
            </a:pPr>
            <a:endParaRPr lang="sl-SI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28" y="2617236"/>
            <a:ext cx="5132736" cy="3421824"/>
          </a:xfrm>
        </p:spPr>
      </p:pic>
    </p:spTree>
    <p:extLst>
      <p:ext uri="{BB962C8B-B14F-4D97-AF65-F5344CB8AC3E}">
        <p14:creationId xmlns:p14="http://schemas.microsoft.com/office/powerpoint/2010/main" val="516359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 txBox="1">
            <a:spLocks noGrp="1"/>
          </p:cNvSpPr>
          <p:nvPr>
            <p:ph type="title"/>
          </p:nvPr>
        </p:nvSpPr>
        <p:spPr>
          <a:xfrm>
            <a:off x="2895600" y="1087721"/>
            <a:ext cx="86106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 smtClean="0"/>
              <a:t>RASTLINSKI PASOVI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85799" y="2194559"/>
            <a:ext cx="5976257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</a:rPr>
              <a:t>LISTNATI GOZD</a:t>
            </a:r>
          </a:p>
          <a:p>
            <a:pPr marL="0" indent="0">
              <a:buNone/>
            </a:pPr>
            <a:endParaRPr lang="sl-SI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l-SI" sz="1600" b="1" dirty="0" smtClean="0">
                <a:solidFill>
                  <a:schemeClr val="accent6">
                    <a:lumMod val="75000"/>
                  </a:schemeClr>
                </a:solidFill>
              </a:rPr>
              <a:t>Uspeva kjer je več padavin (bližina morja).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sz="1600" b="1" dirty="0" smtClean="0">
                <a:solidFill>
                  <a:schemeClr val="accent6">
                    <a:lumMod val="75000"/>
                  </a:schemeClr>
                </a:solidFill>
              </a:rPr>
              <a:t>Rastlinske in živalske vrste kot npr. v Sloveniji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sz="1600" b="1" dirty="0" smtClean="0">
                <a:solidFill>
                  <a:schemeClr val="accent6">
                    <a:lumMod val="75000"/>
                  </a:schemeClr>
                </a:solidFill>
              </a:rPr>
              <a:t>Človek je gozdove ____________ in spremenil v  __________ ter zgradil ______________ in ____________.</a:t>
            </a:r>
          </a:p>
          <a:p>
            <a:pPr marL="0" indent="0">
              <a:buNone/>
            </a:pPr>
            <a:endParaRPr lang="sl-SI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1" y="2555056"/>
            <a:ext cx="4989522" cy="3293085"/>
          </a:xfrm>
        </p:spPr>
      </p:pic>
    </p:spTree>
    <p:extLst>
      <p:ext uri="{BB962C8B-B14F-4D97-AF65-F5344CB8AC3E}">
        <p14:creationId xmlns:p14="http://schemas.microsoft.com/office/powerpoint/2010/main" val="835083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 txBox="1">
            <a:spLocks noGrp="1"/>
          </p:cNvSpPr>
          <p:nvPr>
            <p:ph type="title"/>
          </p:nvPr>
        </p:nvSpPr>
        <p:spPr>
          <a:xfrm>
            <a:off x="2895600" y="1087721"/>
            <a:ext cx="86106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 smtClean="0"/>
              <a:t>RASTLINSKI PASOVI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766186" y="2194559"/>
            <a:ext cx="5976257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 smtClean="0">
                <a:solidFill>
                  <a:schemeClr val="bg2">
                    <a:lumMod val="50000"/>
                  </a:schemeClr>
                </a:solidFill>
              </a:rPr>
              <a:t>IGLASTI GOZD</a:t>
            </a:r>
          </a:p>
          <a:p>
            <a:pPr marL="0" indent="0">
              <a:buNone/>
            </a:pPr>
            <a:endParaRPr lang="sl-SI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l-SI" sz="1600" b="1" dirty="0" smtClean="0">
                <a:solidFill>
                  <a:schemeClr val="bg2">
                    <a:lumMod val="50000"/>
                  </a:schemeClr>
                </a:solidFill>
              </a:rPr>
              <a:t>Uspeva v __________ </a:t>
            </a:r>
            <a:r>
              <a:rPr lang="sl-SI" sz="1600" b="1" dirty="0">
                <a:solidFill>
                  <a:schemeClr val="bg2">
                    <a:lumMod val="50000"/>
                  </a:schemeClr>
                </a:solidFill>
              </a:rPr>
              <a:t>delih. Največji iglasti gozdovi so na S Evrope, Azije in Amerike. Imenujemo jih </a:t>
            </a:r>
            <a:r>
              <a:rPr lang="sl-SI" sz="1600" b="1" u="sng" dirty="0">
                <a:solidFill>
                  <a:schemeClr val="bg2">
                    <a:lumMod val="50000"/>
                  </a:schemeClr>
                </a:solidFill>
              </a:rPr>
              <a:t>TAJGA</a:t>
            </a:r>
            <a:r>
              <a:rPr lang="sl-SI" sz="16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sz="1600" b="1" dirty="0" smtClean="0">
                <a:solidFill>
                  <a:schemeClr val="bg2">
                    <a:lumMod val="50000"/>
                  </a:schemeClr>
                </a:solidFill>
              </a:rPr>
              <a:t>Med listnatim in iglastim gozdim je pas ___________gozda.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sz="1600" b="1" dirty="0" smtClean="0">
                <a:solidFill>
                  <a:schemeClr val="bg2">
                    <a:lumMod val="50000"/>
                  </a:schemeClr>
                </a:solidFill>
              </a:rPr>
              <a:t>Rastlinske in živalske vrste kot npr. </a:t>
            </a:r>
            <a:r>
              <a:rPr lang="sl-SI" sz="1600" b="1" smtClean="0">
                <a:solidFill>
                  <a:schemeClr val="bg2">
                    <a:lumMod val="50000"/>
                  </a:schemeClr>
                </a:solidFill>
              </a:rPr>
              <a:t>v Sloveniji.</a:t>
            </a:r>
            <a:endParaRPr lang="sl-SI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l-SI" sz="1600" b="1" dirty="0" smtClean="0">
                <a:solidFill>
                  <a:schemeClr val="bg2">
                    <a:lumMod val="50000"/>
                  </a:schemeClr>
                </a:solidFill>
              </a:rPr>
              <a:t>Ker je podnebje pozimi mrzlo, je poselitev __________</a:t>
            </a: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67" y="2302224"/>
            <a:ext cx="5076934" cy="3696642"/>
          </a:xfrm>
        </p:spPr>
      </p:pic>
    </p:spTree>
    <p:extLst>
      <p:ext uri="{BB962C8B-B14F-4D97-AF65-F5344CB8AC3E}">
        <p14:creationId xmlns:p14="http://schemas.microsoft.com/office/powerpoint/2010/main" val="3357590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TM02892315[[fn=Šelest]]</Template>
  <TotalTime>111</TotalTime>
  <Words>301</Words>
  <Application>Microsoft Office PowerPoint</Application>
  <PresentationFormat>Širokozaslonsko</PresentationFormat>
  <Paragraphs>48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</vt:lpstr>
      <vt:lpstr>Wingdings 3</vt:lpstr>
      <vt:lpstr>Šelest</vt:lpstr>
      <vt:lpstr>ZMERNO TOPLI PAS</vt:lpstr>
      <vt:lpstr>UVODNA NAVODILA</vt:lpstr>
      <vt:lpstr>PowerPointova predstavitev</vt:lpstr>
      <vt:lpstr>LEGA </vt:lpstr>
      <vt:lpstr>ZNAČILNOSTI</vt:lpstr>
      <vt:lpstr>RASTLINSKI PASOVI</vt:lpstr>
      <vt:lpstr>RASTLINSKI PASOVI</vt:lpstr>
      <vt:lpstr>RASTLINSKI PASOVI</vt:lpstr>
      <vt:lpstr>RASTLINSKI PASOVI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TROPSKI PAS</dc:title>
  <dc:creator>ravnateljica</dc:creator>
  <cp:lastModifiedBy>Ingrid Janezic</cp:lastModifiedBy>
  <cp:revision>15</cp:revision>
  <dcterms:created xsi:type="dcterms:W3CDTF">2020-04-05T15:54:55Z</dcterms:created>
  <dcterms:modified xsi:type="dcterms:W3CDTF">2020-04-19T17:35:18Z</dcterms:modified>
</cp:coreProperties>
</file>