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98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446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166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53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77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2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92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5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973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61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01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5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 fontScale="85000" lnSpcReduction="20000"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 In 8.B</a:t>
            </a:r>
          </a:p>
          <a:p>
            <a:pPr algn="ctr"/>
            <a:r>
              <a:rPr lang="sl-SI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</a:p>
          <a:p>
            <a:pPr algn="ctr"/>
            <a:r>
              <a:rPr lang="sl-SI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3. – 3. 4. 2020</a:t>
            </a: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sl-SI" dirty="0">
                <a:solidFill>
                  <a:srgbClr val="7030A0"/>
                </a:solidFill>
                <a:cs typeface="Arial" panose="020B0604020202020204" pitchFamily="34" charset="0"/>
              </a:rPr>
              <a:t>Navodila za delo na domu za 2. uro</a:t>
            </a:r>
            <a:endParaRPr lang="sl-SI" dirty="0">
              <a:solidFill>
                <a:srgbClr val="7030A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BDCEC5-15C0-406D-9D0E-AD1B6E95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34501"/>
            <a:ext cx="10058400" cy="5034593"/>
          </a:xfrm>
        </p:spPr>
        <p:txBody>
          <a:bodyPr/>
          <a:lstStyle/>
          <a:p>
            <a:endParaRPr lang="sl-SI" dirty="0"/>
          </a:p>
          <a:p>
            <a:endParaRPr lang="sl-SI" sz="2400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10134AD-949B-4A90-B6F4-A8A9907EDB50}"/>
              </a:ext>
            </a:extLst>
          </p:cNvPr>
          <p:cNvSpPr txBox="1"/>
          <p:nvPr/>
        </p:nvSpPr>
        <p:spPr>
          <a:xfrm>
            <a:off x="1997476" y="719091"/>
            <a:ext cx="6800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spät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oder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es?</a:t>
            </a:r>
          </a:p>
          <a:p>
            <a:pPr algn="ctr"/>
            <a:r>
              <a:rPr lang="sl-SI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je ura?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9587F8A-F8F0-4C73-971B-3DD00E7D4BAD}"/>
              </a:ext>
            </a:extLst>
          </p:cNvPr>
          <p:cNvSpPr txBox="1"/>
          <p:nvPr/>
        </p:nvSpPr>
        <p:spPr>
          <a:xfrm>
            <a:off x="541538" y="2254928"/>
            <a:ext cx="94813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Kako povemo čas v nemščini?</a:t>
            </a:r>
          </a:p>
          <a:p>
            <a:r>
              <a:rPr lang="sl-SI" dirty="0"/>
              <a:t>Na dva načina: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pogovorno kot npr. </a:t>
            </a:r>
            <a:r>
              <a:rPr lang="sl-SI" dirty="0" err="1"/>
              <a:t>halb</a:t>
            </a:r>
            <a:r>
              <a:rPr lang="sl-SI" dirty="0"/>
              <a:t> 10 – pol desetih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uradno kot npr. 15.30 </a:t>
            </a:r>
            <a:r>
              <a:rPr lang="sl-SI" dirty="0" err="1"/>
              <a:t>Uhr</a:t>
            </a:r>
            <a:r>
              <a:rPr lang="sl-SI" dirty="0"/>
              <a:t> – petnajst trideset</a:t>
            </a:r>
          </a:p>
          <a:p>
            <a:endParaRPr lang="sl-SI" dirty="0"/>
          </a:p>
          <a:p>
            <a:r>
              <a:rPr lang="sl-SI" dirty="0">
                <a:solidFill>
                  <a:srgbClr val="FF0000"/>
                </a:solidFill>
              </a:rPr>
              <a:t>! 15.30 </a:t>
            </a:r>
            <a:r>
              <a:rPr lang="sl-SI" dirty="0" err="1">
                <a:solidFill>
                  <a:srgbClr val="FF0000"/>
                </a:solidFill>
              </a:rPr>
              <a:t>Uhr</a:t>
            </a:r>
            <a:r>
              <a:rPr lang="sl-SI" dirty="0">
                <a:solidFill>
                  <a:srgbClr val="FF0000"/>
                </a:solidFill>
              </a:rPr>
              <a:t> napišemo, povemo pa </a:t>
            </a:r>
            <a:r>
              <a:rPr lang="sl-SI" dirty="0" err="1">
                <a:solidFill>
                  <a:srgbClr val="FF0000"/>
                </a:solidFill>
              </a:rPr>
              <a:t>fünfzehn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Uhr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dreißig</a:t>
            </a:r>
            <a:r>
              <a:rPr lang="sl-SI" dirty="0">
                <a:solidFill>
                  <a:srgbClr val="FF0000"/>
                </a:solidFill>
              </a:rPr>
              <a:t>. Stavek pa pričnemo z es </a:t>
            </a:r>
            <a:r>
              <a:rPr lang="sl-SI" dirty="0" err="1">
                <a:solidFill>
                  <a:srgbClr val="FF0000"/>
                </a:solidFill>
              </a:rPr>
              <a:t>ist</a:t>
            </a:r>
            <a:r>
              <a:rPr lang="sl-SI">
                <a:solidFill>
                  <a:srgbClr val="FF0000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  <a:p>
            <a:r>
              <a:rPr lang="sl-SI" dirty="0"/>
              <a:t>V tem šolskem letu bomo obravnavali samo uraden način napovedi časa.</a:t>
            </a:r>
          </a:p>
          <a:p>
            <a:r>
              <a:rPr lang="sl-SI" dirty="0"/>
              <a:t>V zvezek napiši naslednje čase</a:t>
            </a:r>
          </a:p>
          <a:p>
            <a:endParaRPr lang="sl-SI" dirty="0"/>
          </a:p>
          <a:p>
            <a:r>
              <a:rPr lang="sl-SI" dirty="0"/>
              <a:t>7.20 </a:t>
            </a:r>
            <a:r>
              <a:rPr lang="sl-SI" dirty="0" err="1"/>
              <a:t>Uhr</a:t>
            </a:r>
            <a:r>
              <a:rPr lang="sl-SI" dirty="0"/>
              <a:t>					23.10 </a:t>
            </a:r>
            <a:r>
              <a:rPr lang="sl-SI" dirty="0" err="1"/>
              <a:t>Uhr</a:t>
            </a:r>
            <a:endParaRPr lang="sl-SI" dirty="0"/>
          </a:p>
          <a:p>
            <a:r>
              <a:rPr lang="sl-SI" dirty="0"/>
              <a:t>18. 40 </a:t>
            </a:r>
            <a:r>
              <a:rPr lang="sl-SI" dirty="0" err="1"/>
              <a:t>Uhr</a:t>
            </a:r>
            <a:r>
              <a:rPr lang="sl-SI" dirty="0"/>
              <a:t>                                  5.05 </a:t>
            </a:r>
            <a:r>
              <a:rPr lang="sl-SI" dirty="0" err="1"/>
              <a:t>Uhr</a:t>
            </a:r>
            <a:endParaRPr lang="sl-SI" dirty="0"/>
          </a:p>
          <a:p>
            <a:r>
              <a:rPr lang="sl-SI" dirty="0"/>
              <a:t>    </a:t>
            </a:r>
          </a:p>
          <a:p>
            <a:r>
              <a:rPr lang="sl-SI" dirty="0"/>
              <a:t>V DZ na strani 43 reši nalogo 7 in na strani 47, v PADLETU-u boš našel dve vaji za utrjevanje snovi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8844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4449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107</Words>
  <Application>Microsoft Office PowerPoint</Application>
  <PresentationFormat>Širokozaslonsko</PresentationFormat>
  <Paragraphs>25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Retrospektiva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7</cp:revision>
  <dcterms:created xsi:type="dcterms:W3CDTF">2020-03-28T23:32:00Z</dcterms:created>
  <dcterms:modified xsi:type="dcterms:W3CDTF">2020-03-31T09:37:34Z</dcterms:modified>
</cp:coreProperties>
</file>