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TROPSKI PAS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U str. 59-60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78172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UVODNA NAVODILA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dirty="0" smtClean="0"/>
              <a:t>Pripravi si zvezek, učbenik, delovni zvezek in atlas str. 168.</a:t>
            </a:r>
          </a:p>
          <a:p>
            <a:pPr marL="457200" indent="-457200">
              <a:buAutoNum type="arabicPeriod"/>
            </a:pPr>
            <a:r>
              <a:rPr lang="sl-SI" dirty="0" smtClean="0"/>
              <a:t>Preberi snov iz učbenika Moja prva geografija str. 59-60.</a:t>
            </a:r>
          </a:p>
          <a:p>
            <a:pPr marL="457200" indent="-457200">
              <a:buAutoNum type="arabicPeriod"/>
            </a:pPr>
            <a:r>
              <a:rPr lang="sl-SI" dirty="0" smtClean="0"/>
              <a:t>Po korakih (prosojnicah) bo nastajal </a:t>
            </a:r>
            <a:r>
              <a:rPr lang="sl-SI" b="1" dirty="0" smtClean="0">
                <a:solidFill>
                  <a:srgbClr val="FF0000"/>
                </a:solidFill>
              </a:rPr>
              <a:t>miselni vzorec</a:t>
            </a:r>
            <a:r>
              <a:rPr lang="sl-SI" dirty="0" smtClean="0"/>
              <a:t>. Prepiši ga in dopolni, kjer bo potrebno. Zraven lahko tudi kaj narišeš. Uporabljaj barve. Fotografiraj </a:t>
            </a:r>
            <a:r>
              <a:rPr lang="sl-SI" dirty="0" err="1" smtClean="0"/>
              <a:t>izdelel</a:t>
            </a:r>
            <a:r>
              <a:rPr lang="sl-SI" dirty="0" smtClean="0"/>
              <a:t> ali </a:t>
            </a:r>
            <a:r>
              <a:rPr lang="sl-SI" dirty="0" err="1" smtClean="0"/>
              <a:t>skeniraj</a:t>
            </a:r>
            <a:r>
              <a:rPr lang="sl-SI" dirty="0" smtClean="0"/>
              <a:t>, če imaš možnost in mi pošlji do konca tedna.</a:t>
            </a:r>
          </a:p>
          <a:p>
            <a:pPr marL="457200" indent="-457200">
              <a:buAutoNum type="arabicPeriod"/>
            </a:pPr>
            <a:r>
              <a:rPr lang="sl-SI" dirty="0" smtClean="0"/>
              <a:t>Na koncu (za ponovitev) samostojno reši nalogo </a:t>
            </a:r>
            <a:r>
              <a:rPr lang="sl-SI" b="1" dirty="0" smtClean="0"/>
              <a:t>38 v DZ str. 61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5726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093029" y="2267180"/>
            <a:ext cx="4371702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4400" b="1" dirty="0" smtClean="0"/>
              <a:t>VROČI ALI TROPSKI PAS</a:t>
            </a:r>
            <a:endParaRPr lang="sl-SI" sz="4400" b="1" dirty="0"/>
          </a:p>
        </p:txBody>
      </p:sp>
      <p:sp>
        <p:nvSpPr>
          <p:cNvPr id="6" name="Desna puščica 5"/>
          <p:cNvSpPr/>
          <p:nvPr/>
        </p:nvSpPr>
        <p:spPr>
          <a:xfrm rot="19199364">
            <a:off x="8430481" y="1141604"/>
            <a:ext cx="1541417" cy="135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esna puščica 6"/>
          <p:cNvSpPr/>
          <p:nvPr/>
        </p:nvSpPr>
        <p:spPr>
          <a:xfrm rot="1831894">
            <a:off x="8364496" y="3597786"/>
            <a:ext cx="1673385" cy="135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 rot="10800000">
            <a:off x="2422467" y="2311186"/>
            <a:ext cx="1541417" cy="135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9766662" y="4763589"/>
            <a:ext cx="151964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LEGA</a:t>
            </a:r>
          </a:p>
          <a:p>
            <a:pPr algn="ctr"/>
            <a:endParaRPr lang="sl-SI" sz="2400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9875520" y="1166949"/>
            <a:ext cx="224681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b="1" dirty="0" smtClean="0"/>
              <a:t>ZNAČILNOSTI</a:t>
            </a:r>
            <a:endParaRPr lang="sl-SI" sz="2400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75655" y="2617209"/>
            <a:ext cx="2246811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RASTLINSKI PASOVI</a:t>
            </a:r>
            <a:endParaRPr lang="sl-SI" sz="2400" b="1" dirty="0"/>
          </a:p>
        </p:txBody>
      </p:sp>
      <p:cxnSp>
        <p:nvCxnSpPr>
          <p:cNvPr id="17" name="Raven puščični povezovalnik 16"/>
          <p:cNvCxnSpPr/>
          <p:nvPr/>
        </p:nvCxnSpPr>
        <p:spPr>
          <a:xfrm>
            <a:off x="10763794" y="5765074"/>
            <a:ext cx="435429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9971314" y="5799249"/>
            <a:ext cx="256903" cy="453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H="1">
            <a:off x="9892937" y="1706880"/>
            <a:ext cx="522514" cy="91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 flipH="1">
            <a:off x="10824754" y="1799102"/>
            <a:ext cx="43543" cy="944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>
            <a:off x="11486606" y="1760584"/>
            <a:ext cx="357051" cy="96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/>
          <p:nvPr/>
        </p:nvCxnSpPr>
        <p:spPr>
          <a:xfrm>
            <a:off x="1924594" y="3579223"/>
            <a:ext cx="735875" cy="87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>
            <a:off x="1118584" y="3623154"/>
            <a:ext cx="13530" cy="1001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 flipH="1">
            <a:off x="175655" y="3579223"/>
            <a:ext cx="178752" cy="1045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povezovalnik 33"/>
          <p:cNvCxnSpPr/>
          <p:nvPr/>
        </p:nvCxnSpPr>
        <p:spPr>
          <a:xfrm flipH="1" flipV="1">
            <a:off x="10266951" y="373657"/>
            <a:ext cx="810352" cy="715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637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Med S in J _____________</a:t>
            </a:r>
          </a:p>
          <a:p>
            <a:r>
              <a:rPr lang="sl-SI" dirty="0" smtClean="0"/>
              <a:t>Po sredini poteka ________________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5299166" y="761405"/>
            <a:ext cx="4715691" cy="9787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LEGA</a:t>
            </a:r>
          </a:p>
          <a:p>
            <a:pPr algn="ctr"/>
            <a:endParaRPr lang="sl-SI" sz="24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4392"/>
            <a:ext cx="4800599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91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Temperature so skozi vse leto______________</a:t>
            </a:r>
          </a:p>
          <a:p>
            <a:r>
              <a:rPr lang="sl-SI" dirty="0" smtClean="0"/>
              <a:t>Največ padavin je na ____________</a:t>
            </a:r>
          </a:p>
          <a:p>
            <a:r>
              <a:rPr lang="sl-SI" dirty="0" smtClean="0"/>
              <a:t>Najmanj padavin je ob ______________</a:t>
            </a:r>
          </a:p>
          <a:p>
            <a:r>
              <a:rPr lang="sl-SI" dirty="0" smtClean="0"/>
              <a:t>Ni letnih časov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194559"/>
            <a:ext cx="5567948" cy="4297444"/>
          </a:xfrm>
        </p:spPr>
      </p:pic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6019799" y="811673"/>
            <a:ext cx="355962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sl-SI" b="1" dirty="0" smtClean="0"/>
              <a:t>ZNAČILNOSTI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914013" y="6088055"/>
            <a:ext cx="1889760" cy="530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135305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TROPSKI DEŽEVNI GOZD</a:t>
            </a:r>
          </a:p>
          <a:p>
            <a:pPr marL="0" indent="0">
              <a:buNone/>
            </a:pPr>
            <a:endParaRPr lang="sl-SI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Ob ekvatorju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visoke temperature, veliko padavin, visoka vlaga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Drevesne krošnje v nadstropjih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Malo podrasti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Veliko žuželk, mrčesa, ptice, opice…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>
                <a:solidFill>
                  <a:schemeClr val="accent4">
                    <a:lumMod val="50000"/>
                  </a:schemeClr>
                </a:solidFill>
              </a:rPr>
              <a:t>Ljudje se ukvarjajo z </a:t>
            </a: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_______________ in lovom ter __________________</a:t>
            </a: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49872"/>
            <a:ext cx="5557974" cy="4068812"/>
          </a:xfrm>
        </p:spPr>
      </p:pic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2895600" y="1087721"/>
            <a:ext cx="8610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RASTLINSKI PASOVI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3568257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48" y="3776355"/>
            <a:ext cx="4524532" cy="3011641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5976257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</a:rPr>
              <a:t>SAVANA</a:t>
            </a:r>
          </a:p>
          <a:p>
            <a:pPr marL="0" indent="0">
              <a:buNone/>
            </a:pPr>
            <a:endParaRPr lang="sl-SI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</a:rPr>
              <a:t>Travnata pokrajina z redkimi __________________ in grmičevjem</a:t>
            </a:r>
          </a:p>
          <a:p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</a:rPr>
              <a:t>Deževna in suha doba</a:t>
            </a:r>
          </a:p>
          <a:p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</a:rPr>
              <a:t>Različne živali (žirafe, levi, zebre, sloni…) </a:t>
            </a:r>
            <a:r>
              <a:rPr lang="sl-SI" sz="1600" b="1" i="1" dirty="0">
                <a:solidFill>
                  <a:schemeClr val="accent3">
                    <a:lumMod val="75000"/>
                  </a:schemeClr>
                </a:solidFill>
              </a:rPr>
              <a:t>&gt; narodni parki</a:t>
            </a:r>
            <a:endParaRPr lang="sl-SI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</a:rPr>
              <a:t>Ljudje se ukvarjajo s ___________ </a:t>
            </a:r>
          </a:p>
          <a:p>
            <a:pPr marL="0" indent="0">
              <a:buNone/>
            </a:pP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</a:rPr>
              <a:t>in ________________</a:t>
            </a:r>
          </a:p>
          <a:p>
            <a:pPr marL="0" indent="0">
              <a:buNone/>
            </a:pP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2895600" y="1087721"/>
            <a:ext cx="8610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RASTLINSKI PASOVI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08" y="1889760"/>
            <a:ext cx="4315611" cy="3236708"/>
          </a:xfrm>
        </p:spPr>
      </p:pic>
    </p:spTree>
    <p:extLst>
      <p:ext uri="{BB962C8B-B14F-4D97-AF65-F5344CB8AC3E}">
        <p14:creationId xmlns:p14="http://schemas.microsoft.com/office/powerpoint/2010/main" val="51635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5976257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rgbClr val="FFC000"/>
                </a:solidFill>
              </a:rPr>
              <a:t>PUŠČAVE</a:t>
            </a:r>
          </a:p>
          <a:p>
            <a:pPr marL="0" indent="0">
              <a:buNone/>
            </a:pPr>
            <a:endParaRPr lang="sl-SI" sz="2400" b="1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rgbClr val="FFC000"/>
                </a:solidFill>
              </a:rPr>
              <a:t>Najbolj ____________območja na </a:t>
            </a:r>
            <a:r>
              <a:rPr lang="sl-SI" sz="1600" b="1" dirty="0" err="1" smtClean="0">
                <a:solidFill>
                  <a:srgbClr val="FFC000"/>
                </a:solidFill>
              </a:rPr>
              <a:t>Zemjli</a:t>
            </a:r>
            <a:endParaRPr lang="sl-SI" sz="1600" b="1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rgbClr val="FFC000"/>
                </a:solidFill>
              </a:rPr>
              <a:t>Temperaturne razlike med dnevom in nočjo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rgbClr val="FFC000"/>
                </a:solidFill>
              </a:rPr>
              <a:t>Rastlinstvo prilagojeno (_________ korenine, trnje, </a:t>
            </a:r>
          </a:p>
          <a:p>
            <a:pPr marL="0" indent="0">
              <a:buNone/>
            </a:pPr>
            <a:r>
              <a:rPr lang="sl-SI" sz="1600" b="1" dirty="0" smtClean="0">
                <a:solidFill>
                  <a:srgbClr val="FFC000"/>
                </a:solidFill>
              </a:rPr>
              <a:t>šopasta trava, kaktusi…)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rgbClr val="FFC000"/>
                </a:solidFill>
              </a:rPr>
              <a:t>OAZA = več palm sredi puščave; voda na površju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rgbClr val="FFC000"/>
                </a:solidFill>
              </a:rPr>
              <a:t>BEDUINI = nomadska ljudstva</a:t>
            </a:r>
          </a:p>
          <a:p>
            <a:pPr marL="0" indent="0">
              <a:buNone/>
            </a:pP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2895600" y="1087721"/>
            <a:ext cx="8610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RASTLINSKI PASOVI</a:t>
            </a:r>
            <a:endParaRPr lang="sl-SI" b="1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5894"/>
            <a:ext cx="5334000" cy="3000375"/>
          </a:xfrm>
        </p:spPr>
      </p:pic>
    </p:spTree>
    <p:extLst>
      <p:ext uri="{BB962C8B-B14F-4D97-AF65-F5344CB8AC3E}">
        <p14:creationId xmlns:p14="http://schemas.microsoft.com/office/powerpoint/2010/main" val="835083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67</TotalTime>
  <Words>244</Words>
  <Application>Microsoft Office PowerPoint</Application>
  <PresentationFormat>Širokozaslonsko</PresentationFormat>
  <Paragraphs>45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Sled pare</vt:lpstr>
      <vt:lpstr>TROPSKI PAS</vt:lpstr>
      <vt:lpstr>UVODNA NAVODILA</vt:lpstr>
      <vt:lpstr>PowerPointova predstavitev</vt:lpstr>
      <vt:lpstr>LEGA </vt:lpstr>
      <vt:lpstr>ZNAČILNOSTI</vt:lpstr>
      <vt:lpstr>RASTLINSKI PASOVI</vt:lpstr>
      <vt:lpstr>RASTLINSKI PASOVI</vt:lpstr>
      <vt:lpstr>RASTLINSKI PASOVI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TROPSKI PAS</dc:title>
  <dc:creator>ravnateljica</dc:creator>
  <cp:lastModifiedBy>Ingrid Janezic</cp:lastModifiedBy>
  <cp:revision>9</cp:revision>
  <dcterms:created xsi:type="dcterms:W3CDTF">2020-04-05T15:54:55Z</dcterms:created>
  <dcterms:modified xsi:type="dcterms:W3CDTF">2020-04-05T17:32:48Z</dcterms:modified>
</cp:coreProperties>
</file>