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a:xfrm>
            <a:off x="2692397" y="5037663"/>
            <a:ext cx="5214635" cy="279400"/>
          </a:xfrm>
        </p:spPr>
        <p:txBody>
          <a:bodyPr/>
          <a:lstStyle/>
          <a:p>
            <a:endParaRPr lang="sl-SI"/>
          </a:p>
        </p:txBody>
      </p:sp>
      <p:sp>
        <p:nvSpPr>
          <p:cNvPr id="6" name="Slide Number Placeholder 5"/>
          <p:cNvSpPr>
            <a:spLocks noGrp="1"/>
          </p:cNvSpPr>
          <p:nvPr>
            <p:ph type="sldNum" sz="quarter" idx="12"/>
          </p:nvPr>
        </p:nvSpPr>
        <p:spPr>
          <a:xfrm>
            <a:off x="8956900" y="5037663"/>
            <a:ext cx="551167" cy="279400"/>
          </a:xfrm>
        </p:spPr>
        <p:txBody>
          <a:bodyPr/>
          <a:lstStyle/>
          <a:p>
            <a:fld id="{C30F60FD-AC9D-4BA5-BEFE-93432AC8E81F}" type="slidenum">
              <a:rPr lang="sl-SI" smtClean="0"/>
              <a:t>‹#›</a:t>
            </a:fld>
            <a:endParaRPr lang="sl-S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45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DA9B0892-77C4-4768-8B04-7BA613EE222A}" type="datetimeFigureOut">
              <a:rPr lang="sl-SI" smtClean="0"/>
              <a:t>24. 05. 2020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264388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37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787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262761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l-SI"/>
              <a:t>Kliknite, če želite urediti slog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55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15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162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01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197286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DA9B0892-77C4-4768-8B04-7BA613EE222A}" type="datetimeFigureOut">
              <a:rPr lang="sl-SI" smtClean="0"/>
              <a:t>24. 05. 2020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30F60FD-AC9D-4BA5-BEFE-93432AC8E81F}" type="slidenum">
              <a:rPr lang="sl-SI" smtClean="0"/>
              <a:t>‹#›</a:t>
            </a:fld>
            <a:endParaRPr lang="sl-S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28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DA9B0892-77C4-4768-8B04-7BA613EE222A}" type="datetimeFigureOut">
              <a:rPr lang="sl-SI" smtClean="0"/>
              <a:t>24. 05. 2020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416544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DA9B0892-77C4-4768-8B04-7BA613EE222A}" type="datetimeFigureOut">
              <a:rPr lang="sl-SI" smtClean="0"/>
              <a:t>24. 05. 2020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30F60FD-AC9D-4BA5-BEFE-93432AC8E81F}" type="slidenum">
              <a:rPr lang="sl-SI" smtClean="0"/>
              <a:t>‹#›</a:t>
            </a:fld>
            <a:endParaRPr lang="sl-S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DA9B0892-77C4-4768-8B04-7BA613EE222A}" type="datetimeFigureOut">
              <a:rPr lang="sl-SI" smtClean="0"/>
              <a:t>24. 05. 2020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30F60FD-AC9D-4BA5-BEFE-93432AC8E81F}"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85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B0892-77C4-4768-8B04-7BA613EE222A}" type="datetimeFigureOut">
              <a:rPr lang="sl-SI" smtClean="0"/>
              <a:t>24. 05. 2020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238541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DA9B0892-77C4-4768-8B04-7BA613EE222A}" type="datetimeFigureOut">
              <a:rPr lang="sl-SI" smtClean="0"/>
              <a:t>24. 05. 2020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0F60FD-AC9D-4BA5-BEFE-93432AC8E81F}" type="slidenum">
              <a:rPr lang="sl-SI" smtClean="0"/>
              <a:t>‹#›</a:t>
            </a:fld>
            <a:endParaRPr lang="sl-S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50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a:t>Kliknite, če želite urediti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DA9B0892-77C4-4768-8B04-7BA613EE222A}" type="datetimeFigureOut">
              <a:rPr lang="sl-SI" smtClean="0"/>
              <a:t>24. 05. 2020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30F60FD-AC9D-4BA5-BEFE-93432AC8E81F}" type="slidenum">
              <a:rPr lang="sl-SI" smtClean="0"/>
              <a:t>‹#›</a:t>
            </a:fld>
            <a:endParaRPr lang="sl-SI"/>
          </a:p>
        </p:txBody>
      </p:sp>
    </p:spTree>
    <p:extLst>
      <p:ext uri="{BB962C8B-B14F-4D97-AF65-F5344CB8AC3E}">
        <p14:creationId xmlns:p14="http://schemas.microsoft.com/office/powerpoint/2010/main" val="304201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9B0892-77C4-4768-8B04-7BA613EE222A}" type="datetimeFigureOut">
              <a:rPr lang="sl-SI" smtClean="0"/>
              <a:t>24. 05. 2020</a:t>
            </a:fld>
            <a:endParaRPr lang="sl-S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0F60FD-AC9D-4BA5-BEFE-93432AC8E81F}" type="slidenum">
              <a:rPr lang="sl-SI" smtClean="0"/>
              <a:t>‹#›</a:t>
            </a:fld>
            <a:endParaRPr lang="sl-SI"/>
          </a:p>
        </p:txBody>
      </p:sp>
    </p:spTree>
    <p:extLst>
      <p:ext uri="{BB962C8B-B14F-4D97-AF65-F5344CB8AC3E}">
        <p14:creationId xmlns:p14="http://schemas.microsoft.com/office/powerpoint/2010/main" val="2149088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goformative.com/jo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CEA7A2-A8F1-4CBA-919C-15D11D5DE37F}"/>
              </a:ext>
            </a:extLst>
          </p:cNvPr>
          <p:cNvSpPr>
            <a:spLocks noGrp="1"/>
          </p:cNvSpPr>
          <p:nvPr>
            <p:ph type="ctrTitle"/>
          </p:nvPr>
        </p:nvSpPr>
        <p:spPr>
          <a:xfrm>
            <a:off x="2692398" y="1871131"/>
            <a:ext cx="6815669" cy="3055976"/>
          </a:xfrm>
        </p:spPr>
        <p:txBody>
          <a:bodyPr/>
          <a:lstStyle/>
          <a:p>
            <a:r>
              <a:rPr lang="sl-SI" sz="3600" b="1" dirty="0">
                <a:solidFill>
                  <a:srgbClr val="FF0000"/>
                </a:solidFill>
                <a:latin typeface="Arial" panose="020B0604020202020204" pitchFamily="34" charset="0"/>
                <a:cs typeface="Arial" panose="020B0604020202020204" pitchFamily="34" charset="0"/>
              </a:rPr>
              <a:t/>
            </a:r>
            <a:br>
              <a:rPr lang="sl-SI" sz="3600" b="1" dirty="0">
                <a:solidFill>
                  <a:srgbClr val="FF0000"/>
                </a:solidFill>
                <a:latin typeface="Arial" panose="020B0604020202020204" pitchFamily="34" charset="0"/>
                <a:cs typeface="Arial" panose="020B0604020202020204" pitchFamily="34" charset="0"/>
              </a:rPr>
            </a:br>
            <a:r>
              <a:rPr lang="sl-SI" sz="3600" b="1" dirty="0">
                <a:solidFill>
                  <a:srgbClr val="FF0000"/>
                </a:solidFill>
                <a:latin typeface="Arial" panose="020B0604020202020204" pitchFamily="34" charset="0"/>
                <a:cs typeface="Arial" panose="020B0604020202020204" pitchFamily="34" charset="0"/>
              </a:rPr>
              <a:t>7. razred - NEMŠČINA </a:t>
            </a:r>
            <a:br>
              <a:rPr lang="sl-SI" sz="3600" b="1" dirty="0">
                <a:solidFill>
                  <a:srgbClr val="FF0000"/>
                </a:solidFill>
                <a:latin typeface="Arial" panose="020B0604020202020204" pitchFamily="34" charset="0"/>
                <a:cs typeface="Arial" panose="020B0604020202020204" pitchFamily="34" charset="0"/>
              </a:rPr>
            </a:br>
            <a:r>
              <a:rPr lang="sl-SI" sz="3600" b="1" dirty="0">
                <a:solidFill>
                  <a:srgbClr val="FF0000"/>
                </a:solidFill>
                <a:latin typeface="Arial" panose="020B0604020202020204" pitchFamily="34" charset="0"/>
                <a:cs typeface="Arial" panose="020B0604020202020204" pitchFamily="34" charset="0"/>
              </a:rPr>
              <a:t>10. teden</a:t>
            </a:r>
            <a:br>
              <a:rPr lang="sl-SI" sz="3600" b="1" dirty="0">
                <a:solidFill>
                  <a:srgbClr val="FF0000"/>
                </a:solidFill>
                <a:latin typeface="Arial" panose="020B0604020202020204" pitchFamily="34" charset="0"/>
                <a:cs typeface="Arial" panose="020B0604020202020204" pitchFamily="34" charset="0"/>
              </a:rPr>
            </a:br>
            <a:r>
              <a:rPr lang="sl-SI" b="1" dirty="0">
                <a:solidFill>
                  <a:srgbClr val="FF0000"/>
                </a:solidFill>
                <a:latin typeface="Arial" panose="020B0604020202020204" pitchFamily="34" charset="0"/>
                <a:cs typeface="Arial" panose="020B0604020202020204" pitchFamily="34" charset="0"/>
              </a:rPr>
              <a:t/>
            </a:r>
            <a:br>
              <a:rPr lang="sl-SI" b="1" dirty="0">
                <a:solidFill>
                  <a:srgbClr val="FF0000"/>
                </a:solidFill>
                <a:latin typeface="Arial" panose="020B0604020202020204" pitchFamily="34" charset="0"/>
                <a:cs typeface="Arial" panose="020B0604020202020204" pitchFamily="34" charset="0"/>
              </a:rPr>
            </a:br>
            <a:r>
              <a:rPr lang="sl-SI" sz="2800" b="1" dirty="0">
                <a:solidFill>
                  <a:srgbClr val="FF0000"/>
                </a:solidFill>
                <a:latin typeface="Arial" panose="020B0604020202020204" pitchFamily="34" charset="0"/>
                <a:cs typeface="Arial" panose="020B0604020202020204" pitchFamily="34" charset="0"/>
              </a:rPr>
              <a:t>25. 5. – 29. 5. 2020</a:t>
            </a:r>
            <a:endParaRPr lang="sl-SI" sz="2800" dirty="0"/>
          </a:p>
        </p:txBody>
      </p:sp>
    </p:spTree>
    <p:extLst>
      <p:ext uri="{BB962C8B-B14F-4D97-AF65-F5344CB8AC3E}">
        <p14:creationId xmlns:p14="http://schemas.microsoft.com/office/powerpoint/2010/main" val="281771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EE3CA76-CB2C-49B8-9975-7D2879756375}"/>
              </a:ext>
            </a:extLst>
          </p:cNvPr>
          <p:cNvSpPr>
            <a:spLocks noGrp="1"/>
          </p:cNvSpPr>
          <p:nvPr>
            <p:ph idx="1"/>
          </p:nvPr>
        </p:nvSpPr>
        <p:spPr/>
        <p:txBody>
          <a:bodyPr/>
          <a:lstStyle/>
          <a:p>
            <a:r>
              <a:rPr lang="sl-SI" dirty="0">
                <a:solidFill>
                  <a:srgbClr val="00B0F0"/>
                </a:solidFill>
                <a:latin typeface="Arial" panose="020B0604020202020204" pitchFamily="34" charset="0"/>
                <a:cs typeface="Arial" panose="020B0604020202020204" pitchFamily="34" charset="0"/>
              </a:rPr>
              <a:t/>
            </a:r>
            <a:br>
              <a:rPr lang="sl-SI" dirty="0">
                <a:solidFill>
                  <a:srgbClr val="00B0F0"/>
                </a:solidFill>
                <a:latin typeface="Arial" panose="020B0604020202020204" pitchFamily="34" charset="0"/>
                <a:cs typeface="Arial" panose="020B0604020202020204" pitchFamily="34" charset="0"/>
              </a:rPr>
            </a:br>
            <a:endParaRPr lang="sl-SI" dirty="0"/>
          </a:p>
        </p:txBody>
      </p:sp>
      <p:sp>
        <p:nvSpPr>
          <p:cNvPr id="10" name="Naslov 1">
            <a:extLst>
              <a:ext uri="{FF2B5EF4-FFF2-40B4-BE49-F238E27FC236}">
                <a16:creationId xmlns:a16="http://schemas.microsoft.com/office/drawing/2014/main" id="{6F723672-3FA6-4C7E-8A95-41B03328B2BA}"/>
              </a:ext>
            </a:extLst>
          </p:cNvPr>
          <p:cNvSpPr>
            <a:spLocks noGrp="1"/>
          </p:cNvSpPr>
          <p:nvPr>
            <p:ph type="title"/>
          </p:nvPr>
        </p:nvSpPr>
        <p:spPr>
          <a:xfrm>
            <a:off x="1295400" y="982663"/>
            <a:ext cx="9601200" cy="5116296"/>
          </a:xfrm>
        </p:spPr>
        <p:txBody>
          <a:bodyPr>
            <a:noAutofit/>
          </a:bodyPr>
          <a:lstStyle/>
          <a:p>
            <a:pPr algn="l"/>
            <a:r>
              <a:rPr lang="sl-SI" sz="2000" dirty="0"/>
              <a:t/>
            </a:r>
            <a:br>
              <a:rPr lang="sl-SI" sz="2000" dirty="0"/>
            </a:br>
            <a:r>
              <a:rPr lang="sl-SI" sz="2000" dirty="0">
                <a:solidFill>
                  <a:srgbClr val="002060"/>
                </a:solidFill>
              </a:rPr>
              <a:t/>
            </a:r>
            <a:br>
              <a:rPr lang="sl-SI" sz="2000" dirty="0">
                <a:solidFill>
                  <a:srgbClr val="002060"/>
                </a:solidFill>
              </a:rPr>
            </a:br>
            <a:r>
              <a:rPr lang="sl-SI" sz="2000" dirty="0">
                <a:solidFill>
                  <a:srgbClr val="002060"/>
                </a:solidFill>
              </a:rPr>
              <a:t>Pozdravljena,</a:t>
            </a:r>
            <a:r>
              <a:rPr lang="sl-SI" sz="2000" dirty="0"/>
              <a:t/>
            </a:r>
            <a:br>
              <a:rPr lang="sl-SI" sz="2000" dirty="0"/>
            </a:br>
            <a:r>
              <a:rPr lang="sl-SI" sz="2000" dirty="0"/>
              <a:t/>
            </a:r>
            <a:br>
              <a:rPr lang="sl-SI" sz="2000" dirty="0"/>
            </a:br>
            <a:r>
              <a:rPr lang="sl-SI" sz="2000" dirty="0"/>
              <a:t/>
            </a:r>
            <a:br>
              <a:rPr lang="sl-SI" sz="2000" dirty="0"/>
            </a:br>
            <a:r>
              <a:rPr lang="sl-SI" sz="2000" dirty="0"/>
              <a:t/>
            </a:r>
            <a:br>
              <a:rPr lang="sl-SI" sz="2000" dirty="0"/>
            </a:br>
            <a:r>
              <a:rPr lang="sl-SI" sz="2400" dirty="0">
                <a:solidFill>
                  <a:srgbClr val="002060"/>
                </a:solidFill>
              </a:rPr>
              <a:t>v tem tednu  sem zate pripravila naloge na spletni strani </a:t>
            </a:r>
            <a:r>
              <a:rPr lang="sl-SI" sz="2400" dirty="0" err="1">
                <a:solidFill>
                  <a:srgbClr val="002060"/>
                </a:solidFill>
              </a:rPr>
              <a:t>GoFormative</a:t>
            </a:r>
            <a:r>
              <a:rPr lang="sl-SI" sz="2400" dirty="0">
                <a:solidFill>
                  <a:srgbClr val="002060"/>
                </a:solidFill>
              </a:rPr>
              <a:t>, do katere dostopaš na tej povezavi  </a:t>
            </a:r>
            <a:r>
              <a:rPr lang="sl-SI" sz="2400" b="1" u="sng" dirty="0">
                <a:solidFill>
                  <a:srgbClr val="00B050"/>
                </a:solidFill>
                <a:hlinkClick r:id="rId2">
                  <a:extLst>
                    <a:ext uri="{A12FA001-AC4F-418D-AE19-62706E023703}">
                      <ahyp:hlinkClr xmlns:ahyp="http://schemas.microsoft.com/office/drawing/2018/hyperlinkcolor" xmlns="" val="tx"/>
                    </a:ext>
                  </a:extLst>
                </a:hlinkClick>
              </a:rPr>
              <a:t>goformative.com/</a:t>
            </a:r>
            <a:r>
              <a:rPr lang="sl-SI" sz="2400" b="1" u="sng" dirty="0" err="1">
                <a:solidFill>
                  <a:srgbClr val="00B050"/>
                </a:solidFill>
                <a:hlinkClick r:id="rId2">
                  <a:extLst>
                    <a:ext uri="{A12FA001-AC4F-418D-AE19-62706E023703}">
                      <ahyp:hlinkClr xmlns:ahyp="http://schemas.microsoft.com/office/drawing/2018/hyperlinkcolor" xmlns="" val="tx"/>
                    </a:ext>
                  </a:extLst>
                </a:hlinkClick>
              </a:rPr>
              <a:t>join</a:t>
            </a:r>
            <a:r>
              <a:rPr lang="sl-SI" sz="2400" b="1" dirty="0">
                <a:solidFill>
                  <a:srgbClr val="00B050"/>
                </a:solidFill>
              </a:rPr>
              <a:t>  </a:t>
            </a:r>
            <a:r>
              <a:rPr lang="sl-SI" sz="2400" dirty="0">
                <a:solidFill>
                  <a:srgbClr val="002060"/>
                </a:solidFill>
              </a:rPr>
              <a:t>Koda je </a:t>
            </a:r>
            <a:r>
              <a:rPr lang="sl-SI" sz="2400" dirty="0">
                <a:solidFill>
                  <a:srgbClr val="00B050"/>
                </a:solidFill>
              </a:rPr>
              <a:t>JN4GWF</a:t>
            </a:r>
            <a:r>
              <a:rPr lang="sl-SI" sz="2400" dirty="0"/>
              <a:t/>
            </a:r>
            <a:br>
              <a:rPr lang="sl-SI" sz="2400" dirty="0"/>
            </a:br>
            <a:r>
              <a:rPr lang="sl-SI" sz="2400" dirty="0">
                <a:solidFill>
                  <a:srgbClr val="002060"/>
                </a:solidFill>
              </a:rPr>
              <a:t>Prosim, da pri prijavi vneseš svoje ime in priimek (</a:t>
            </a:r>
            <a:r>
              <a:rPr lang="sl-SI" sz="2400" dirty="0">
                <a:solidFill>
                  <a:srgbClr val="FF0000"/>
                </a:solidFill>
              </a:rPr>
              <a:t>NE UPORABLJAJ IZMIŠLJENEGA IMENA</a:t>
            </a:r>
            <a:r>
              <a:rPr lang="sl-SI" sz="2400" dirty="0">
                <a:solidFill>
                  <a:srgbClr val="002060"/>
                </a:solidFill>
              </a:rPr>
              <a:t>), saj bom prek te spletne strani spremljala tvoje delo.</a:t>
            </a:r>
            <a:br>
              <a:rPr lang="sl-SI" sz="2400" dirty="0">
                <a:solidFill>
                  <a:srgbClr val="002060"/>
                </a:solidFill>
              </a:rPr>
            </a:br>
            <a:r>
              <a:rPr lang="sl-SI" sz="2400" dirty="0">
                <a:solidFill>
                  <a:srgbClr val="002060"/>
                </a:solidFill>
              </a:rPr>
              <a:t>Ko boš nalogo rešila, klikni na gumb </a:t>
            </a:r>
            <a:r>
              <a:rPr lang="sl-SI" sz="2400" dirty="0" err="1">
                <a:solidFill>
                  <a:srgbClr val="002060"/>
                </a:solidFill>
              </a:rPr>
              <a:t>submit</a:t>
            </a:r>
            <a:r>
              <a:rPr lang="sl-SI" sz="2400" dirty="0">
                <a:solidFill>
                  <a:srgbClr val="002060"/>
                </a:solidFill>
              </a:rPr>
              <a:t>.</a:t>
            </a:r>
            <a:br>
              <a:rPr lang="sl-SI" sz="2400" dirty="0">
                <a:solidFill>
                  <a:srgbClr val="002060"/>
                </a:solidFill>
              </a:rPr>
            </a:br>
            <a:r>
              <a:rPr lang="sl-SI" sz="2400" dirty="0">
                <a:solidFill>
                  <a:srgbClr val="002060"/>
                </a:solidFill>
              </a:rPr>
              <a:t>Naloge bodo dostopne </a:t>
            </a:r>
            <a:r>
              <a:rPr lang="sl-SI" sz="2400" dirty="0">
                <a:solidFill>
                  <a:srgbClr val="FF0000"/>
                </a:solidFill>
              </a:rPr>
              <a:t>od ponedeljka od 7. ure do nedelje do 21. ure</a:t>
            </a:r>
            <a:r>
              <a:rPr lang="sl-SI" sz="2400" dirty="0"/>
              <a:t>. </a:t>
            </a:r>
            <a:r>
              <a:rPr lang="sl-SI" sz="2400" dirty="0">
                <a:solidFill>
                  <a:srgbClr val="002060"/>
                </a:solidFill>
              </a:rPr>
              <a:t>Nalog po tem času ne bo</a:t>
            </a:r>
            <a:r>
              <a:rPr lang="sl-SI" sz="2400" dirty="0"/>
              <a:t> </a:t>
            </a:r>
            <a:r>
              <a:rPr lang="sl-SI" sz="2400" dirty="0">
                <a:solidFill>
                  <a:srgbClr val="002060"/>
                </a:solidFill>
              </a:rPr>
              <a:t>več možno oddati.</a:t>
            </a:r>
            <a:br>
              <a:rPr lang="sl-SI" sz="2400" dirty="0">
                <a:solidFill>
                  <a:srgbClr val="002060"/>
                </a:solidFill>
              </a:rPr>
            </a:br>
            <a:r>
              <a:rPr lang="sl-SI" sz="2400">
                <a:solidFill>
                  <a:srgbClr val="002060"/>
                </a:solidFill>
              </a:rPr>
              <a:t>Želim ti uspešno </a:t>
            </a:r>
            <a:r>
              <a:rPr lang="sl-SI" sz="2400" dirty="0">
                <a:solidFill>
                  <a:srgbClr val="002060"/>
                </a:solidFill>
              </a:rPr>
              <a:t>delo,</a:t>
            </a:r>
            <a:br>
              <a:rPr lang="sl-SI" sz="2400" dirty="0">
                <a:solidFill>
                  <a:srgbClr val="002060"/>
                </a:solidFill>
              </a:rPr>
            </a:br>
            <a:r>
              <a:rPr lang="sl-SI" sz="2400" dirty="0">
                <a:solidFill>
                  <a:srgbClr val="002060"/>
                </a:solidFill>
              </a:rPr>
              <a:t>                                                  Aleksandra Zupančič</a:t>
            </a:r>
            <a:r>
              <a:rPr lang="sl-SI" sz="2000" dirty="0"/>
              <a:t/>
            </a:r>
            <a:br>
              <a:rPr lang="sl-SI" sz="2000" dirty="0"/>
            </a:br>
            <a:endParaRPr lang="sl-SI"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5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Naravn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Naravn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aravn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65</TotalTime>
  <Words>0</Words>
  <Application>Microsoft Office PowerPoint</Application>
  <PresentationFormat>Širokozaslonsko</PresentationFormat>
  <Paragraphs>3</Paragraphs>
  <Slides>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vt:i4>
      </vt:variant>
    </vt:vector>
  </HeadingPairs>
  <TitlesOfParts>
    <vt:vector size="5" baseType="lpstr">
      <vt:lpstr>Arial</vt:lpstr>
      <vt:lpstr>Garamond</vt:lpstr>
      <vt:lpstr>Naravno</vt:lpstr>
      <vt:lpstr> 7. razred - NEMŠČINA  10. teden  25. 5. – 29. 5. 2020</vt:lpstr>
      <vt:lpstr>  Pozdravljena,    v tem tednu  sem zate pripravila naloge na spletni strani GoFormative, do katere dostopaš na tej povezavi  goformative.com/join  Koda je JN4GWF Prosim, da pri prijavi vneseš svoje ime in priimek (NE UPORABLJAJ IZMIŠLJENEGA IMENA), saj bom prek te spletne strani spremljala tvoje delo. Ko boš nalogo rešila, klikni na gumb submit. Naloge bodo dostopne od ponedeljka od 7. ure do nedelje do 21. ure. Nalog po tem času ne bo več možno oddati. Želim ti uspešno delo,                                                   Aleksandra Zupančič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PLURAL DER SUBSTANTIVE</dc:title>
  <dc:creator>azupan64@outlook.com</dc:creator>
  <cp:lastModifiedBy>Računalničar</cp:lastModifiedBy>
  <cp:revision>12</cp:revision>
  <dcterms:created xsi:type="dcterms:W3CDTF">2020-05-06T05:46:56Z</dcterms:created>
  <dcterms:modified xsi:type="dcterms:W3CDTF">2020-05-24T11:43:05Z</dcterms:modified>
</cp:coreProperties>
</file>