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s04web.zoom.us/j/298894640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join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7847729" cy="325526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7. TEDEN – ANGLEŠČINA NAVODILA ZA DELO</a:t>
            </a:r>
            <a:br>
              <a:rPr lang="en-GB" dirty="0" smtClean="0"/>
            </a:br>
            <a:r>
              <a:rPr lang="en-GB" dirty="0" smtClean="0"/>
              <a:t>8. </a:t>
            </a:r>
            <a:r>
              <a:rPr lang="en-GB" dirty="0"/>
              <a:t>B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(4.5. – 8.5.)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0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</a:t>
            </a:r>
            <a:r>
              <a:rPr lang="en-GB" dirty="0" smtClean="0"/>
              <a:t>. </a:t>
            </a:r>
            <a:r>
              <a:rPr lang="en-GB" dirty="0" err="1" smtClean="0"/>
              <a:t>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ZOOM </a:t>
            </a:r>
            <a:r>
              <a:rPr lang="en-GB" b="1" dirty="0" err="1" smtClean="0">
                <a:solidFill>
                  <a:schemeClr val="tx1"/>
                </a:solidFill>
              </a:rPr>
              <a:t>srečanje</a:t>
            </a: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err="1" smtClean="0">
                <a:solidFill>
                  <a:schemeClr val="tx1"/>
                </a:solidFill>
              </a:rPr>
              <a:t>torek</a:t>
            </a:r>
            <a:r>
              <a:rPr lang="en-GB" b="1" dirty="0" smtClean="0">
                <a:solidFill>
                  <a:schemeClr val="tx1"/>
                </a:solidFill>
              </a:rPr>
              <a:t>, </a:t>
            </a:r>
            <a:r>
              <a:rPr lang="en-GB" b="1" dirty="0">
                <a:solidFill>
                  <a:schemeClr val="tx1"/>
                </a:solidFill>
              </a:rPr>
              <a:t>5</a:t>
            </a:r>
            <a:r>
              <a:rPr lang="en-GB" b="1" dirty="0" smtClean="0">
                <a:solidFill>
                  <a:schemeClr val="tx1"/>
                </a:solidFill>
              </a:rPr>
              <a:t>. 5. </a:t>
            </a:r>
            <a:r>
              <a:rPr lang="en-GB" b="1" dirty="0" err="1" smtClean="0">
                <a:solidFill>
                  <a:schemeClr val="tx1"/>
                </a:solidFill>
              </a:rPr>
              <a:t>ob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10.15</a:t>
            </a:r>
          </a:p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  <a:hlinkClick r:id="rId2"/>
              </a:rPr>
              <a:t>https://us04web.zoom.us/j/298894640</a:t>
            </a: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Meeting ID: 298 894 640</a:t>
            </a: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nl-NL" b="1" dirty="0" smtClean="0">
                <a:solidFill>
                  <a:schemeClr val="tx1"/>
                </a:solidFill>
              </a:rPr>
              <a:t> </a:t>
            </a:r>
            <a:endParaRPr lang="nl-NL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blak 4"/>
          <p:cNvSpPr/>
          <p:nvPr/>
        </p:nvSpPr>
        <p:spPr>
          <a:xfrm>
            <a:off x="7733211" y="3596639"/>
            <a:ext cx="3735978" cy="2734491"/>
          </a:xfrm>
          <a:prstGeom prst="cloudCallout">
            <a:avLst>
              <a:gd name="adj1" fmla="val -76534"/>
              <a:gd name="adj2" fmla="val -5782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Pripravi</a:t>
            </a:r>
            <a:r>
              <a:rPr lang="en-GB" sz="2400" dirty="0" smtClean="0"/>
              <a:t> </a:t>
            </a:r>
            <a:r>
              <a:rPr lang="en-GB" sz="2400" dirty="0" err="1" smtClean="0"/>
              <a:t>biografijo</a:t>
            </a:r>
            <a:r>
              <a:rPr lang="en-GB" sz="2400" dirty="0" smtClean="0"/>
              <a:t>, </a:t>
            </a:r>
            <a:r>
              <a:rPr lang="en-GB" sz="2400" dirty="0" err="1" smtClean="0"/>
              <a:t>ki</a:t>
            </a:r>
            <a:r>
              <a:rPr lang="en-GB" sz="2400" dirty="0" smtClean="0"/>
              <a:t> </a:t>
            </a:r>
            <a:r>
              <a:rPr lang="en-GB" sz="2400" dirty="0" err="1" smtClean="0"/>
              <a:t>si</a:t>
            </a:r>
            <a:r>
              <a:rPr lang="en-GB" sz="2400" dirty="0" smtClean="0"/>
              <a:t> jo </a:t>
            </a:r>
            <a:r>
              <a:rPr lang="en-GB" sz="2400" dirty="0" err="1" smtClean="0"/>
              <a:t>napisal</a:t>
            </a:r>
            <a:r>
              <a:rPr lang="en-GB" sz="2400" dirty="0" smtClean="0"/>
              <a:t>/a 5. </a:t>
            </a:r>
            <a:r>
              <a:rPr lang="en-GB" sz="2400" dirty="0" err="1" smtClean="0"/>
              <a:t>teden</a:t>
            </a:r>
            <a:r>
              <a:rPr lang="en-GB" sz="2400" dirty="0" smtClean="0"/>
              <a:t> </a:t>
            </a:r>
            <a:r>
              <a:rPr lang="en-GB" sz="2400" dirty="0" err="1" smtClean="0"/>
              <a:t>dela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daljavo</a:t>
            </a:r>
            <a:r>
              <a:rPr lang="en-GB" sz="2400" dirty="0" smtClean="0"/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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2415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. </a:t>
            </a:r>
            <a:r>
              <a:rPr lang="en-GB" dirty="0" err="1" smtClean="0"/>
              <a:t>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 smtClean="0">
                <a:solidFill>
                  <a:srgbClr val="0070C0"/>
                </a:solidFill>
              </a:rPr>
              <a:t>Danes vas </a:t>
            </a:r>
            <a:r>
              <a:rPr lang="en-GB" sz="3200" dirty="0" err="1" smtClean="0">
                <a:solidFill>
                  <a:srgbClr val="0070C0"/>
                </a:solidFill>
              </a:rPr>
              <a:t>prosim</a:t>
            </a:r>
            <a:r>
              <a:rPr lang="en-GB" sz="3200" dirty="0" smtClean="0">
                <a:solidFill>
                  <a:srgbClr val="0070C0"/>
                </a:solidFill>
              </a:rPr>
              <a:t>, da se </a:t>
            </a:r>
            <a:r>
              <a:rPr lang="en-GB" sz="3200" dirty="0" err="1" smtClean="0">
                <a:solidFill>
                  <a:srgbClr val="0070C0"/>
                </a:solidFill>
              </a:rPr>
              <a:t>prijavite</a:t>
            </a:r>
            <a:r>
              <a:rPr lang="en-GB" sz="3200" dirty="0" smtClean="0">
                <a:solidFill>
                  <a:srgbClr val="0070C0"/>
                </a:solidFill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</a:rPr>
              <a:t>na</a:t>
            </a:r>
            <a:r>
              <a:rPr lang="en-GB" sz="3200" dirty="0" smtClean="0">
                <a:solidFill>
                  <a:srgbClr val="0070C0"/>
                </a:solidFill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</a:rPr>
              <a:t>spletno</a:t>
            </a:r>
            <a:r>
              <a:rPr lang="en-GB" sz="3200" dirty="0" smtClean="0">
                <a:solidFill>
                  <a:srgbClr val="0070C0"/>
                </a:solidFill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</a:rPr>
              <a:t>stran</a:t>
            </a:r>
            <a:r>
              <a:rPr lang="en-GB" sz="3200" dirty="0">
                <a:solidFill>
                  <a:srgbClr val="0070C0"/>
                </a:solidFill>
              </a:rPr>
              <a:t>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goformative.com/join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err="1" smtClean="0">
                <a:solidFill>
                  <a:srgbClr val="FFC000"/>
                </a:solidFill>
              </a:rPr>
              <a:t>koda</a:t>
            </a:r>
            <a:r>
              <a:rPr lang="en-GB" dirty="0" smtClean="0">
                <a:solidFill>
                  <a:srgbClr val="FFC000"/>
                </a:solidFill>
              </a:rPr>
              <a:t>: </a:t>
            </a:r>
            <a:r>
              <a:rPr lang="en-GB" sz="2800" b="1" dirty="0" smtClean="0">
                <a:solidFill>
                  <a:srgbClr val="FFC000"/>
                </a:solidFill>
              </a:rPr>
              <a:t>5BQ684</a:t>
            </a:r>
          </a:p>
          <a:p>
            <a:pPr marL="0" indent="0">
              <a:buNone/>
            </a:pPr>
            <a:r>
              <a:rPr lang="en-GB" sz="2400" b="1" dirty="0" err="1" smtClean="0">
                <a:solidFill>
                  <a:schemeClr val="tx1"/>
                </a:solidFill>
              </a:rPr>
              <a:t>Prosim</a:t>
            </a:r>
            <a:r>
              <a:rPr lang="en-GB" sz="2400" b="1" dirty="0" smtClean="0">
                <a:solidFill>
                  <a:schemeClr val="tx1"/>
                </a:solidFill>
              </a:rPr>
              <a:t>, </a:t>
            </a:r>
            <a:r>
              <a:rPr lang="en-GB" sz="2400" b="1" dirty="0" err="1" smtClean="0">
                <a:solidFill>
                  <a:schemeClr val="tx1"/>
                </a:solidFill>
              </a:rPr>
              <a:t>prijavite</a:t>
            </a:r>
            <a:r>
              <a:rPr lang="en-GB" sz="2400" b="1" dirty="0" smtClean="0">
                <a:solidFill>
                  <a:schemeClr val="tx1"/>
                </a:solidFill>
              </a:rPr>
              <a:t> se s </a:t>
            </a:r>
            <a:r>
              <a:rPr lang="en-GB" sz="2400" b="1" dirty="0" err="1" smtClean="0">
                <a:solidFill>
                  <a:schemeClr val="tx1"/>
                </a:solidFill>
              </a:rPr>
              <a:t>svojim</a:t>
            </a:r>
            <a:r>
              <a:rPr lang="en-GB" sz="2400" b="1" dirty="0" smtClean="0">
                <a:solidFill>
                  <a:schemeClr val="tx1"/>
                </a:solidFill>
              </a:rPr>
              <a:t> IMENOM in PRIIMKOM (</a:t>
            </a:r>
            <a:r>
              <a:rPr lang="en-GB" sz="2400" b="1" u="sng" dirty="0" smtClean="0">
                <a:solidFill>
                  <a:srgbClr val="FF0000"/>
                </a:solidFill>
              </a:rPr>
              <a:t>ne </a:t>
            </a:r>
            <a:r>
              <a:rPr lang="en-GB" sz="2400" b="1" u="sng" dirty="0" err="1" smtClean="0">
                <a:solidFill>
                  <a:srgbClr val="FF0000"/>
                </a:solidFill>
              </a:rPr>
              <a:t>uporabljajte</a:t>
            </a:r>
            <a:r>
              <a:rPr lang="en-GB" sz="2400" b="1" u="sng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vzdevkov</a:t>
            </a:r>
            <a:r>
              <a:rPr lang="en-GB" sz="2400" b="1" dirty="0" smtClean="0">
                <a:solidFill>
                  <a:schemeClr val="tx1"/>
                </a:solidFill>
              </a:rPr>
              <a:t> in </a:t>
            </a:r>
            <a:r>
              <a:rPr lang="en-GB" sz="2400" b="1" dirty="0" err="1" smtClean="0">
                <a:solidFill>
                  <a:schemeClr val="tx1"/>
                </a:solidFill>
              </a:rPr>
              <a:t>izmišljenih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imen</a:t>
            </a:r>
            <a:r>
              <a:rPr lang="en-GB" sz="2400" b="1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Na </a:t>
            </a:r>
            <a:r>
              <a:rPr lang="en-GB" sz="2400" b="1" dirty="0" err="1" smtClean="0">
                <a:solidFill>
                  <a:schemeClr val="tx1"/>
                </a:solidFill>
              </a:rPr>
              <a:t>tej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strani</a:t>
            </a:r>
            <a:r>
              <a:rPr lang="en-GB" sz="2400" b="1" dirty="0" smtClean="0">
                <a:solidFill>
                  <a:schemeClr val="tx1"/>
                </a:solidFill>
              </a:rPr>
              <a:t> vas </a:t>
            </a:r>
            <a:r>
              <a:rPr lang="en-GB" sz="2400" b="1" dirty="0" err="1" smtClean="0">
                <a:solidFill>
                  <a:schemeClr val="tx1"/>
                </a:solidFill>
              </a:rPr>
              <a:t>bosta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čakali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dve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nalogi</a:t>
            </a:r>
            <a:r>
              <a:rPr lang="en-GB" sz="2400" b="1" dirty="0" smtClean="0">
                <a:solidFill>
                  <a:schemeClr val="tx1"/>
                </a:solidFill>
              </a:rPr>
              <a:t>, </a:t>
            </a:r>
            <a:r>
              <a:rPr lang="en-GB" sz="2400" b="1" dirty="0" err="1" smtClean="0">
                <a:solidFill>
                  <a:schemeClr val="tx1"/>
                </a:solidFill>
              </a:rPr>
              <a:t>ki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ju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rešite</a:t>
            </a:r>
            <a:r>
              <a:rPr lang="en-GB" sz="2400" b="1" dirty="0" smtClean="0">
                <a:solidFill>
                  <a:schemeClr val="tx1"/>
                </a:solidFill>
              </a:rPr>
              <a:t> in </a:t>
            </a:r>
            <a:r>
              <a:rPr lang="en-GB" sz="2400" b="1" dirty="0" err="1" smtClean="0">
                <a:solidFill>
                  <a:schemeClr val="tx1"/>
                </a:solidFill>
              </a:rPr>
              <a:t>na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koncu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stinite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gumb</a:t>
            </a:r>
            <a:r>
              <a:rPr lang="en-GB" sz="2400" b="1" dirty="0" smtClean="0">
                <a:solidFill>
                  <a:schemeClr val="tx1"/>
                </a:solidFill>
              </a:rPr>
              <a:t> SUBMIT. S </a:t>
            </a:r>
            <a:r>
              <a:rPr lang="en-GB" sz="2400" b="1" dirty="0" err="1" smtClean="0">
                <a:solidFill>
                  <a:schemeClr val="tx1"/>
                </a:solidFill>
              </a:rPr>
              <a:t>pomočjo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te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spletne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strani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bom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lahko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spremljala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vaše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delo</a:t>
            </a:r>
            <a:r>
              <a:rPr lang="en-GB" sz="2400" b="1" dirty="0" smtClean="0">
                <a:solidFill>
                  <a:schemeClr val="tx1"/>
                </a:solidFill>
              </a:rPr>
              <a:t> in </a:t>
            </a:r>
            <a:r>
              <a:rPr lang="en-GB" sz="2400" b="1" dirty="0" err="1" smtClean="0">
                <a:solidFill>
                  <a:schemeClr val="tx1"/>
                </a:solidFill>
              </a:rPr>
              <a:t>pošiljanje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nalog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po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mailu</a:t>
            </a:r>
            <a:r>
              <a:rPr lang="en-GB" sz="2400" b="1" dirty="0" smtClean="0">
                <a:solidFill>
                  <a:schemeClr val="tx1"/>
                </a:solidFill>
              </a:rPr>
              <a:t> v </a:t>
            </a:r>
            <a:r>
              <a:rPr lang="en-GB" sz="2400" b="1" dirty="0" err="1" smtClean="0">
                <a:solidFill>
                  <a:schemeClr val="tx1"/>
                </a:solidFill>
              </a:rPr>
              <a:t>veliki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meri</a:t>
            </a:r>
            <a:r>
              <a:rPr lang="en-GB" sz="2400" b="1" dirty="0" smtClean="0">
                <a:solidFill>
                  <a:schemeClr val="tx1"/>
                </a:solidFill>
              </a:rPr>
              <a:t> ne </a:t>
            </a:r>
            <a:r>
              <a:rPr lang="en-GB" sz="2400" b="1" dirty="0" err="1" smtClean="0">
                <a:solidFill>
                  <a:schemeClr val="tx1"/>
                </a:solidFill>
              </a:rPr>
              <a:t>bo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več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potrebno</a:t>
            </a:r>
            <a:r>
              <a:rPr lang="en-GB" sz="2400" b="1" dirty="0" smtClean="0">
                <a:solidFill>
                  <a:schemeClr val="tx1"/>
                </a:solidFill>
              </a:rPr>
              <a:t>. </a:t>
            </a:r>
            <a:r>
              <a:rPr lang="en-GB" sz="2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50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</a:t>
            </a:r>
            <a:r>
              <a:rPr lang="en-GB" dirty="0" err="1"/>
              <a:t>ura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b="1" dirty="0" err="1" smtClean="0"/>
              <a:t>Reši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naloge</a:t>
            </a:r>
            <a:r>
              <a:rPr lang="en-GB" sz="2800" b="1" dirty="0" smtClean="0"/>
              <a:t> v DZ str. 63, 64, 65</a:t>
            </a:r>
          </a:p>
          <a:p>
            <a:pPr marL="0" indent="0" algn="ctr">
              <a:buNone/>
            </a:pPr>
            <a:r>
              <a:rPr lang="en-GB" i="1" dirty="0" err="1" smtClean="0"/>
              <a:t>rešitve</a:t>
            </a:r>
            <a:r>
              <a:rPr lang="en-GB" i="1" dirty="0" smtClean="0"/>
              <a:t> </a:t>
            </a:r>
            <a:r>
              <a:rPr lang="en-GB" i="1" dirty="0" err="1" smtClean="0"/>
              <a:t>prevei</a:t>
            </a:r>
            <a:r>
              <a:rPr lang="en-GB" i="1" dirty="0" smtClean="0"/>
              <a:t> v </a:t>
            </a:r>
            <a:r>
              <a:rPr lang="en-GB" i="1" dirty="0" err="1" smtClean="0"/>
              <a:t>spletnem</a:t>
            </a:r>
            <a:r>
              <a:rPr lang="en-GB" i="1" dirty="0" smtClean="0"/>
              <a:t> DZ</a:t>
            </a:r>
            <a:endParaRPr lang="en-GB" sz="2800" i="1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26408305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33</TotalTime>
  <Words>154</Words>
  <Application>Microsoft Office PowerPoint</Application>
  <PresentationFormat>Širokozaslonsko</PresentationFormat>
  <Paragraphs>28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Corbel</vt:lpstr>
      <vt:lpstr>Wingdings</vt:lpstr>
      <vt:lpstr>Wingdings 2</vt:lpstr>
      <vt:lpstr>Okvir</vt:lpstr>
      <vt:lpstr>7. TEDEN – ANGLEŠČINA NAVODILA ZA DELO 8. B </vt:lpstr>
      <vt:lpstr>1. ura</vt:lpstr>
      <vt:lpstr>2. ura</vt:lpstr>
      <vt:lpstr>3. ura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TEDEN – ANGLEŠČINA NAVODILA ZA DELO 5. A</dc:title>
  <dc:creator>Lane</dc:creator>
  <cp:lastModifiedBy>Ingrid Janezic</cp:lastModifiedBy>
  <cp:revision>9</cp:revision>
  <dcterms:created xsi:type="dcterms:W3CDTF">2020-04-24T06:35:24Z</dcterms:created>
  <dcterms:modified xsi:type="dcterms:W3CDTF">2020-04-28T08:44:11Z</dcterms:modified>
</cp:coreProperties>
</file>