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98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446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166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53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77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2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92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5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973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61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01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5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 fontScale="85000" lnSpcReduction="20000"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 In 8.B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3. – 3. 4. 2020</a:t>
            </a: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FF0000"/>
                </a:solidFill>
                <a:cs typeface="Arial" panose="020B0604020202020204" pitchFamily="34" charset="0"/>
              </a:rPr>
              <a:t>Navodila za delo na domu za 1. uro</a:t>
            </a:r>
            <a:endParaRPr lang="sl-SI" dirty="0"/>
          </a:p>
          <a:p>
            <a:endParaRPr lang="sl-SI" dirty="0"/>
          </a:p>
        </p:txBody>
      </p:sp>
      <p:pic>
        <p:nvPicPr>
          <p:cNvPr id="2050" name="Picture 2" descr="clipart guten tag means guten morgen bilder lustig clipart means ...">
            <a:extLst>
              <a:ext uri="{FF2B5EF4-FFF2-40B4-BE49-F238E27FC236}">
                <a16:creationId xmlns:a16="http://schemas.microsoft.com/office/drawing/2014/main" id="{2BB1F8B3-8DBD-4AD3-84BE-3EF7FFC0F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0" b="6401"/>
          <a:stretch/>
        </p:blipFill>
        <p:spPr bwMode="auto">
          <a:xfrm>
            <a:off x="7981025" y="585926"/>
            <a:ext cx="3490477" cy="247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BDCEC5-15C0-406D-9D0E-AD1B6E95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95635"/>
            <a:ext cx="10058400" cy="4173459"/>
          </a:xfrm>
        </p:spPr>
        <p:txBody>
          <a:bodyPr/>
          <a:lstStyle/>
          <a:p>
            <a:endParaRPr lang="sl-SI" dirty="0"/>
          </a:p>
          <a:p>
            <a:endParaRPr lang="sl-SI" sz="2400" dirty="0"/>
          </a:p>
          <a:p>
            <a:r>
              <a:rPr lang="sl-SI" sz="2400" dirty="0"/>
              <a:t>Pred nami je tretji teden učenja na daljavo. Obe uri bomo namenili ponavljanju. V spletni učilnici boste našli tri interaktivne vaje. Prosim, da napišete komentar pod vsako nalogo, kako vam je šlo pri reševanju. </a:t>
            </a:r>
          </a:p>
        </p:txBody>
      </p:sp>
      <p:pic>
        <p:nvPicPr>
          <p:cNvPr id="1026" name="Picture 2" descr="Viel-Erfolg - Treinnova Treuhand">
            <a:extLst>
              <a:ext uri="{FF2B5EF4-FFF2-40B4-BE49-F238E27FC236}">
                <a16:creationId xmlns:a16="http://schemas.microsoft.com/office/drawing/2014/main" id="{F3101486-BAF3-4E9C-BE7E-605C362EB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04" y="41260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435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Oranžno-rume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67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Retrospektiva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3</cp:revision>
  <dcterms:created xsi:type="dcterms:W3CDTF">2020-03-28T23:32:00Z</dcterms:created>
  <dcterms:modified xsi:type="dcterms:W3CDTF">2020-03-29T17:28:03Z</dcterms:modified>
</cp:coreProperties>
</file>