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lanevukadinovic/r07iizgasecs%20-%20rubrika%206" TargetMode="External"/><Relationship Id="rId2" Type="http://schemas.openxmlformats.org/officeDocument/2006/relationships/hyperlink" Target="https://padlet.com/lanevukadinovic/r07iizgasec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ane.vukadinovic@os-mk.si" TargetMode="External"/><Relationship Id="rId2" Type="http://schemas.openxmlformats.org/officeDocument/2006/relationships/hyperlink" Target="https://padlet.com/lanevukadinovic/r07iizgase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 smtClean="0"/>
              <a:t>ANGLEŠČINA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Lane </a:t>
            </a:r>
            <a:r>
              <a:rPr lang="en-GB" dirty="0" err="1" smtClean="0"/>
              <a:t>Vukadinović</a:t>
            </a:r>
            <a:endParaRPr lang="en-GB" dirty="0"/>
          </a:p>
        </p:txBody>
      </p:sp>
      <p:sp>
        <p:nvSpPr>
          <p:cNvPr id="4" name="Elipsa 3"/>
          <p:cNvSpPr/>
          <p:nvPr/>
        </p:nvSpPr>
        <p:spPr>
          <a:xfrm>
            <a:off x="2177143" y="740229"/>
            <a:ext cx="7846423" cy="3587931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6. RAZRED</a:t>
            </a:r>
          </a:p>
          <a:p>
            <a:pPr algn="ctr"/>
            <a:r>
              <a:rPr lang="en-GB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2. TEDEN</a:t>
            </a:r>
          </a:p>
          <a:p>
            <a:pPr algn="ctr"/>
            <a:r>
              <a:rPr lang="en-GB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23. 3. – 27. 3.</a:t>
            </a:r>
          </a:p>
          <a:p>
            <a:pPr algn="ctr"/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52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609601" y="269966"/>
            <a:ext cx="1106859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err="1">
                <a:latin typeface="Comic Sans MS" panose="030F0702030302020204" pitchFamily="66" charset="0"/>
              </a:rPr>
              <a:t>Dragi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učenci</a:t>
            </a:r>
            <a:r>
              <a:rPr lang="en-GB" sz="2000" dirty="0">
                <a:latin typeface="Comic Sans MS" panose="030F0702030302020204" pitchFamily="66" charset="0"/>
              </a:rPr>
              <a:t>!</a:t>
            </a:r>
          </a:p>
          <a:p>
            <a:pPr>
              <a:lnSpc>
                <a:spcPct val="150000"/>
              </a:lnSpc>
            </a:pPr>
            <a:endParaRPr lang="en-GB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Comic Sans MS" panose="030F0702030302020204" pitchFamily="66" charset="0"/>
              </a:rPr>
              <a:t>Upam</a:t>
            </a:r>
            <a:r>
              <a:rPr lang="en-GB" sz="2000" dirty="0">
                <a:latin typeface="Comic Sans MS" panose="030F0702030302020204" pitchFamily="66" charset="0"/>
              </a:rPr>
              <a:t>, da </a:t>
            </a:r>
            <a:r>
              <a:rPr lang="en-GB" sz="2000" dirty="0" err="1">
                <a:latin typeface="Comic Sans MS" panose="030F0702030302020204" pitchFamily="66" charset="0"/>
              </a:rPr>
              <a:t>vam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čas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doma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mineve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hitro</a:t>
            </a:r>
            <a:r>
              <a:rPr lang="en-GB" sz="2000" dirty="0">
                <a:latin typeface="Comic Sans MS" panose="030F0702030302020204" pitchFamily="66" charset="0"/>
              </a:rPr>
              <a:t> in da </a:t>
            </a:r>
            <a:r>
              <a:rPr lang="en-GB" sz="2000" dirty="0" err="1">
                <a:latin typeface="Comic Sans MS" panose="030F0702030302020204" pitchFamily="66" charset="0"/>
              </a:rPr>
              <a:t>vam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ni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preveč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dolgčas</a:t>
            </a:r>
            <a:r>
              <a:rPr lang="en-GB" sz="2000" dirty="0">
                <a:latin typeface="Comic Sans MS" panose="030F0702030302020204" pitchFamily="66" charset="0"/>
              </a:rPr>
              <a:t>. </a:t>
            </a:r>
            <a:r>
              <a:rPr lang="en-GB" sz="2000" dirty="0" err="1">
                <a:latin typeface="Comic Sans MS" panose="030F0702030302020204" pitchFamily="66" charset="0"/>
              </a:rPr>
              <a:t>Za</a:t>
            </a:r>
            <a:r>
              <a:rPr lang="en-GB" sz="2000" dirty="0">
                <a:latin typeface="Comic Sans MS" panose="030F0702030302020204" pitchFamily="66" charset="0"/>
              </a:rPr>
              <a:t> vas </a:t>
            </a:r>
            <a:r>
              <a:rPr lang="en-GB" sz="2000" dirty="0" err="1">
                <a:latin typeface="Comic Sans MS" panose="030F0702030302020204" pitchFamily="66" charset="0"/>
              </a:rPr>
              <a:t>sem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pripravila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nove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naloge</a:t>
            </a:r>
            <a:r>
              <a:rPr lang="en-GB" sz="2000" dirty="0">
                <a:latin typeface="Comic Sans MS" panose="030F0702030302020204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Comic Sans MS" panose="030F0702030302020204" pitchFamily="66" charset="0"/>
              </a:rPr>
              <a:t>Vsi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tisti</a:t>
            </a:r>
            <a:r>
              <a:rPr lang="en-GB" sz="2000" dirty="0">
                <a:latin typeface="Comic Sans MS" panose="030F0702030302020204" pitchFamily="66" charset="0"/>
              </a:rPr>
              <a:t>, </a:t>
            </a:r>
            <a:r>
              <a:rPr lang="en-GB" sz="2000" dirty="0" err="1">
                <a:latin typeface="Comic Sans MS" panose="030F0702030302020204" pitchFamily="66" charset="0"/>
              </a:rPr>
              <a:t>ki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še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niste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vstopili</a:t>
            </a:r>
            <a:r>
              <a:rPr lang="en-GB" sz="2000" dirty="0">
                <a:latin typeface="Comic Sans MS" panose="030F0702030302020204" pitchFamily="66" charset="0"/>
              </a:rPr>
              <a:t> v mojo </a:t>
            </a:r>
            <a:r>
              <a:rPr lang="en-GB" sz="2000" dirty="0" err="1">
                <a:latin typeface="Comic Sans MS" panose="030F0702030302020204" pitchFamily="66" charset="0"/>
              </a:rPr>
              <a:t>spletno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učilnico</a:t>
            </a:r>
            <a:r>
              <a:rPr lang="en-GB" sz="2000" dirty="0">
                <a:latin typeface="Comic Sans MS" panose="030F0702030302020204" pitchFamily="66" charset="0"/>
              </a:rPr>
              <a:t>, vas </a:t>
            </a:r>
            <a:r>
              <a:rPr lang="en-GB" sz="2000" dirty="0" err="1">
                <a:latin typeface="Comic Sans MS" panose="030F0702030302020204" pitchFamily="66" charset="0"/>
              </a:rPr>
              <a:t>toplo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vabim</a:t>
            </a:r>
            <a:r>
              <a:rPr lang="en-GB" sz="2000" dirty="0">
                <a:latin typeface="Comic Sans MS" panose="030F0702030302020204" pitchFamily="66" charset="0"/>
              </a:rPr>
              <a:t>, da </a:t>
            </a:r>
            <a:r>
              <a:rPr lang="en-GB" sz="2000" dirty="0" err="1">
                <a:latin typeface="Comic Sans MS" panose="030F0702030302020204" pitchFamily="66" charset="0"/>
              </a:rPr>
              <a:t>si</a:t>
            </a:r>
            <a:r>
              <a:rPr lang="en-GB" sz="2000" dirty="0">
                <a:latin typeface="Comic Sans MS" panose="030F0702030302020204" pitchFamily="66" charset="0"/>
              </a:rPr>
              <a:t> jo </a:t>
            </a:r>
            <a:r>
              <a:rPr lang="en-GB" sz="2000" dirty="0" err="1">
                <a:latin typeface="Comic Sans MS" panose="030F0702030302020204" pitchFamily="66" charset="0"/>
              </a:rPr>
              <a:t>ogledate</a:t>
            </a:r>
            <a:r>
              <a:rPr lang="en-GB" sz="2000" dirty="0">
                <a:latin typeface="Comic Sans MS" panose="030F0702030302020204" pitchFamily="66" charset="0"/>
              </a:rPr>
              <a:t> in </a:t>
            </a:r>
            <a:r>
              <a:rPr lang="en-GB" sz="2000" dirty="0" err="1">
                <a:latin typeface="Comic Sans MS" panose="030F0702030302020204" pitchFamily="66" charset="0"/>
              </a:rPr>
              <a:t>rešite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zanimive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naloge</a:t>
            </a:r>
            <a:r>
              <a:rPr lang="en-GB" sz="2000" dirty="0">
                <a:latin typeface="Comic Sans MS" panose="030F0702030302020204" pitchFamily="66" charset="0"/>
              </a:rPr>
              <a:t>, </a:t>
            </a:r>
            <a:r>
              <a:rPr lang="en-GB" sz="2000" dirty="0" err="1">
                <a:latin typeface="Comic Sans MS" panose="030F0702030302020204" pitchFamily="66" charset="0"/>
              </a:rPr>
              <a:t>ki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sem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jih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pripravila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za</a:t>
            </a:r>
            <a:r>
              <a:rPr lang="en-GB" sz="2000" dirty="0">
                <a:latin typeface="Comic Sans MS" panose="030F0702030302020204" pitchFamily="66" charset="0"/>
              </a:rPr>
              <a:t> vas.</a:t>
            </a: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Comic Sans MS" panose="030F0702030302020204" pitchFamily="66" charset="0"/>
              </a:rPr>
              <a:t>Povezava</a:t>
            </a:r>
            <a:r>
              <a:rPr lang="en-GB" sz="2000" dirty="0">
                <a:latin typeface="Comic Sans MS" panose="030F0702030302020204" pitchFamily="66" charset="0"/>
              </a:rPr>
              <a:t> do </a:t>
            </a:r>
            <a:r>
              <a:rPr lang="en-GB" sz="2000" dirty="0" err="1">
                <a:latin typeface="Comic Sans MS" panose="030F0702030302020204" pitchFamily="66" charset="0"/>
              </a:rPr>
              <a:t>moje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spletne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strani</a:t>
            </a:r>
            <a:r>
              <a:rPr lang="en-GB" sz="2000" dirty="0" smtClean="0">
                <a:latin typeface="Comic Sans MS" panose="030F0702030302020204" pitchFamily="66" charset="0"/>
              </a:rPr>
              <a:t>: </a:t>
            </a:r>
            <a:r>
              <a:rPr lang="en-GB" sz="2000" dirty="0" smtClean="0">
                <a:latin typeface="Comic Sans MS" panose="030F0702030302020204" pitchFamily="66" charset="0"/>
                <a:hlinkClick r:id="rId2"/>
              </a:rPr>
              <a:t>PADLET</a:t>
            </a:r>
            <a:endParaRPr lang="en-GB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Comic Sans MS" panose="030F0702030302020204" pitchFamily="66" charset="0"/>
                <a:hlinkClick r:id="rId3"/>
              </a:rPr>
              <a:t>https://</a:t>
            </a:r>
            <a:r>
              <a:rPr lang="en-GB" sz="2000" dirty="0" smtClean="0">
                <a:latin typeface="Comic Sans MS" panose="030F0702030302020204" pitchFamily="66" charset="0"/>
                <a:hlinkClick r:id="rId3"/>
              </a:rPr>
              <a:t>padlet.com/lanevukadinovic/r07iizgasecs - </a:t>
            </a:r>
            <a:r>
              <a:rPr lang="en-GB" sz="2000" dirty="0" err="1">
                <a:latin typeface="Comic Sans MS" panose="030F0702030302020204" pitchFamily="66" charset="0"/>
                <a:hlinkClick r:id="rId3"/>
              </a:rPr>
              <a:t>rubrika</a:t>
            </a:r>
            <a:r>
              <a:rPr lang="en-GB" sz="2000" dirty="0">
                <a:latin typeface="Comic Sans MS" panose="030F0702030302020204" pitchFamily="66" charset="0"/>
                <a:hlinkClick r:id="rId3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hlinkClick r:id="rId3"/>
              </a:rPr>
              <a:t>6</a:t>
            </a:r>
            <a:r>
              <a:rPr lang="en-GB" sz="2000" dirty="0" smtClean="0">
                <a:latin typeface="Comic Sans MS" panose="030F0702030302020204" pitchFamily="66" charset="0"/>
              </a:rPr>
              <a:t>. </a:t>
            </a:r>
            <a:r>
              <a:rPr lang="en-GB" sz="2000" dirty="0" err="1" smtClean="0">
                <a:latin typeface="Comic Sans MS" panose="030F0702030302020204" pitchFamily="66" charset="0"/>
              </a:rPr>
              <a:t>razred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Comic Sans MS" panose="030F0702030302020204" pitchFamily="66" charset="0"/>
              </a:rPr>
              <a:t>Prosim</a:t>
            </a:r>
            <a:r>
              <a:rPr lang="en-GB" sz="2000" dirty="0">
                <a:latin typeface="Comic Sans MS" panose="030F0702030302020204" pitchFamily="66" charset="0"/>
              </a:rPr>
              <a:t>, da se </a:t>
            </a:r>
            <a:r>
              <a:rPr lang="en-GB" sz="2000" dirty="0" err="1">
                <a:latin typeface="Comic Sans MS" panose="030F0702030302020204" pitchFamily="66" charset="0"/>
              </a:rPr>
              <a:t>ob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vstopu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registrirate</a:t>
            </a:r>
            <a:r>
              <a:rPr lang="en-GB" sz="2000" dirty="0">
                <a:latin typeface="Comic Sans MS" panose="030F0702030302020204" pitchFamily="66" charset="0"/>
              </a:rPr>
              <a:t>, </a:t>
            </a:r>
            <a:r>
              <a:rPr lang="en-GB" sz="2000" dirty="0" err="1">
                <a:latin typeface="Comic Sans MS" panose="030F0702030302020204" pitchFamily="66" charset="0"/>
              </a:rPr>
              <a:t>saj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bom</a:t>
            </a:r>
            <a:r>
              <a:rPr lang="en-GB" sz="2000" dirty="0">
                <a:latin typeface="Comic Sans MS" panose="030F0702030302020204" pitchFamily="66" charset="0"/>
              </a:rPr>
              <a:t> le </a:t>
            </a:r>
            <a:r>
              <a:rPr lang="en-GB" sz="2000" dirty="0" err="1">
                <a:latin typeface="Comic Sans MS" panose="030F0702030302020204" pitchFamily="66" charset="0"/>
              </a:rPr>
              <a:t>tako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videla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kdo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rešuje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nalogo</a:t>
            </a:r>
            <a:r>
              <a:rPr lang="en-GB" sz="2000" dirty="0">
                <a:latin typeface="Comic Sans MS" panose="030F0702030302020204" pitchFamily="66" charset="0"/>
              </a:rPr>
              <a:t> in </a:t>
            </a:r>
            <a:r>
              <a:rPr lang="en-GB" sz="2000" dirty="0" err="1">
                <a:latin typeface="Comic Sans MS" panose="030F0702030302020204" pitchFamily="66" charset="0"/>
              </a:rPr>
              <a:t>kdo</a:t>
            </a:r>
            <a:r>
              <a:rPr lang="en-GB" sz="2000" dirty="0">
                <a:latin typeface="Comic Sans MS" panose="030F0702030302020204" pitchFamily="66" charset="0"/>
              </a:rPr>
              <a:t> je </a:t>
            </a:r>
            <a:r>
              <a:rPr lang="en-GB" sz="2000" dirty="0" err="1">
                <a:latin typeface="Comic Sans MS" panose="030F0702030302020204" pitchFamily="66" charset="0"/>
              </a:rPr>
              <a:t>pustil</a:t>
            </a:r>
            <a:r>
              <a:rPr lang="en-GB" sz="2000" dirty="0">
                <a:latin typeface="Comic Sans MS" panose="030F0702030302020204" pitchFamily="66" charset="0"/>
              </a:rPr>
              <a:t> pod </a:t>
            </a:r>
            <a:r>
              <a:rPr lang="en-GB" sz="2000" dirty="0" err="1">
                <a:latin typeface="Comic Sans MS" panose="030F0702030302020204" pitchFamily="66" charset="0"/>
              </a:rPr>
              <a:t>njo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komentar</a:t>
            </a:r>
            <a:r>
              <a:rPr lang="en-GB" sz="2000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Comic Sans MS" panose="030F0702030302020204" pitchFamily="66" charset="0"/>
              </a:rPr>
              <a:t>Torej</a:t>
            </a:r>
            <a:r>
              <a:rPr lang="en-GB" sz="2000" dirty="0">
                <a:latin typeface="Comic Sans MS" panose="030F0702030302020204" pitchFamily="66" charset="0"/>
              </a:rPr>
              <a:t>, </a:t>
            </a:r>
            <a:r>
              <a:rPr lang="en-GB" sz="2000" dirty="0" err="1">
                <a:latin typeface="Comic Sans MS" panose="030F0702030302020204" pitchFamily="66" charset="0"/>
              </a:rPr>
              <a:t>kar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pogumno</a:t>
            </a:r>
            <a:r>
              <a:rPr lang="en-GB" sz="2000" dirty="0">
                <a:latin typeface="Comic Sans MS" panose="030F0702030302020204" pitchFamily="66" charset="0"/>
              </a:rPr>
              <a:t> in </a:t>
            </a:r>
            <a:r>
              <a:rPr lang="en-GB" sz="2000" dirty="0" err="1">
                <a:latin typeface="Comic Sans MS" panose="030F0702030302020204" pitchFamily="66" charset="0"/>
              </a:rPr>
              <a:t>obvezno</a:t>
            </a:r>
            <a:r>
              <a:rPr lang="en-GB" sz="2000" dirty="0">
                <a:latin typeface="Comic Sans MS" panose="030F0702030302020204" pitchFamily="66" charset="0"/>
              </a:rPr>
              <a:t> v </a:t>
            </a:r>
            <a:r>
              <a:rPr lang="en-GB" sz="2000" dirty="0" err="1">
                <a:latin typeface="Comic Sans MS" panose="030F0702030302020204" pitchFamily="66" charset="0"/>
              </a:rPr>
              <a:t>komentarjih</a:t>
            </a:r>
            <a:r>
              <a:rPr lang="en-GB" sz="2000" dirty="0">
                <a:latin typeface="Comic Sans MS" panose="030F0702030302020204" pitchFamily="66" charset="0"/>
              </a:rPr>
              <a:t> pod </a:t>
            </a:r>
            <a:r>
              <a:rPr lang="en-GB" sz="2000" dirty="0" err="1">
                <a:latin typeface="Comic Sans MS" panose="030F0702030302020204" pitchFamily="66" charset="0"/>
              </a:rPr>
              <a:t>nalogami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zapiši</a:t>
            </a:r>
            <a:r>
              <a:rPr lang="en-GB" sz="2000" dirty="0">
                <a:latin typeface="Comic Sans MS" panose="030F0702030302020204" pitchFamily="66" charset="0"/>
              </a:rPr>
              <a:t>, </a:t>
            </a:r>
            <a:r>
              <a:rPr lang="en-GB" sz="2000" dirty="0" err="1">
                <a:latin typeface="Comic Sans MS" panose="030F0702030302020204" pitchFamily="66" charset="0"/>
              </a:rPr>
              <a:t>kako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ti</a:t>
            </a:r>
            <a:r>
              <a:rPr lang="en-GB" sz="2000" dirty="0">
                <a:latin typeface="Comic Sans MS" panose="030F0702030302020204" pitchFamily="66" charset="0"/>
              </a:rPr>
              <a:t> je </a:t>
            </a:r>
            <a:r>
              <a:rPr lang="en-GB" sz="2000" dirty="0" err="1">
                <a:latin typeface="Comic Sans MS" panose="030F0702030302020204" pitchFamily="66" charset="0"/>
              </a:rPr>
              <a:t>šlo</a:t>
            </a:r>
            <a:r>
              <a:rPr lang="en-GB" sz="2000" dirty="0">
                <a:latin typeface="Comic Sans MS" panose="030F0702030302020204" pitchFamily="66" charset="0"/>
              </a:rPr>
              <a:t>.  </a:t>
            </a:r>
            <a:r>
              <a:rPr lang="en-GB" sz="2000" dirty="0" err="1">
                <a:latin typeface="Comic Sans MS" panose="030F0702030302020204" pitchFamily="66" charset="0"/>
              </a:rPr>
              <a:t>Vaše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delo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bom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tako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lahko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tudi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beležila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  <a:endParaRPr lang="en-GB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Comic Sans MS" panose="030F0702030302020204" pitchFamily="66" charset="0"/>
              </a:rPr>
              <a:t>Prav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lepo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te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pozdravljam</a:t>
            </a:r>
            <a:r>
              <a:rPr lang="en-GB" sz="2000" dirty="0">
                <a:latin typeface="Comic Sans MS" panose="030F0702030302020204" pitchFamily="66" charset="0"/>
              </a:rPr>
              <a:t> in </a:t>
            </a:r>
            <a:r>
              <a:rPr lang="en-GB" sz="2000" dirty="0" err="1">
                <a:latin typeface="Comic Sans MS" panose="030F0702030302020204" pitchFamily="66" charset="0"/>
              </a:rPr>
              <a:t>upam</a:t>
            </a:r>
            <a:r>
              <a:rPr lang="en-GB" sz="2000" dirty="0">
                <a:latin typeface="Comic Sans MS" panose="030F0702030302020204" pitchFamily="66" charset="0"/>
              </a:rPr>
              <a:t>, da se </a:t>
            </a:r>
            <a:r>
              <a:rPr lang="en-GB" sz="2000" dirty="0" err="1">
                <a:latin typeface="Comic Sans MS" panose="030F0702030302020204" pitchFamily="66" charset="0"/>
              </a:rPr>
              <a:t>kmalu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vidimo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35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4352" y="140677"/>
            <a:ext cx="9839848" cy="1944155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1. URA</a:t>
            </a:r>
            <a:br>
              <a:rPr lang="en-GB" b="1" dirty="0" smtClean="0"/>
            </a:br>
            <a:r>
              <a:rPr lang="en-GB" dirty="0" smtClean="0">
                <a:solidFill>
                  <a:srgbClr val="00B0F0"/>
                </a:solidFill>
              </a:rPr>
              <a:t>6. A – 24. 3.</a:t>
            </a:r>
            <a:br>
              <a:rPr lang="en-GB" dirty="0" smtClean="0">
                <a:solidFill>
                  <a:srgbClr val="00B0F0"/>
                </a:solidFill>
              </a:rPr>
            </a:br>
            <a:r>
              <a:rPr lang="en-GB" dirty="0" smtClean="0">
                <a:solidFill>
                  <a:srgbClr val="FFC000"/>
                </a:solidFill>
              </a:rPr>
              <a:t>6.B – 23. 3.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74690" y="2084832"/>
            <a:ext cx="9769509" cy="4224528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 err="1" smtClean="0">
                <a:latin typeface="Comic Sans MS" panose="030F0702030302020204" pitchFamily="66" charset="0"/>
              </a:rPr>
              <a:t>Prejšnji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teden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smo</a:t>
            </a:r>
            <a:r>
              <a:rPr lang="en-GB" sz="2000" dirty="0" smtClean="0">
                <a:latin typeface="Comic Sans MS" panose="030F0702030302020204" pitchFamily="66" charset="0"/>
              </a:rPr>
              <a:t> se </a:t>
            </a:r>
            <a:r>
              <a:rPr lang="en-GB" sz="2000" dirty="0" err="1" smtClean="0">
                <a:latin typeface="Comic Sans MS" panose="030F0702030302020204" pitchFamily="66" charset="0"/>
              </a:rPr>
              <a:t>začeli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ukvarjati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s </a:t>
            </a:r>
            <a:r>
              <a:rPr lang="en-GB" sz="2000" dirty="0" err="1" smtClean="0">
                <a:latin typeface="Comic Sans MS" panose="030F0702030302020204" pitchFamily="66" charset="0"/>
              </a:rPr>
              <a:t>strukturo</a:t>
            </a:r>
            <a:r>
              <a:rPr lang="en-GB" sz="2000" dirty="0" smtClean="0">
                <a:latin typeface="Comic Sans MS" panose="030F0702030302020204" pitchFamily="66" charset="0"/>
              </a:rPr>
              <a:t> THERE IS /ARE. </a:t>
            </a:r>
          </a:p>
          <a:p>
            <a:r>
              <a:rPr lang="en-GB" sz="2000" b="1" dirty="0" err="1" smtClean="0">
                <a:latin typeface="Comic Sans MS" panose="030F0702030302020204" pitchFamily="66" charset="0"/>
              </a:rPr>
              <a:t>Kako</a:t>
            </a:r>
            <a:r>
              <a:rPr lang="en-GB" sz="2000" b="1" dirty="0" smtClean="0">
                <a:latin typeface="Comic Sans MS" panose="030F0702030302020204" pitchFamily="66" charset="0"/>
              </a:rPr>
              <a:t> </a:t>
            </a:r>
            <a:r>
              <a:rPr lang="en-GB" sz="2000" b="1" dirty="0" err="1" smtClean="0">
                <a:latin typeface="Comic Sans MS" panose="030F0702030302020204" pitchFamily="66" charset="0"/>
              </a:rPr>
              <a:t>ti</a:t>
            </a:r>
            <a:r>
              <a:rPr lang="en-GB" sz="2000" b="1" dirty="0" smtClean="0">
                <a:latin typeface="Comic Sans MS" panose="030F0702030302020204" pitchFamily="66" charset="0"/>
              </a:rPr>
              <a:t> je </a:t>
            </a:r>
            <a:r>
              <a:rPr lang="en-GB" sz="2000" b="1" dirty="0" err="1" smtClean="0">
                <a:latin typeface="Comic Sans MS" panose="030F0702030302020204" pitchFamily="66" charset="0"/>
              </a:rPr>
              <a:t>šlo</a:t>
            </a:r>
            <a:r>
              <a:rPr lang="en-GB" sz="2000" b="1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2000" dirty="0" err="1" smtClean="0">
                <a:latin typeface="Comic Sans MS" panose="030F0702030302020204" pitchFamily="66" charset="0"/>
              </a:rPr>
              <a:t>Preveri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svoje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znanje</a:t>
            </a:r>
            <a:r>
              <a:rPr lang="en-GB" sz="2000" dirty="0" smtClean="0">
                <a:latin typeface="Comic Sans MS" panose="030F0702030302020204" pitchFamily="66" charset="0"/>
              </a:rPr>
              <a:t> v </a:t>
            </a:r>
            <a:r>
              <a:rPr lang="en-GB" sz="2000" dirty="0" err="1" smtClean="0">
                <a:latin typeface="Comic Sans MS" panose="030F0702030302020204" pitchFamily="66" charset="0"/>
              </a:rPr>
              <a:t>nalogah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za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ponovitev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na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mojem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hlinkClick r:id="rId2"/>
              </a:rPr>
              <a:t>padletu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1. </a:t>
            </a:r>
            <a:r>
              <a:rPr lang="en-GB" sz="2000" dirty="0" err="1" smtClean="0">
                <a:latin typeface="Comic Sans MS" panose="030F0702030302020204" pitchFamily="66" charset="0"/>
              </a:rPr>
              <a:t>naloga</a:t>
            </a:r>
            <a:r>
              <a:rPr lang="en-GB" sz="2000" dirty="0" smtClean="0">
                <a:latin typeface="Comic Sans MS" panose="030F0702030302020204" pitchFamily="66" charset="0"/>
              </a:rPr>
              <a:t> – PONOVITEV – Present Simple &amp; Frequency adverbs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2. </a:t>
            </a:r>
            <a:r>
              <a:rPr lang="en-GB" sz="2000" dirty="0" err="1" smtClean="0">
                <a:latin typeface="Comic Sans MS" panose="030F0702030302020204" pitchFamily="66" charset="0"/>
              </a:rPr>
              <a:t>naloga</a:t>
            </a:r>
            <a:r>
              <a:rPr lang="en-GB" sz="2000" dirty="0" smtClean="0">
                <a:latin typeface="Comic Sans MS" panose="030F0702030302020204" pitchFamily="66" charset="0"/>
              </a:rPr>
              <a:t> – PONOVITEV – v </a:t>
            </a:r>
            <a:r>
              <a:rPr lang="en-GB" sz="2000" dirty="0" err="1" smtClean="0">
                <a:latin typeface="Comic Sans MS" panose="030F0702030302020204" pitchFamily="66" charset="0"/>
              </a:rPr>
              <a:t>hiši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Ne </a:t>
            </a:r>
            <a:r>
              <a:rPr lang="en-GB" sz="2000" dirty="0" err="1" smtClean="0">
                <a:latin typeface="Comic Sans MS" panose="030F0702030302020204" pitchFamily="66" charset="0"/>
              </a:rPr>
              <a:t>pozabi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pustiti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</a:rPr>
              <a:t>komentarja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  <a:p>
            <a:endParaRPr lang="en-GB"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Na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moj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elektronski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nalov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mi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tudi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sporoči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svoj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rezultat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reševanja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NPZ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preteklega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tedna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(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brez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zadnje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naloge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): 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  <a:hlinkClick r:id="rId3"/>
              </a:rPr>
              <a:t>lane.vukadinovic@os-mk.si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58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Uč</a:t>
            </a:r>
            <a:r>
              <a:rPr lang="en-GB" dirty="0" smtClean="0"/>
              <a:t> </a:t>
            </a:r>
            <a:r>
              <a:rPr lang="en-GB" cap="none" dirty="0" smtClean="0"/>
              <a:t>str. 82</a:t>
            </a:r>
            <a:endParaRPr lang="en-GB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222" y="2305049"/>
            <a:ext cx="1717221" cy="3070183"/>
          </a:xfrm>
          <a:prstGeom prst="rect">
            <a:avLst/>
          </a:prstGeom>
        </p:spPr>
      </p:pic>
      <p:pic>
        <p:nvPicPr>
          <p:cNvPr id="8" name="Označba mesta vsebine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86948" y="2724773"/>
            <a:ext cx="3097216" cy="2230733"/>
          </a:xfrm>
          <a:prstGeom prst="rect">
            <a:avLst/>
          </a:prstGeom>
        </p:spPr>
      </p:pic>
      <p:sp>
        <p:nvSpPr>
          <p:cNvPr id="9" name="Zaokroži en kot pravokotnika 8"/>
          <p:cNvSpPr/>
          <p:nvPr/>
        </p:nvSpPr>
        <p:spPr>
          <a:xfrm>
            <a:off x="7486022" y="2230734"/>
            <a:ext cx="4069582" cy="4360985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Kaj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vidiš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sličicah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Opiši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nekaj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povedih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piši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zvezek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83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Uč</a:t>
            </a:r>
            <a:r>
              <a:rPr lang="en-GB" dirty="0"/>
              <a:t> </a:t>
            </a:r>
            <a:r>
              <a:rPr lang="en-GB" cap="none" dirty="0"/>
              <a:t>str. 82</a:t>
            </a:r>
            <a:endParaRPr lang="en-GB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2436" y="1689561"/>
            <a:ext cx="3025358" cy="480023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164" y="872880"/>
            <a:ext cx="3830522" cy="2423904"/>
          </a:xfrm>
          <a:prstGeom prst="rect">
            <a:avLst/>
          </a:prstGeom>
        </p:spPr>
      </p:pic>
      <p:sp>
        <p:nvSpPr>
          <p:cNvPr id="6" name="Elipsa 5"/>
          <p:cNvSpPr/>
          <p:nvPr/>
        </p:nvSpPr>
        <p:spPr>
          <a:xfrm>
            <a:off x="3697794" y="3584448"/>
            <a:ext cx="7666893" cy="3057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Poslušaj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besedilo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uč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str. 82 /1B in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naredi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nalogo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 (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popravi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napačne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trditve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Nalogo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naredi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zvezek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zapiši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vsaj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4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stvari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Katinem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nakupovalnem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seznamu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Napiši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svoj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nakupovalni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seznam.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9971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</TotalTime>
  <Words>296</Words>
  <Application>Microsoft Office PowerPoint</Application>
  <PresentationFormat>Širokozaslonsko</PresentationFormat>
  <Paragraphs>31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1" baseType="lpstr">
      <vt:lpstr>Comic Sans MS</vt:lpstr>
      <vt:lpstr>Tw Cen MT</vt:lpstr>
      <vt:lpstr>Tw Cen MT Condensed</vt:lpstr>
      <vt:lpstr>Wingdings</vt:lpstr>
      <vt:lpstr>Wingdings 3</vt:lpstr>
      <vt:lpstr>Integral</vt:lpstr>
      <vt:lpstr>ANGLEŠČINA</vt:lpstr>
      <vt:lpstr>PowerPointova predstavitev</vt:lpstr>
      <vt:lpstr>1. URA 6. A – 24. 3. 6.B – 23. 3.</vt:lpstr>
      <vt:lpstr>Uč str. 82</vt:lpstr>
      <vt:lpstr>Uč str. 82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ANGLEŠČINA</dc:title>
  <dc:creator>Lane</dc:creator>
  <cp:lastModifiedBy>Ingrid Janezic</cp:lastModifiedBy>
  <cp:revision>4</cp:revision>
  <dcterms:created xsi:type="dcterms:W3CDTF">2020-03-21T04:37:23Z</dcterms:created>
  <dcterms:modified xsi:type="dcterms:W3CDTF">2020-03-21T18:23:59Z</dcterms:modified>
</cp:coreProperties>
</file>