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07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12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9413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92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0958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5505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8958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637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536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125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073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767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0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804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24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45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034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BF2B76-A022-42E3-ACFA-2AC5843B8686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63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  <p:sldLayoutId id="214748397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2B430-0A2F-44D6-A118-89439880B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816" y="1864311"/>
            <a:ext cx="9203184" cy="13849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sz="32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</a:t>
            </a: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teden</a:t>
            </a:r>
            <a:b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4.  - 10. 4.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89BECD-8E5B-4A84-A24F-FCE32232A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684234"/>
            <a:ext cx="9070848" cy="932154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ČETRTEK, 9. 4. 2020</a:t>
            </a:r>
          </a:p>
          <a:p>
            <a:endParaRPr lang="sl-SI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7199D0-5D2D-4FAE-9675-252326631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0586"/>
          </a:xfrm>
        </p:spPr>
        <p:txBody>
          <a:bodyPr/>
          <a:lstStyle/>
          <a:p>
            <a:r>
              <a:rPr lang="sl-SI" dirty="0">
                <a:solidFill>
                  <a:srgbClr val="7030A0"/>
                </a:solidFill>
              </a:rPr>
              <a:t>Zoom srečanje</a:t>
            </a:r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CC82A063-BA00-4BDB-B88D-AAD1301D53DB}"/>
              </a:ext>
            </a:extLst>
          </p:cNvPr>
          <p:cNvSpPr txBox="1"/>
          <p:nvPr/>
        </p:nvSpPr>
        <p:spPr>
          <a:xfrm>
            <a:off x="1519561" y="2487227"/>
            <a:ext cx="9142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7030A0"/>
                </a:solidFill>
              </a:rPr>
              <a:t>Pozdravljeni, učenci,</a:t>
            </a:r>
          </a:p>
          <a:p>
            <a:endParaRPr lang="sl-SI" sz="2000" dirty="0">
              <a:solidFill>
                <a:srgbClr val="7030A0"/>
              </a:solidFill>
            </a:endParaRPr>
          </a:p>
          <a:p>
            <a:r>
              <a:rPr lang="sl-SI" sz="2000" dirty="0">
                <a:solidFill>
                  <a:srgbClr val="7030A0"/>
                </a:solidFill>
              </a:rPr>
              <a:t>Danes vas vabim na ZOOM srečanje, da pregledamo opravljene naloge in se o njih pogovorili. </a:t>
            </a:r>
          </a:p>
          <a:p>
            <a:r>
              <a:rPr lang="sl-SI" sz="2000" dirty="0">
                <a:solidFill>
                  <a:srgbClr val="7030A0"/>
                </a:solidFill>
              </a:rPr>
              <a:t>Prosim, da si pripravite zvezek, učbenik in pisalo.</a:t>
            </a:r>
          </a:p>
          <a:p>
            <a:r>
              <a:rPr lang="sl-SI" sz="2000" dirty="0">
                <a:solidFill>
                  <a:srgbClr val="FF0000"/>
                </a:solidFill>
              </a:rPr>
              <a:t>Ko se boste prijavljali na ZOOM srečanje, vnesite geslo (</a:t>
            </a:r>
            <a:r>
              <a:rPr lang="sl-SI" sz="2000" dirty="0" err="1">
                <a:solidFill>
                  <a:srgbClr val="FF0000"/>
                </a:solidFill>
              </a:rPr>
              <a:t>password</a:t>
            </a:r>
            <a:r>
              <a:rPr lang="sl-SI" sz="2000" dirty="0">
                <a:solidFill>
                  <a:srgbClr val="FF0000"/>
                </a:solidFill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200468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1FC806-2935-482A-BFFE-CA729AEAD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83650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PODATKI ZA DOSTOP DO ZOOMA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C2F2FC1-529C-49B7-9E2D-683CE8C9F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328" y="1935332"/>
            <a:ext cx="4873474" cy="585926"/>
          </a:xfrm>
        </p:spPr>
        <p:txBody>
          <a:bodyPr/>
          <a:lstStyle/>
          <a:p>
            <a:pPr algn="ctr"/>
            <a:r>
              <a:rPr lang="sl-SI" dirty="0"/>
              <a:t> </a:t>
            </a:r>
            <a:r>
              <a:rPr lang="sl-SI" b="1" dirty="0">
                <a:solidFill>
                  <a:srgbClr val="FF0000"/>
                </a:solidFill>
              </a:rPr>
              <a:t>7. C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01F1F77A-2149-4060-9954-899B928C4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6423" y="2006352"/>
            <a:ext cx="4881804" cy="514905"/>
          </a:xfrm>
        </p:spPr>
        <p:txBody>
          <a:bodyPr/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7.D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1155BFC3-8BD7-4B23-BEB6-1DE763CB70B7}"/>
              </a:ext>
            </a:extLst>
          </p:cNvPr>
          <p:cNvSpPr txBox="1"/>
          <p:nvPr/>
        </p:nvSpPr>
        <p:spPr>
          <a:xfrm>
            <a:off x="913775" y="2663301"/>
            <a:ext cx="51060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Aleksandra Zupančič is </a:t>
            </a:r>
            <a:r>
              <a:rPr lang="sl-SI" dirty="0" err="1"/>
              <a:t>inviting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to a </a:t>
            </a:r>
            <a:r>
              <a:rPr lang="sl-SI" dirty="0" err="1"/>
              <a:t>scheduled</a:t>
            </a:r>
            <a:r>
              <a:rPr lang="sl-SI" dirty="0"/>
              <a:t> Zoom meeting.</a:t>
            </a:r>
          </a:p>
          <a:p>
            <a:r>
              <a:rPr lang="sl-SI" dirty="0"/>
              <a:t> </a:t>
            </a:r>
          </a:p>
          <a:p>
            <a:r>
              <a:rPr lang="sl-SI" dirty="0" err="1"/>
              <a:t>Topic</a:t>
            </a:r>
            <a:r>
              <a:rPr lang="sl-SI" dirty="0"/>
              <a:t>: Angleščina</a:t>
            </a:r>
          </a:p>
          <a:p>
            <a:r>
              <a:rPr lang="sl-SI" dirty="0"/>
              <a:t>Time: Apr 9, 2020 </a:t>
            </a:r>
            <a:r>
              <a:rPr lang="sl-SI" b="1" dirty="0">
                <a:solidFill>
                  <a:srgbClr val="FF0000"/>
                </a:solidFill>
              </a:rPr>
              <a:t>10:00 AM </a:t>
            </a:r>
            <a:r>
              <a:rPr lang="sl-SI" dirty="0" err="1"/>
              <a:t>Belgrade</a:t>
            </a:r>
            <a:r>
              <a:rPr lang="sl-SI" dirty="0"/>
              <a:t>, Bratislava, Ljubljana</a:t>
            </a:r>
          </a:p>
          <a:p>
            <a:r>
              <a:rPr lang="sl-SI" dirty="0"/>
              <a:t> </a:t>
            </a:r>
          </a:p>
          <a:p>
            <a:r>
              <a:rPr lang="sl-SI" dirty="0" err="1"/>
              <a:t>Join</a:t>
            </a:r>
            <a:r>
              <a:rPr lang="sl-SI" dirty="0"/>
              <a:t> Zoom Meeting</a:t>
            </a:r>
          </a:p>
          <a:p>
            <a:r>
              <a:rPr lang="sl-SI" dirty="0"/>
              <a:t>https://us04web.zoom.us/j/886176166?pwd=dmNWOWpSR0VuaENXYzRkcjRCOFVPdz09</a:t>
            </a:r>
          </a:p>
          <a:p>
            <a:r>
              <a:rPr lang="sl-SI" dirty="0"/>
              <a:t> </a:t>
            </a:r>
          </a:p>
          <a:p>
            <a:r>
              <a:rPr lang="sl-SI" dirty="0"/>
              <a:t>Meeting ID: 886 176 166</a:t>
            </a:r>
          </a:p>
          <a:p>
            <a:r>
              <a:rPr lang="sl-SI" dirty="0" err="1"/>
              <a:t>Password</a:t>
            </a:r>
            <a:r>
              <a:rPr lang="sl-SI" dirty="0"/>
              <a:t>: </a:t>
            </a:r>
            <a:r>
              <a:rPr lang="sl-SI" b="1" dirty="0">
                <a:solidFill>
                  <a:srgbClr val="FF0000"/>
                </a:solidFill>
              </a:rPr>
              <a:t>6vB795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49E324F1-5203-4622-8BCE-54B4A83A265B}"/>
              </a:ext>
            </a:extLst>
          </p:cNvPr>
          <p:cNvSpPr txBox="1"/>
          <p:nvPr/>
        </p:nvSpPr>
        <p:spPr>
          <a:xfrm>
            <a:off x="6096000" y="2663301"/>
            <a:ext cx="56846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Aleksandra Zupančič is </a:t>
            </a:r>
            <a:r>
              <a:rPr lang="sl-SI" dirty="0" err="1"/>
              <a:t>inviting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to a </a:t>
            </a:r>
            <a:r>
              <a:rPr lang="sl-SI" dirty="0" err="1"/>
              <a:t>scheduled</a:t>
            </a:r>
            <a:r>
              <a:rPr lang="sl-SI" dirty="0"/>
              <a:t> Zoom meeting.</a:t>
            </a:r>
          </a:p>
          <a:p>
            <a:r>
              <a:rPr lang="sl-SI" dirty="0"/>
              <a:t> </a:t>
            </a:r>
          </a:p>
          <a:p>
            <a:r>
              <a:rPr lang="sl-SI" dirty="0" err="1"/>
              <a:t>Topic</a:t>
            </a:r>
            <a:r>
              <a:rPr lang="sl-SI" dirty="0"/>
              <a:t>: Angleščina</a:t>
            </a:r>
          </a:p>
          <a:p>
            <a:r>
              <a:rPr lang="sl-SI" dirty="0"/>
              <a:t>Time: Apr 9, 2020 </a:t>
            </a:r>
            <a:r>
              <a:rPr lang="sl-SI" b="1" dirty="0">
                <a:solidFill>
                  <a:srgbClr val="FF0000"/>
                </a:solidFill>
              </a:rPr>
              <a:t>09:00 AM </a:t>
            </a:r>
            <a:r>
              <a:rPr lang="sl-SI" dirty="0" err="1"/>
              <a:t>Belgrade</a:t>
            </a:r>
            <a:r>
              <a:rPr lang="sl-SI" dirty="0"/>
              <a:t>, Bratislava, Ljubljana</a:t>
            </a:r>
          </a:p>
          <a:p>
            <a:endParaRPr lang="sl-SI" dirty="0"/>
          </a:p>
          <a:p>
            <a:r>
              <a:rPr lang="sl-SI" dirty="0" err="1"/>
              <a:t>Join</a:t>
            </a:r>
            <a:r>
              <a:rPr lang="sl-SI" dirty="0"/>
              <a:t> Zoom Meeting</a:t>
            </a:r>
          </a:p>
          <a:p>
            <a:r>
              <a:rPr lang="sl-SI" dirty="0"/>
              <a:t>https://us04web.zoom.us/j/167540844?pwd=cllSWENLUkdXN1VyQkFjNWY4ZElDUT09</a:t>
            </a:r>
          </a:p>
          <a:p>
            <a:endParaRPr lang="sl-SI" dirty="0"/>
          </a:p>
          <a:p>
            <a:r>
              <a:rPr lang="sl-SI" dirty="0"/>
              <a:t>Meeting ID: 167 540 844</a:t>
            </a:r>
          </a:p>
          <a:p>
            <a:r>
              <a:rPr lang="sl-SI" dirty="0" err="1"/>
              <a:t>Password</a:t>
            </a:r>
            <a:r>
              <a:rPr lang="sl-SI" dirty="0"/>
              <a:t>: </a:t>
            </a:r>
            <a:r>
              <a:rPr lang="sl-SI" b="1" dirty="0">
                <a:solidFill>
                  <a:srgbClr val="FF0000"/>
                </a:solidFill>
              </a:rPr>
              <a:t>5QQ92J</a:t>
            </a:r>
          </a:p>
        </p:txBody>
      </p:sp>
    </p:spTree>
    <p:extLst>
      <p:ext uri="{BB962C8B-B14F-4D97-AF65-F5344CB8AC3E}">
        <p14:creationId xmlns:p14="http://schemas.microsoft.com/office/powerpoint/2010/main" val="2913408528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Modr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374</TotalTime>
  <Words>91</Words>
  <Application>Microsoft Office PowerPoint</Application>
  <PresentationFormat>Širokozaslonsko</PresentationFormat>
  <Paragraphs>31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Tw Cen MT</vt:lpstr>
      <vt:lpstr>Kapljica</vt:lpstr>
      <vt:lpstr>7. d 4. teden 6. 4.  - 10. 4. 2020</vt:lpstr>
      <vt:lpstr>Zoom srečanje</vt:lpstr>
      <vt:lpstr>PODATKI ZA DOSTOP DO ZOOMA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azupan64@outlook.com</dc:creator>
  <cp:lastModifiedBy>Ingrid Janezic</cp:lastModifiedBy>
  <cp:revision>27</cp:revision>
  <dcterms:created xsi:type="dcterms:W3CDTF">2020-03-28T11:05:17Z</dcterms:created>
  <dcterms:modified xsi:type="dcterms:W3CDTF">2020-04-08T08:07:04Z</dcterms:modified>
</cp:coreProperties>
</file>