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98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498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346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88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00115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4641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9603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922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08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2999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359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2EF3DC-9446-4A01-8FBF-BBC4B5A0CCB0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C61015-FB40-4D81-9B12-88FC58704A8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532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0DAB2A1E-A4A5-4E0A-8C7B-194C2BF3C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 za torek in petek</a:t>
            </a:r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5856B129-0031-44E8-8424-4831B369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347" y="0"/>
            <a:ext cx="3509162" cy="3242821"/>
          </a:xfrm>
          <a:prstGeom prst="rect">
            <a:avLst/>
          </a:prstGeom>
        </p:spPr>
      </p:pic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021A8648-F1FA-460F-8378-F32077810DF9}"/>
              </a:ext>
            </a:extLst>
          </p:cNvPr>
          <p:cNvSpPr txBox="1"/>
          <p:nvPr/>
        </p:nvSpPr>
        <p:spPr>
          <a:xfrm>
            <a:off x="3507654" y="2507530"/>
            <a:ext cx="50707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>
                <a:solidFill>
                  <a:srgbClr val="FF0000"/>
                </a:solidFill>
              </a:rPr>
              <a:t>4. in 5. razred NIP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10. TEDEN</a:t>
            </a:r>
          </a:p>
          <a:p>
            <a:pPr algn="ctr"/>
            <a:r>
              <a:rPr lang="sl-SI" sz="3200" b="1" dirty="0">
                <a:solidFill>
                  <a:srgbClr val="FF0000"/>
                </a:solidFill>
              </a:rPr>
              <a:t> 25. 5. – 29. 5. 2020</a:t>
            </a:r>
          </a:p>
        </p:txBody>
      </p:sp>
    </p:spTree>
    <p:extLst>
      <p:ext uri="{BB962C8B-B14F-4D97-AF65-F5344CB8AC3E}">
        <p14:creationId xmlns:p14="http://schemas.microsoft.com/office/powerpoint/2010/main" val="276710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396A384-572A-40B6-8FB4-CCE8F597A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00" y="884349"/>
            <a:ext cx="9983600" cy="5089302"/>
          </a:xfrm>
        </p:spPr>
        <p:txBody>
          <a:bodyPr/>
          <a:lstStyle/>
          <a:p>
            <a:r>
              <a:rPr lang="sl-SI" dirty="0"/>
              <a:t>Pozdravljeni,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tudi v tem tednu sem za vas pripravila naloge na spletni strani </a:t>
            </a:r>
            <a:r>
              <a:rPr lang="sl-SI" dirty="0" err="1"/>
              <a:t>GoFormative</a:t>
            </a:r>
            <a:r>
              <a:rPr lang="sl-SI" dirty="0"/>
              <a:t>, do katere dostopate na tej povezavi  </a:t>
            </a:r>
            <a:r>
              <a:rPr lang="sl-SI" b="1" u="sng" dirty="0">
                <a:hlinkClick r:id="rId2"/>
              </a:rPr>
              <a:t>goformative.com/</a:t>
            </a:r>
            <a:r>
              <a:rPr lang="sl-SI" b="1" u="sng" dirty="0" err="1">
                <a:hlinkClick r:id="rId2"/>
              </a:rPr>
              <a:t>join</a:t>
            </a:r>
            <a:r>
              <a:rPr lang="sl-SI" b="1" dirty="0"/>
              <a:t>  </a:t>
            </a:r>
            <a:r>
              <a:rPr lang="sl-SI" dirty="0"/>
              <a:t>Vaša koda je  </a:t>
            </a:r>
            <a:r>
              <a:rPr lang="sl-SI" b="1" dirty="0">
                <a:solidFill>
                  <a:srgbClr val="C00000"/>
                </a:solidFill>
              </a:rPr>
              <a:t>KBTDD3</a:t>
            </a:r>
          </a:p>
          <a:p>
            <a:pPr marL="0" indent="0">
              <a:buNone/>
            </a:pPr>
            <a:r>
              <a:rPr lang="sl-SI" dirty="0"/>
              <a:t>Prosim, da se prijavite vsi, ki še tega niste storili. </a:t>
            </a:r>
            <a:r>
              <a:rPr lang="sl-SI"/>
              <a:t>Pri </a:t>
            </a:r>
            <a:r>
              <a:rPr lang="sl-SI" dirty="0"/>
              <a:t>prijavi vnesete svoje ime in priimek (</a:t>
            </a:r>
            <a:r>
              <a:rPr lang="sl-SI" dirty="0">
                <a:solidFill>
                  <a:srgbClr val="FF0000"/>
                </a:solidFill>
              </a:rPr>
              <a:t>NE UPORABLJAJTE IZMIŠLJENIH IMEN</a:t>
            </a:r>
            <a:r>
              <a:rPr lang="sl-SI" dirty="0"/>
              <a:t>), saj bom prek te spletne strani spremljala vaše delo.</a:t>
            </a:r>
          </a:p>
          <a:p>
            <a:pPr marL="0" indent="0">
              <a:buNone/>
            </a:pPr>
            <a:r>
              <a:rPr lang="sl-SI" dirty="0"/>
              <a:t>Ko boste nalogo rešili, kliknete na gumb </a:t>
            </a:r>
            <a:r>
              <a:rPr lang="sl-SI" dirty="0" err="1"/>
              <a:t>submit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Naloge bodo dostopne od torka </a:t>
            </a:r>
            <a:r>
              <a:rPr lang="sl-SI" dirty="0">
                <a:solidFill>
                  <a:srgbClr val="FF0000"/>
                </a:solidFill>
              </a:rPr>
              <a:t>od 7. ure do sobote do 21. ure</a:t>
            </a:r>
            <a:r>
              <a:rPr lang="sl-SI" dirty="0"/>
              <a:t>. Nalog po tem času ne bo več možno oddati.</a:t>
            </a:r>
          </a:p>
          <a:p>
            <a:pPr marL="0" indent="0">
              <a:buNone/>
            </a:pPr>
            <a:r>
              <a:rPr lang="sl-SI" dirty="0"/>
              <a:t>Želim vam uspešno delo,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2085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 </Template>
  <TotalTime>825</TotalTime>
  <Words>49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Značka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78</cp:revision>
  <dcterms:created xsi:type="dcterms:W3CDTF">2020-03-23T09:58:00Z</dcterms:created>
  <dcterms:modified xsi:type="dcterms:W3CDTF">2020-05-25T14:18:24Z</dcterms:modified>
</cp:coreProperties>
</file>