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815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222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22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548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8496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9873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456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88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845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209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949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58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0DAB2A1E-A4A5-4E0A-8C7B-194C2BF3C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torek in petek</a:t>
            </a: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5856B129-0031-44E8-8424-4831B3693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347" y="0"/>
            <a:ext cx="3509162" cy="3242821"/>
          </a:xfrm>
          <a:prstGeom prst="rect">
            <a:avLst/>
          </a:prstGeom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021A8648-F1FA-460F-8378-F32077810DF9}"/>
              </a:ext>
            </a:extLst>
          </p:cNvPr>
          <p:cNvSpPr txBox="1"/>
          <p:nvPr/>
        </p:nvSpPr>
        <p:spPr>
          <a:xfrm>
            <a:off x="3507654" y="2507530"/>
            <a:ext cx="5070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4. in 5. razred NIP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8. TEDEN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 11. 5. – 15. 5. 2020</a:t>
            </a:r>
          </a:p>
        </p:txBody>
      </p:sp>
    </p:spTree>
    <p:extLst>
      <p:ext uri="{BB962C8B-B14F-4D97-AF65-F5344CB8AC3E}">
        <p14:creationId xmlns:p14="http://schemas.microsoft.com/office/powerpoint/2010/main" val="276710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96A384-572A-40B6-8FB4-CCE8F597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00" y="884349"/>
            <a:ext cx="9983600" cy="5089302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Dragi učenci,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V tem tednu sem objavila interaktivne naloge, ki jih lahko najdete v moji spletni učilnici PADLET   </a:t>
            </a:r>
            <a:r>
              <a:rPr lang="sl-SI" dirty="0">
                <a:solidFill>
                  <a:srgbClr val="FF0000"/>
                </a:solidFill>
              </a:rPr>
              <a:t>https://padlet.com/aleksandrazupancic/uh4leo5g9a1p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    Pod nalogo ne pozabite napisati komentarja, kako ti je šlo pri delu.</a:t>
            </a:r>
          </a:p>
          <a:p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V sredo bo potekalo Zoom srečanje, kjer bomo ponovili snov, iz katere boste ocenjeni.</a:t>
            </a:r>
          </a:p>
          <a:p>
            <a:pPr marL="0" indent="0">
              <a:buNone/>
            </a:pP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			Želim vam uspešen teden,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vaša učiteljica nemščine,</a:t>
            </a:r>
          </a:p>
          <a:p>
            <a:pPr marL="0" indent="0">
              <a:buNone/>
            </a:pPr>
            <a:r>
              <a:rPr lang="sl-SI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Aleksandra Zupančič</a:t>
            </a:r>
          </a:p>
        </p:txBody>
      </p:sp>
    </p:spTree>
    <p:extLst>
      <p:ext uri="{BB962C8B-B14F-4D97-AF65-F5344CB8AC3E}">
        <p14:creationId xmlns:p14="http://schemas.microsoft.com/office/powerpoint/2010/main" val="161182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D1F803-E081-4A61-98D5-1AF2C19E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rgbClr val="FF0000"/>
                </a:solidFill>
              </a:rPr>
              <a:t> 1. URA </a:t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dirty="0" err="1">
                <a:solidFill>
                  <a:srgbClr val="FF0000"/>
                </a:solidFill>
              </a:rPr>
              <a:t>pONOVITEV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752779-B8B9-4BAF-B0AC-F01235F7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0023"/>
            <a:ext cx="10178322" cy="4139569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 PADLET-u boste našli 4 naloge za ponovitev snovi (oblačila, barve, osebni zaimki, igrače).</a:t>
            </a:r>
          </a:p>
        </p:txBody>
      </p:sp>
    </p:spTree>
    <p:extLst>
      <p:ext uri="{BB962C8B-B14F-4D97-AF65-F5344CB8AC3E}">
        <p14:creationId xmlns:p14="http://schemas.microsoft.com/office/powerpoint/2010/main" val="352109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89F457-20BB-4792-A950-C47EF5D61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rgbClr val="FF0000"/>
                </a:solidFill>
              </a:rPr>
              <a:t>2. Ura</a:t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dirty="0">
                <a:solidFill>
                  <a:srgbClr val="FF0000"/>
                </a:solidFill>
              </a:rPr>
              <a:t>PONOVITEV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222FBC2-0CE0-4F98-8AA1-1F1B5D640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V PADLET-u boste našli 4 naloge za ponovitev snovi (šolske potrebščine, nasprotja, množina samostalnikov in velelnik).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5776437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Vijoličn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 </Template>
  <TotalTime>819</TotalTime>
  <Words>75</Words>
  <Application>Microsoft Office PowerPoint</Application>
  <PresentationFormat>Širokozaslonsko</PresentationFormat>
  <Paragraphs>22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Značka</vt:lpstr>
      <vt:lpstr>PowerPointova predstavitev</vt:lpstr>
      <vt:lpstr>PowerPointova predstavitev</vt:lpstr>
      <vt:lpstr> 1. URA  pONOVITEV</vt:lpstr>
      <vt:lpstr>2. Ura PONOVITEV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Računalničar</cp:lastModifiedBy>
  <cp:revision>74</cp:revision>
  <dcterms:created xsi:type="dcterms:W3CDTF">2020-03-23T09:58:00Z</dcterms:created>
  <dcterms:modified xsi:type="dcterms:W3CDTF">2020-05-11T08:56:46Z</dcterms:modified>
</cp:coreProperties>
</file>