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1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3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8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1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7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3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MRZLI ALI POLARNI PAS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 str. 64-65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781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2800" dirty="0" smtClean="0"/>
              <a:t>Pripravi si zvezek, učbenik, delovni zvezek in atlas str. 168.</a:t>
            </a:r>
          </a:p>
          <a:p>
            <a:pPr marL="457200" indent="-457200">
              <a:buAutoNum type="arabicPeriod"/>
            </a:pPr>
            <a:r>
              <a:rPr lang="sl-SI" sz="2800" dirty="0" smtClean="0"/>
              <a:t>Preberi snov iz učbenika Moja prva geografija str. 64-65. To je še zadnji toplotni pas, ki ga bomo spoznali.</a:t>
            </a:r>
          </a:p>
          <a:p>
            <a:pPr marL="457200" indent="-457200">
              <a:buAutoNum type="arabicPeriod"/>
            </a:pPr>
            <a:r>
              <a:rPr lang="sl-SI" sz="2800" dirty="0" smtClean="0"/>
              <a:t>Po korakih (prosojnicah) bo nastajal </a:t>
            </a:r>
            <a:r>
              <a:rPr lang="sl-SI" sz="2800" b="1" dirty="0" smtClean="0">
                <a:solidFill>
                  <a:srgbClr val="FF0000"/>
                </a:solidFill>
              </a:rPr>
              <a:t>miselni vzorec</a:t>
            </a:r>
            <a:r>
              <a:rPr lang="sl-SI" sz="2800" dirty="0" smtClean="0"/>
              <a:t>. </a:t>
            </a:r>
            <a:r>
              <a:rPr lang="sl-SI" sz="2800" u="sng" dirty="0" smtClean="0"/>
              <a:t>Natančno</a:t>
            </a:r>
            <a:r>
              <a:rPr lang="sl-SI" sz="2800" dirty="0" smtClean="0"/>
              <a:t> ga prepiši in dopolni, kjer bo potrebno. Zraven lahko tudi kaj narišeš. Uporabljaj barve. </a:t>
            </a:r>
            <a:r>
              <a:rPr lang="sl-SI" sz="2800" u="sng" dirty="0" smtClean="0"/>
              <a:t>Fotografiraj</a:t>
            </a:r>
            <a:r>
              <a:rPr lang="sl-SI" sz="2800" dirty="0" smtClean="0"/>
              <a:t> izdelan miselni vzorec in mi ga pošlji do konca tedna, da ga pregledam.</a:t>
            </a:r>
          </a:p>
        </p:txBody>
      </p:sp>
    </p:spTree>
    <p:extLst>
      <p:ext uri="{BB962C8B-B14F-4D97-AF65-F5344CB8AC3E}">
        <p14:creationId xmlns:p14="http://schemas.microsoft.com/office/powerpoint/2010/main" val="2025726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093029" y="2267180"/>
            <a:ext cx="4371702" cy="14465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400" b="1" dirty="0" smtClean="0"/>
              <a:t>MRZLI ALI POLARNI PAS</a:t>
            </a:r>
            <a:endParaRPr lang="sl-SI" sz="4400" b="1" dirty="0"/>
          </a:p>
        </p:txBody>
      </p:sp>
      <p:sp>
        <p:nvSpPr>
          <p:cNvPr id="6" name="Desna puščica 5"/>
          <p:cNvSpPr/>
          <p:nvPr/>
        </p:nvSpPr>
        <p:spPr>
          <a:xfrm rot="19199364">
            <a:off x="8430481" y="1141604"/>
            <a:ext cx="1541417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esna puščica 6"/>
          <p:cNvSpPr/>
          <p:nvPr/>
        </p:nvSpPr>
        <p:spPr>
          <a:xfrm rot="1831894">
            <a:off x="8364496" y="3597786"/>
            <a:ext cx="1673385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 rot="10800000">
            <a:off x="2422467" y="2311186"/>
            <a:ext cx="1541417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9766662" y="4763589"/>
            <a:ext cx="151964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LEGA</a:t>
            </a:r>
          </a:p>
          <a:p>
            <a:pPr algn="ctr"/>
            <a:endParaRPr lang="sl-SI" sz="2400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9875520" y="1166949"/>
            <a:ext cx="224681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/>
              <a:t>ZNAČILNOSTI</a:t>
            </a:r>
            <a:endParaRPr lang="sl-SI" sz="24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75655" y="2617209"/>
            <a:ext cx="2246811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RASTLINSKI PASOVI</a:t>
            </a:r>
            <a:endParaRPr lang="sl-SI" sz="2400" b="1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H="1">
            <a:off x="9971314" y="5799249"/>
            <a:ext cx="256903" cy="453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>
            <a:off x="9892937" y="1706880"/>
            <a:ext cx="522514" cy="91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 flipH="1">
            <a:off x="10824754" y="1799102"/>
            <a:ext cx="43543" cy="944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11486606" y="1760584"/>
            <a:ext cx="357051" cy="96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>
            <a:off x="1035170" y="3540318"/>
            <a:ext cx="435028" cy="103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H="1" flipV="1">
            <a:off x="928974" y="1397781"/>
            <a:ext cx="481538" cy="1081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>
            <a:off x="10607041" y="5799249"/>
            <a:ext cx="330925" cy="39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637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5299166" y="761405"/>
            <a:ext cx="4715691" cy="9787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LEGA</a:t>
            </a:r>
          </a:p>
          <a:p>
            <a:pPr algn="ctr"/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765248" y="2013020"/>
            <a:ext cx="4313864" cy="37776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med Severnim zmerno toplim pasom in  __ polom ali tečajem; enako velja na J polobli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Imamo </a:t>
            </a:r>
            <a:r>
              <a:rPr lang="sl-SI" b="1" dirty="0" smtClean="0">
                <a:solidFill>
                  <a:srgbClr val="0070C0"/>
                </a:solidFill>
              </a:rPr>
              <a:t>SEVERNI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in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0070C0"/>
                </a:solidFill>
              </a:rPr>
              <a:t>JUŽNI MRZLI ali POLARNI PAS.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4392"/>
            <a:ext cx="480059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91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6019799" y="811673"/>
            <a:ext cx="355962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sl-SI" b="1" dirty="0" smtClean="0"/>
              <a:t>ZNAČILNOSTI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795393" y="2454470"/>
            <a:ext cx="4313864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000" dirty="0" smtClean="0"/>
              <a:t> Temperature se skozi vse leto </a:t>
            </a:r>
          </a:p>
          <a:p>
            <a:pPr marL="128016" lvl="1" indent="0">
              <a:buNone/>
            </a:pPr>
            <a:r>
              <a:rPr lang="sl-SI" sz="2000" dirty="0" smtClean="0"/>
              <a:t>zelo  ___________.</a:t>
            </a:r>
          </a:p>
          <a:p>
            <a:pPr marL="128016" lvl="1" indent="0">
              <a:buNone/>
            </a:pPr>
            <a:endParaRPr lang="sl-SI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 smtClean="0"/>
              <a:t>Padavin je _____________ in voda __________________.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 smtClean="0"/>
              <a:t> Gozd ne _____________</a:t>
            </a:r>
            <a:endParaRPr lang="sl-SI" sz="20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194559"/>
            <a:ext cx="5567948" cy="4297444"/>
          </a:xfrm>
        </p:spPr>
      </p:pic>
      <p:sp>
        <p:nvSpPr>
          <p:cNvPr id="8" name="PoljeZBesedilom 7"/>
          <p:cNvSpPr txBox="1"/>
          <p:nvPr/>
        </p:nvSpPr>
        <p:spPr>
          <a:xfrm>
            <a:off x="6914013" y="6088055"/>
            <a:ext cx="1889760" cy="530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13530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952671" y="2337711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VEČNI SNEG IN LED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ARKTIKA (S tečaj)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ANTARKTIKA (J tečaj)</a:t>
            </a:r>
          </a:p>
          <a:p>
            <a:pPr marL="0" indent="0">
              <a:buNone/>
            </a:pPr>
            <a:endParaRPr lang="sl-SI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Padavin je malo (sneg).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Temperature so vse leto _________________</a:t>
            </a:r>
          </a:p>
          <a:p>
            <a:pPr marL="0" indent="0">
              <a:buNone/>
            </a:pPr>
            <a:endParaRPr lang="sl-SI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3" y="1949270"/>
            <a:ext cx="3460206" cy="1946366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55" y="2397034"/>
            <a:ext cx="5001623" cy="375121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17" y="4226522"/>
            <a:ext cx="2784540" cy="1740337"/>
          </a:xfrm>
          <a:prstGeom prst="rect">
            <a:avLst/>
          </a:prstGeom>
        </p:spPr>
      </p:pic>
      <p:cxnSp>
        <p:nvCxnSpPr>
          <p:cNvPr id="11" name="Raven puščični povezovalnik 10"/>
          <p:cNvCxnSpPr/>
          <p:nvPr/>
        </p:nvCxnSpPr>
        <p:spPr>
          <a:xfrm flipV="1">
            <a:off x="3013166" y="3048000"/>
            <a:ext cx="853888" cy="374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3222171" y="3895636"/>
            <a:ext cx="1724298" cy="57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8257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926959" y="2194559"/>
            <a:ext cx="597625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</a:rPr>
              <a:t>TUNDRA</a:t>
            </a:r>
          </a:p>
          <a:p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</a:rPr>
              <a:t>Pokrajina m_________________________________.</a:t>
            </a:r>
          </a:p>
          <a:p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</a:rPr>
              <a:t>Ljudje živijo le na ______________.  Poselitev je ____________. Ukvarjajo se z ___________ , ________________ in gojenjem________________.</a:t>
            </a:r>
          </a:p>
          <a:p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</a:rPr>
              <a:t>INUITI so ________________________. Včasih so jih imenovali ______________. </a:t>
            </a:r>
          </a:p>
          <a:p>
            <a:pPr marL="0" indent="0">
              <a:buNone/>
            </a:pP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38" y="2423660"/>
            <a:ext cx="4754562" cy="3565921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50" y="4698560"/>
            <a:ext cx="2447110" cy="196782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9" y="4876800"/>
            <a:ext cx="2691091" cy="17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5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</TotalTime>
  <Words>205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Tw Cen MT</vt:lpstr>
      <vt:lpstr>Tw Cen MT Condensed</vt:lpstr>
      <vt:lpstr>Wingdings</vt:lpstr>
      <vt:lpstr>Wingdings 3</vt:lpstr>
      <vt:lpstr>Integral</vt:lpstr>
      <vt:lpstr>MRZLI ALI POLARNI PAS</vt:lpstr>
      <vt:lpstr>UVODNA NAVODILA</vt:lpstr>
      <vt:lpstr>PowerPointova predstavitev</vt:lpstr>
      <vt:lpstr>LEGA </vt:lpstr>
      <vt:lpstr>ZNAČILNOSTI</vt:lpstr>
      <vt:lpstr>RASTLINSKI PASOVI</vt:lpstr>
      <vt:lpstr>RASTLINSKI PASOVI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TROPSKI PAS</dc:title>
  <dc:creator>ravnateljica</dc:creator>
  <cp:lastModifiedBy>Ingrid Janezic</cp:lastModifiedBy>
  <cp:revision>21</cp:revision>
  <dcterms:created xsi:type="dcterms:W3CDTF">2020-04-05T15:54:55Z</dcterms:created>
  <dcterms:modified xsi:type="dcterms:W3CDTF">2020-05-04T04:36:42Z</dcterms:modified>
</cp:coreProperties>
</file>