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300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7428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8156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1330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12382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96210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465853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6336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049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45984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515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260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621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38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589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8748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550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4EC6-81EC-4DFE-9E2C-F67AC65993AC}" type="datetimeFigureOut">
              <a:rPr lang="sl-SI" smtClean="0"/>
              <a:t>5. 04. 2020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671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2" r:id="rId14"/>
    <p:sldLayoutId id="2147483903" r:id="rId15"/>
    <p:sldLayoutId id="2147483904" r:id="rId16"/>
    <p:sldLayoutId id="214748390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6481A9A-6EB7-4AEF-80B6-61DD487F8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1553593"/>
            <a:ext cx="10058400" cy="3568824"/>
          </a:xfrm>
        </p:spPr>
        <p:txBody>
          <a:bodyPr>
            <a:normAutofit lnSpcReduction="10000"/>
          </a:bodyPr>
          <a:lstStyle/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Razred</a:t>
            </a:r>
          </a:p>
          <a:p>
            <a:pPr algn="ctr"/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Teden</a:t>
            </a:r>
          </a:p>
          <a:p>
            <a:pPr algn="ctr"/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4. – 10. 4. 2020</a:t>
            </a: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r>
              <a:rPr lang="sl-SI" dirty="0">
                <a:solidFill>
                  <a:schemeClr val="accent2">
                    <a:lumMod val="60000"/>
                    <a:lumOff val="40000"/>
                  </a:schemeClr>
                </a:solidFill>
                <a:cs typeface="Arial" panose="020B0604020202020204" pitchFamily="34" charset="0"/>
              </a:rPr>
              <a:t>Navodila za delo na domu za 1. uro</a:t>
            </a:r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3253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B30CF7E-715B-46FE-BE79-361C91D8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52256"/>
            <a:ext cx="10820400" cy="5366429"/>
          </a:xfrm>
        </p:spPr>
        <p:txBody>
          <a:bodyPr>
            <a:normAutofit lnSpcReduction="10000"/>
          </a:bodyPr>
          <a:lstStyle/>
          <a:p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Danes bomo spoznali predloge, ki jih uporabljamo pri napovedovanju  časa in prislove časa.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PREPIŠI V ZVEZEK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Naslov teme je:  </a:t>
            </a:r>
            <a:r>
              <a:rPr lang="sl-SI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Wann</a:t>
            </a:r>
            <a:r>
              <a:rPr 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(Kdaj?)</a:t>
            </a:r>
          </a:p>
          <a:p>
            <a:pPr marL="0" indent="0">
              <a:buNone/>
            </a:pPr>
            <a:endParaRPr lang="sl-SI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Präpostionen</a:t>
            </a:r>
            <a:r>
              <a:rPr lang="sl-SI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predlogi</a:t>
            </a:r>
          </a:p>
          <a:p>
            <a:r>
              <a:rPr lang="sl-SI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– ob, okoli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Georg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um 8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 ali </a:t>
            </a:r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8 </a:t>
            </a:r>
            <a:r>
              <a:rPr lang="sl-SI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Georg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</a:t>
            </a:r>
          </a:p>
          <a:p>
            <a:pPr marL="0" indent="0">
              <a:buNone/>
            </a:pP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</a:t>
            </a:r>
            <a:r>
              <a:rPr lang="sl-SI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</a:t>
            </a:r>
            <a:r>
              <a:rPr lang="sl-SI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rislov</a:t>
            </a:r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časa   </a:t>
            </a:r>
            <a:r>
              <a:rPr lang="sl-SI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glagol       </a:t>
            </a:r>
            <a:r>
              <a:rPr lang="sl-SI" b="1" dirty="0">
                <a:solidFill>
                  <a:srgbClr val="0070C0"/>
                </a:solidFill>
              </a:rPr>
              <a:t>oseba</a:t>
            </a:r>
            <a:r>
              <a:rPr lang="sl-SI" b="1" dirty="0"/>
              <a:t> </a:t>
            </a:r>
          </a:p>
        </p:txBody>
      </p:sp>
      <p:cxnSp>
        <p:nvCxnSpPr>
          <p:cNvPr id="5" name="Raven puščični povezovalnik 4">
            <a:extLst>
              <a:ext uri="{FF2B5EF4-FFF2-40B4-BE49-F238E27FC236}">
                <a16:creationId xmlns:a16="http://schemas.microsoft.com/office/drawing/2014/main" id="{DA6EAF0E-F20E-4210-A58C-45B889CDDD77}"/>
              </a:ext>
            </a:extLst>
          </p:cNvPr>
          <p:cNvCxnSpPr>
            <a:cxnSpLocks/>
          </p:cNvCxnSpPr>
          <p:nvPr/>
        </p:nvCxnSpPr>
        <p:spPr>
          <a:xfrm>
            <a:off x="5674784" y="4958312"/>
            <a:ext cx="0" cy="435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puščični povezovalnik 7">
            <a:extLst>
              <a:ext uri="{FF2B5EF4-FFF2-40B4-BE49-F238E27FC236}">
                <a16:creationId xmlns:a16="http://schemas.microsoft.com/office/drawing/2014/main" id="{F506EF96-87D4-427D-9C0D-48F321F6E7F3}"/>
              </a:ext>
            </a:extLst>
          </p:cNvPr>
          <p:cNvCxnSpPr>
            <a:cxnSpLocks/>
          </p:cNvCxnSpPr>
          <p:nvPr/>
        </p:nvCxnSpPr>
        <p:spPr>
          <a:xfrm>
            <a:off x="6659504" y="5000481"/>
            <a:ext cx="337351" cy="392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29315831-B470-448D-BD9A-D74F2A003AD6}"/>
              </a:ext>
            </a:extLst>
          </p:cNvPr>
          <p:cNvCxnSpPr>
            <a:cxnSpLocks/>
          </p:cNvCxnSpPr>
          <p:nvPr/>
        </p:nvCxnSpPr>
        <p:spPr>
          <a:xfrm>
            <a:off x="7740100" y="5008470"/>
            <a:ext cx="850392" cy="521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povezovalnik 13">
            <a:extLst>
              <a:ext uri="{FF2B5EF4-FFF2-40B4-BE49-F238E27FC236}">
                <a16:creationId xmlns:a16="http://schemas.microsoft.com/office/drawing/2014/main" id="{E0A145F7-8A00-4E3C-BA21-4BAC00C497EC}"/>
              </a:ext>
            </a:extLst>
          </p:cNvPr>
          <p:cNvCxnSpPr>
            <a:cxnSpLocks/>
          </p:cNvCxnSpPr>
          <p:nvPr/>
        </p:nvCxnSpPr>
        <p:spPr>
          <a:xfrm>
            <a:off x="1800835" y="5008470"/>
            <a:ext cx="0" cy="448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453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69BCCA43-8B10-4567-91BE-7B82A08FC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8" y="1127464"/>
            <a:ext cx="10813742" cy="509122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Um lahko stoji na začetku stavka, na koncu ali na sredini stavka. Glagol stoji vedno na drugem mestu ne glede na to, na katerem mestu stoji prislov časa.</a:t>
            </a:r>
          </a:p>
          <a:p>
            <a:pPr marL="0" indent="0">
              <a:buNone/>
            </a:pPr>
            <a:endParaRPr lang="sl-SI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VON …BIS  - od … do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Wir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haben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Unterricht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von 7.30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bis 12.55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Uhr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                                     </a:t>
            </a:r>
          </a:p>
          <a:p>
            <a:pPr marL="0" indent="0">
              <a:buNone/>
            </a:pPr>
            <a:endParaRPr lang="sl-SI" b="1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</a:p>
          <a:p>
            <a:pPr marL="0" indent="0">
              <a:buNone/>
            </a:pP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Uporabljamo lahko samo predlog bis.</a:t>
            </a:r>
          </a:p>
          <a:p>
            <a:pPr marL="0" indent="0">
              <a:buNone/>
            </a:pP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 bis 15.30 </a:t>
            </a:r>
            <a:r>
              <a:rPr lang="sl-SI" dirty="0" err="1">
                <a:latin typeface="Arial" panose="020B0604020202020204" pitchFamily="34" charset="0"/>
                <a:cs typeface="Arial" panose="020B0604020202020204" pitchFamily="34" charset="0"/>
              </a:rPr>
              <a:t>Unterricht</a:t>
            </a:r>
            <a:r>
              <a:rPr lang="sl-SI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sl-SI" sz="5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30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C27EF63-A994-4C1E-A7CF-04F7CB54F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5636"/>
            <a:ext cx="10820400" cy="4523050"/>
          </a:xfrm>
        </p:spPr>
        <p:txBody>
          <a:bodyPr/>
          <a:lstStyle/>
          <a:p>
            <a:pPr marL="0" indent="0">
              <a:buNone/>
            </a:pPr>
            <a:r>
              <a:rPr lang="sl-SI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Zeitadverbien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Prislovi časa</a:t>
            </a:r>
          </a:p>
          <a:p>
            <a:pPr marL="0" indent="0">
              <a:buNone/>
            </a:pPr>
            <a:endParaRPr lang="sl-SI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zuerst</a:t>
            </a:r>
            <a:r>
              <a:rPr lang="sl-SI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najprej 1    </a:t>
            </a:r>
            <a:r>
              <a:rPr lang="sl-SI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sl-SI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nato, potem 2     </a:t>
            </a:r>
            <a:r>
              <a:rPr lang="sl-SI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danach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takoj nato, potem 3</a:t>
            </a:r>
          </a:p>
          <a:p>
            <a:pPr marL="0" indent="0">
              <a:buNone/>
            </a:pP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 želimo navesti dogodke v zaporedju, uporabimo zgornji vrstni red.</a:t>
            </a:r>
          </a:p>
          <a:p>
            <a:pPr marL="0" indent="0">
              <a:buNone/>
            </a:pPr>
            <a:endParaRPr lang="sl-SI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l-SI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Zuerst</a:t>
            </a:r>
            <a:r>
              <a:rPr lang="sl-SI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sl-SI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sl-SI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Mathe</a:t>
            </a:r>
            <a:r>
              <a:rPr lang="sl-SI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</a:t>
            </a:r>
            <a:r>
              <a:rPr lang="sl-SI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sl-SI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sl-SI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Slowenisch</a:t>
            </a:r>
            <a:r>
              <a:rPr lang="sl-SI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Danach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habe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r>
              <a:rPr lang="sl-SI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 DZ str. 43 reši nalogo 8, v PADLET-U učni list </a:t>
            </a:r>
            <a:r>
              <a:rPr lang="sl-SI" dirty="0" err="1"/>
              <a:t>mögen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4759814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Sled pa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Sled pa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 pa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TM04033937[[fn=Sled pare]]</Template>
  <TotalTime>99</TotalTime>
  <Words>207</Words>
  <Application>Microsoft Office PowerPoint</Application>
  <PresentationFormat>Širokozaslonsko</PresentationFormat>
  <Paragraphs>39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Sled pare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12</cp:revision>
  <dcterms:created xsi:type="dcterms:W3CDTF">2020-03-28T23:32:00Z</dcterms:created>
  <dcterms:modified xsi:type="dcterms:W3CDTF">2020-04-05T11:53:01Z</dcterms:modified>
</cp:coreProperties>
</file>