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LEGA IN POVRŠJE ANGLOAMERIKE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U str. 36-37</a:t>
            </a:r>
          </a:p>
          <a:p>
            <a:r>
              <a:rPr lang="sl-SI" dirty="0" smtClean="0"/>
              <a:t>DZ str. 64-65</a:t>
            </a:r>
          </a:p>
          <a:p>
            <a:r>
              <a:rPr lang="sl-SI" dirty="0" smtClean="0"/>
              <a:t>A str. 132/133 in 138/139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917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UVODNA NAVODILA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l-SI" dirty="0" smtClean="0"/>
              <a:t>Pripravi si zvezek, učbenik, delovni zvezek in atlas.</a:t>
            </a:r>
          </a:p>
          <a:p>
            <a:pPr marL="457200" indent="-457200">
              <a:buAutoNum type="arabicPeriod"/>
            </a:pPr>
            <a:r>
              <a:rPr lang="sl-SI" dirty="0" smtClean="0"/>
              <a:t>Zapiši si naslov v zvezek (prva drsnica).</a:t>
            </a:r>
          </a:p>
          <a:p>
            <a:pPr marL="457200" indent="-457200">
              <a:buAutoNum type="arabicPeriod"/>
            </a:pPr>
            <a:r>
              <a:rPr lang="sl-SI" dirty="0" smtClean="0"/>
              <a:t>Prisluhnemo sošolcu/sošolki. </a:t>
            </a:r>
            <a:r>
              <a:rPr lang="sl-SI" i="1" dirty="0" smtClean="0"/>
              <a:t>Če te ni pri pouku v živo, sledi samo navodilom naprej in samostojno naredi to učno snov (</a:t>
            </a:r>
            <a:r>
              <a:rPr lang="sl-SI" i="1" dirty="0"/>
              <a:t>preberi, prepiši, odgovori, reši</a:t>
            </a:r>
            <a:r>
              <a:rPr lang="sl-SI" i="1" dirty="0" smtClean="0"/>
              <a:t>).</a:t>
            </a:r>
          </a:p>
          <a:p>
            <a:pPr marL="457200" indent="-457200">
              <a:buAutoNum type="arabicPeriod"/>
            </a:pPr>
            <a:r>
              <a:rPr lang="sl-SI" dirty="0" smtClean="0"/>
              <a:t>Po pogovoru si bomo zapisali pripravljeno vsebino. </a:t>
            </a:r>
          </a:p>
          <a:p>
            <a:pPr marL="457200" indent="-457200">
              <a:buAutoNum type="arabicPeriod"/>
            </a:pPr>
            <a:r>
              <a:rPr lang="sl-SI" dirty="0" smtClean="0"/>
              <a:t>Samostojno reši nalogo </a:t>
            </a:r>
            <a:r>
              <a:rPr lang="sl-SI" b="1" dirty="0" smtClean="0"/>
              <a:t>1 v DZ str. 65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5929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9574" y="254483"/>
            <a:ext cx="9601196" cy="1303867"/>
          </a:xfrm>
        </p:spPr>
        <p:txBody>
          <a:bodyPr/>
          <a:lstStyle/>
          <a:p>
            <a:r>
              <a:rPr lang="sl-SI" dirty="0" smtClean="0"/>
              <a:t>1. Lega </a:t>
            </a:r>
            <a:r>
              <a:rPr lang="sl-SI" dirty="0" err="1" smtClean="0"/>
              <a:t>Angloamerike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Severna polobla</a:t>
            </a:r>
          </a:p>
          <a:p>
            <a:r>
              <a:rPr lang="sl-SI" dirty="0" smtClean="0"/>
              <a:t>  S  Severno ledeno morje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J  S meja Mehike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V Atlantski ocean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Z Beringov preliv – Beringovo morje – 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Tihi ocean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1537063"/>
            <a:ext cx="5320937" cy="5320937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V="1">
            <a:off x="3997234" y="2556932"/>
            <a:ext cx="3622766" cy="207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V="1">
            <a:off x="6043749" y="2840930"/>
            <a:ext cx="1227908" cy="2018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05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Obala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Zelo razčlenjena obala (S, SZ)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Otoki (__________)</a:t>
            </a:r>
          </a:p>
          <a:p>
            <a:pPr marL="0" indent="0">
              <a:buNone/>
            </a:pPr>
            <a:r>
              <a:rPr lang="sl-SI" dirty="0" smtClean="0"/>
              <a:t>	- polotoki (___________)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zalivi (_________)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38550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Površje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77391" y="2408886"/>
            <a:ext cx="9601196" cy="3704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a) Mlado nagubano gorovje:</a:t>
            </a:r>
          </a:p>
          <a:p>
            <a:r>
              <a:rPr lang="sl-SI" dirty="0" smtClean="0"/>
              <a:t>Ameriške Kordiljere – najdaljša gorska veriga na svetu</a:t>
            </a:r>
          </a:p>
          <a:p>
            <a:r>
              <a:rPr lang="sl-SI" dirty="0" smtClean="0"/>
              <a:t>V </a:t>
            </a:r>
            <a:r>
              <a:rPr lang="sl-SI" dirty="0" err="1" smtClean="0"/>
              <a:t>Angloameriki</a:t>
            </a:r>
            <a:r>
              <a:rPr lang="sl-SI" dirty="0" smtClean="0"/>
              <a:t> (_____________, velike planote in kotline, ___________)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b) Stara gorstva: _____________ in ______________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c) nižine: nižina ob Velikih jezerih, _________________ (Z del Velike planjave), _______________, Kalifornijska dolina)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186" y="0"/>
            <a:ext cx="4441813" cy="332667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409508" y="121734"/>
            <a:ext cx="13406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Dolina smrti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626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1000" cy="304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304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65" y="3460024"/>
            <a:ext cx="4530635" cy="339797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194"/>
            <a:ext cx="4666343" cy="27998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23" y="183424"/>
            <a:ext cx="5201920" cy="32766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3643448"/>
            <a:ext cx="4963886" cy="2792186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044302" y="2953685"/>
            <a:ext cx="257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SKALNO GOROVJE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018903" y="3901440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APALAČI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4666342" y="3997234"/>
            <a:ext cx="228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VELIKE PLANJAVE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 rot="19622017">
            <a:off x="9286363" y="2953685"/>
            <a:ext cx="24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VELIKA KOTLINA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5538651" y="592183"/>
            <a:ext cx="242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OSREDNJE NIŽAVJE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5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Vodovje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07720" y="2382761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a) Največje reke so:</a:t>
            </a:r>
          </a:p>
          <a:p>
            <a:r>
              <a:rPr lang="sl-SI" dirty="0" smtClean="0"/>
              <a:t>Misisipi s pritokom </a:t>
            </a:r>
            <a:r>
              <a:rPr lang="sl-SI" dirty="0" err="1" smtClean="0"/>
              <a:t>Missouri</a:t>
            </a:r>
            <a:r>
              <a:rPr lang="sl-SI" dirty="0" smtClean="0"/>
              <a:t> (plovna in s kanali povezna do Velikih jezer)</a:t>
            </a:r>
          </a:p>
          <a:p>
            <a:r>
              <a:rPr lang="sl-SI" dirty="0" smtClean="0"/>
              <a:t>Reka svetega Lovrenca (Niagarski slapovi, povezava do Velikih jezer)</a:t>
            </a:r>
          </a:p>
          <a:p>
            <a:r>
              <a:rPr lang="sl-SI" dirty="0" smtClean="0"/>
              <a:t>Kolorado, Kolumbija (HE)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b) Katere so značilnosti Velikih jezer? </a:t>
            </a:r>
            <a:r>
              <a:rPr lang="sl-SI" sz="1600" dirty="0" smtClean="0"/>
              <a:t>(Odgovor zapiši!)</a:t>
            </a:r>
            <a:endParaRPr lang="sl-SI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94" y="3835326"/>
            <a:ext cx="3866606" cy="30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7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228</Words>
  <Application>Microsoft Office PowerPoint</Application>
  <PresentationFormat>Širokozaslonsko</PresentationFormat>
  <Paragraphs>43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Garamond</vt:lpstr>
      <vt:lpstr>Naravno</vt:lpstr>
      <vt:lpstr>LEGA IN POVRŠJE ANGLOAMERIKE</vt:lpstr>
      <vt:lpstr>UVODNA NAVODILA</vt:lpstr>
      <vt:lpstr>1. Lega Angloamerike</vt:lpstr>
      <vt:lpstr>2. Obala</vt:lpstr>
      <vt:lpstr>3. Površje</vt:lpstr>
      <vt:lpstr>PowerPointova predstavitev</vt:lpstr>
      <vt:lpstr>4. Vodovje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 IN POVRŠJE ANGLOAMERIKE</dc:title>
  <dc:creator>ravnateljica</dc:creator>
  <cp:lastModifiedBy>Ingrid Janezic</cp:lastModifiedBy>
  <cp:revision>12</cp:revision>
  <dcterms:created xsi:type="dcterms:W3CDTF">2020-03-26T12:38:44Z</dcterms:created>
  <dcterms:modified xsi:type="dcterms:W3CDTF">2020-04-02T15:56:13Z</dcterms:modified>
</cp:coreProperties>
</file>