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686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74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4238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1349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0632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3128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9213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86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371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867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216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677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580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631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313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386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335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933D3-F4D9-49F3-A6D4-145AEB86CB42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048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C7CEE85-26CC-454F-BF94-41645B5B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103"/>
            <a:ext cx="9144000" cy="3668697"/>
          </a:xfrm>
        </p:spPr>
        <p:txBody>
          <a:bodyPr/>
          <a:lstStyle/>
          <a:p>
            <a:pPr algn="l"/>
            <a:endParaRPr lang="sl-SI" dirty="0"/>
          </a:p>
          <a:p>
            <a:pPr algn="l"/>
            <a:endParaRPr lang="sl-SI" dirty="0"/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9.B - ANGLEŠČINA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TEDEN – NAVODILA ZA DELO NA DOMU</a:t>
            </a:r>
          </a:p>
        </p:txBody>
      </p:sp>
    </p:spTree>
    <p:extLst>
      <p:ext uri="{BB962C8B-B14F-4D97-AF65-F5344CB8AC3E}">
        <p14:creationId xmlns:p14="http://schemas.microsoft.com/office/powerpoint/2010/main" val="23893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C246E6-035F-4041-A615-8470C859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816" y="239697"/>
            <a:ext cx="10038207" cy="5551503"/>
          </a:xfrm>
        </p:spPr>
        <p:txBody>
          <a:bodyPr/>
          <a:lstStyle/>
          <a:p>
            <a:r>
              <a:rPr lang="sl-SI" dirty="0"/>
              <a:t>Pozdravljeni,</a:t>
            </a:r>
          </a:p>
          <a:p>
            <a:pPr marL="0" indent="0">
              <a:buNone/>
            </a:pPr>
            <a:r>
              <a:rPr lang="sl-SI" dirty="0"/>
              <a:t>v tem tednu sem za vas ponovno pripravila naloge na spletni strani </a:t>
            </a:r>
            <a:r>
              <a:rPr lang="sl-SI" dirty="0" err="1"/>
              <a:t>GoFormative</a:t>
            </a:r>
            <a:r>
              <a:rPr lang="sl-SI" dirty="0"/>
              <a:t>. Prosim, da se vsi, ki se še niste prijavili v program </a:t>
            </a:r>
            <a:r>
              <a:rPr lang="sl-SI" dirty="0" err="1"/>
              <a:t>GoFromative</a:t>
            </a:r>
            <a:r>
              <a:rPr lang="sl-SI" dirty="0"/>
              <a:t>, to storite čimprej. Dostopate na tej povezavi  </a:t>
            </a:r>
            <a:r>
              <a:rPr lang="sl-SI" u="sng" dirty="0">
                <a:hlinkClick r:id="rId2"/>
              </a:rPr>
              <a:t>goformative.com/</a:t>
            </a:r>
            <a:r>
              <a:rPr lang="sl-SI" u="sng" dirty="0" err="1">
                <a:hlinkClick r:id="rId2"/>
              </a:rPr>
              <a:t>join</a:t>
            </a:r>
            <a:r>
              <a:rPr lang="sl-SI" dirty="0"/>
              <a:t>  Vaša koda </a:t>
            </a:r>
            <a:r>
              <a:rPr lang="sl-SI"/>
              <a:t>je </a:t>
            </a:r>
            <a:r>
              <a:rPr lang="sl-SI">
                <a:solidFill>
                  <a:srgbClr val="0070C0"/>
                </a:solidFill>
              </a:rPr>
              <a:t>AF46M2</a:t>
            </a:r>
          </a:p>
          <a:p>
            <a:pPr marL="0" indent="0">
              <a:buNone/>
            </a:pPr>
            <a:r>
              <a:rPr lang="sl-SI"/>
              <a:t>Prosim</a:t>
            </a:r>
            <a:r>
              <a:rPr lang="sl-SI" dirty="0"/>
              <a:t>, da pri prijavi vnesete svoje ime in priimek (</a:t>
            </a:r>
            <a:r>
              <a:rPr lang="sl-SI" dirty="0">
                <a:solidFill>
                  <a:srgbClr val="FF0000"/>
                </a:solidFill>
              </a:rPr>
              <a:t>NE UPORABLJAJTE IZMIŠLJENIH IMEN</a:t>
            </a:r>
            <a:r>
              <a:rPr lang="sl-SI" dirty="0"/>
              <a:t>), saj bom prek te spletne strani spremljala vaše delo.</a:t>
            </a:r>
          </a:p>
          <a:p>
            <a:pPr marL="0" indent="0">
              <a:buNone/>
            </a:pPr>
            <a:r>
              <a:rPr lang="sl-SI" dirty="0"/>
              <a:t>Ko boste nalogo rešili, kliknete na gumb </a:t>
            </a:r>
            <a:r>
              <a:rPr lang="sl-SI" dirty="0" err="1"/>
              <a:t>submit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Naloge bodo dostopne od </a:t>
            </a:r>
            <a:r>
              <a:rPr lang="sl-SI" dirty="0" err="1">
                <a:solidFill>
                  <a:srgbClr val="FF0000"/>
                </a:solidFill>
              </a:rPr>
              <a:t>ponedljeka</a:t>
            </a:r>
            <a:r>
              <a:rPr lang="sl-SI" dirty="0">
                <a:solidFill>
                  <a:srgbClr val="FF0000"/>
                </a:solidFill>
              </a:rPr>
              <a:t> od 7. ure do petka do 21. ure</a:t>
            </a:r>
            <a:r>
              <a:rPr lang="sl-SI" dirty="0"/>
              <a:t>. Nalog po tem času ne bo več možno oddati.</a:t>
            </a:r>
          </a:p>
          <a:p>
            <a:pPr marL="0" indent="0">
              <a:buNone/>
            </a:pPr>
            <a:r>
              <a:rPr lang="sl-SI" dirty="0"/>
              <a:t>Želim vam uspešno delo,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91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76</TotalTime>
  <Words>52</Words>
  <Application>Microsoft Office PowerPoint</Application>
  <PresentationFormat>Širokozaslonsko</PresentationFormat>
  <Paragraphs>11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Corbel</vt:lpstr>
      <vt:lpstr>Paralaksa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14</cp:revision>
  <dcterms:created xsi:type="dcterms:W3CDTF">2020-05-11T06:16:41Z</dcterms:created>
  <dcterms:modified xsi:type="dcterms:W3CDTF">2020-05-18T04:40:10Z</dcterms:modified>
</cp:coreProperties>
</file>