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8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528d27e3d97eb20cac4ce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54ca755128f0e42e17bb0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55e1c5b0ae9e0a2c9ab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formatives/5eb563fc55128f6cf9e2ca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47729" cy="32552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8</a:t>
            </a:r>
            <a:r>
              <a:rPr lang="en-GB" dirty="0" smtClean="0"/>
              <a:t>. TEDEN – ANGLEŠČINA NAVODILA ZA DELO</a:t>
            </a:r>
            <a:br>
              <a:rPr lang="en-GB" dirty="0" smtClean="0"/>
            </a:br>
            <a:r>
              <a:rPr lang="en-GB" dirty="0" smtClean="0"/>
              <a:t>6. </a:t>
            </a:r>
            <a:r>
              <a:rPr lang="en-GB" dirty="0"/>
              <a:t>B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(11.5. – 15.5.)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57349" y="836023"/>
            <a:ext cx="8532863" cy="5524435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b="1" dirty="0" err="1" smtClean="0"/>
              <a:t>Vsi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ki</a:t>
            </a:r>
            <a:r>
              <a:rPr lang="en-GB" sz="3200" b="1" dirty="0" smtClean="0"/>
              <a:t> se </a:t>
            </a:r>
            <a:r>
              <a:rPr lang="en-GB" sz="3200" b="1" dirty="0" err="1" smtClean="0"/>
              <a:t>še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niste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prijavili</a:t>
            </a:r>
            <a:r>
              <a:rPr lang="en-GB" sz="3200" b="1" dirty="0" smtClean="0"/>
              <a:t> v program </a:t>
            </a:r>
            <a:r>
              <a:rPr lang="en-GB" sz="3200" b="1" dirty="0" err="1" smtClean="0"/>
              <a:t>GoFormative</a:t>
            </a:r>
            <a:r>
              <a:rPr lang="en-GB" sz="3200" b="1" dirty="0" smtClean="0"/>
              <a:t>, vas </a:t>
            </a:r>
            <a:r>
              <a:rPr lang="en-GB" sz="3200" b="1" dirty="0" err="1" smtClean="0"/>
              <a:t>prosim</a:t>
            </a:r>
            <a:r>
              <a:rPr lang="en-GB" sz="3200" b="1" dirty="0" smtClean="0"/>
              <a:t>, da to </a:t>
            </a:r>
            <a:r>
              <a:rPr lang="en-GB" sz="3200" b="1" dirty="0" err="1" smtClean="0"/>
              <a:t>storite</a:t>
            </a:r>
            <a:r>
              <a:rPr lang="en-GB" sz="3200" b="1" dirty="0" smtClean="0"/>
              <a:t>. </a:t>
            </a:r>
            <a:r>
              <a:rPr lang="en-GB" sz="3200" dirty="0">
                <a:hlinkClick r:id="rId2"/>
              </a:rPr>
              <a:t>https://goformative.com/join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err="1">
                <a:solidFill>
                  <a:srgbClr val="FFC000"/>
                </a:solidFill>
              </a:rPr>
              <a:t>koda</a:t>
            </a:r>
            <a:r>
              <a:rPr lang="en-GB" sz="3200" dirty="0">
                <a:solidFill>
                  <a:srgbClr val="FFC000"/>
                </a:solidFill>
              </a:rPr>
              <a:t>: </a:t>
            </a:r>
            <a:r>
              <a:rPr lang="en-GB" sz="4000" b="1" dirty="0">
                <a:solidFill>
                  <a:srgbClr val="FFC000"/>
                </a:solidFill>
              </a:rPr>
              <a:t>8FCB79  </a:t>
            </a:r>
            <a:br>
              <a:rPr lang="en-GB" sz="4000" b="1" dirty="0">
                <a:solidFill>
                  <a:srgbClr val="FFC000"/>
                </a:solidFill>
              </a:rPr>
            </a:br>
            <a:r>
              <a:rPr lang="en-GB" sz="3200" dirty="0" smtClean="0">
                <a:solidFill>
                  <a:srgbClr val="0070C0"/>
                </a:solidFill>
              </a:rPr>
              <a:t/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b="1" dirty="0" err="1" smtClean="0">
                <a:solidFill>
                  <a:srgbClr val="FF0000"/>
                </a:solidFill>
              </a:rPr>
              <a:t>Vsi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ostali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dostopate</a:t>
            </a:r>
            <a:r>
              <a:rPr lang="en-GB" sz="3200" b="1" dirty="0" smtClean="0">
                <a:solidFill>
                  <a:srgbClr val="FF0000"/>
                </a:solidFill>
              </a:rPr>
              <a:t> z </a:t>
            </a:r>
            <a:r>
              <a:rPr lang="en-GB" sz="3200" b="1" dirty="0" err="1" smtClean="0">
                <a:solidFill>
                  <a:srgbClr val="FF0000"/>
                </a:solidFill>
              </a:rPr>
              <a:t>že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ustvarjenim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uporabniškim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imenom</a:t>
            </a:r>
            <a:r>
              <a:rPr lang="en-GB" sz="3200" b="1" dirty="0" smtClean="0">
                <a:solidFill>
                  <a:srgbClr val="FF0000"/>
                </a:solidFill>
              </a:rPr>
              <a:t> in </a:t>
            </a:r>
            <a:r>
              <a:rPr lang="en-GB" sz="3200" b="1" dirty="0" err="1" smtClean="0">
                <a:solidFill>
                  <a:srgbClr val="FF0000"/>
                </a:solidFill>
              </a:rPr>
              <a:t>geslom</a:t>
            </a:r>
            <a:r>
              <a:rPr lang="en-GB" sz="3200" b="1" dirty="0" smtClean="0">
                <a:solidFill>
                  <a:srgbClr val="FF0000"/>
                </a:solidFill>
              </a:rPr>
              <a:t>.</a:t>
            </a:r>
            <a:r>
              <a:rPr lang="en-GB" sz="3200" dirty="0" smtClean="0">
                <a:solidFill>
                  <a:srgbClr val="0070C0"/>
                </a:solidFill>
              </a:rPr>
              <a:t/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b="1" dirty="0" smtClean="0">
                <a:solidFill>
                  <a:srgbClr val="FFC000"/>
                </a:solidFill>
              </a:rPr>
              <a:t/>
            </a:r>
            <a:br>
              <a:rPr lang="en-GB" sz="3200" b="1" dirty="0" smtClean="0">
                <a:solidFill>
                  <a:srgbClr val="FFC000"/>
                </a:solidFill>
              </a:rPr>
            </a:br>
            <a:r>
              <a:rPr lang="en-GB" sz="3200" b="1" dirty="0" smtClean="0">
                <a:solidFill>
                  <a:srgbClr val="FFC000"/>
                </a:solidFill>
              </a:rPr>
              <a:t/>
            </a:r>
            <a:br>
              <a:rPr lang="en-GB" sz="3200" b="1" dirty="0" smtClean="0">
                <a:solidFill>
                  <a:srgbClr val="FFC000"/>
                </a:solidFill>
              </a:rPr>
            </a:br>
            <a:r>
              <a:rPr lang="en-GB" sz="2800" b="1" dirty="0" err="1">
                <a:solidFill>
                  <a:schemeClr val="tx1"/>
                </a:solidFill>
              </a:rPr>
              <a:t>Prosim</a:t>
            </a:r>
            <a:r>
              <a:rPr lang="en-GB" sz="2800" b="1" dirty="0">
                <a:solidFill>
                  <a:schemeClr val="tx1"/>
                </a:solidFill>
              </a:rPr>
              <a:t>, </a:t>
            </a:r>
            <a:r>
              <a:rPr lang="en-GB" sz="2800" b="1" dirty="0" err="1">
                <a:solidFill>
                  <a:schemeClr val="tx1"/>
                </a:solidFill>
              </a:rPr>
              <a:t>prijavite</a:t>
            </a:r>
            <a:r>
              <a:rPr lang="en-GB" sz="2800" b="1" dirty="0">
                <a:solidFill>
                  <a:schemeClr val="tx1"/>
                </a:solidFill>
              </a:rPr>
              <a:t> se s </a:t>
            </a:r>
            <a:r>
              <a:rPr lang="en-GB" sz="2800" b="1" dirty="0" err="1">
                <a:solidFill>
                  <a:schemeClr val="tx1"/>
                </a:solidFill>
              </a:rPr>
              <a:t>svojim</a:t>
            </a:r>
            <a:r>
              <a:rPr lang="en-GB" sz="2800" b="1" dirty="0">
                <a:solidFill>
                  <a:schemeClr val="tx1"/>
                </a:solidFill>
              </a:rPr>
              <a:t> IMENOM in PRIIMKOM (</a:t>
            </a:r>
            <a:r>
              <a:rPr lang="en-GB" sz="2800" b="1" u="sng" dirty="0">
                <a:solidFill>
                  <a:srgbClr val="FF0000"/>
                </a:solidFill>
              </a:rPr>
              <a:t>ne </a:t>
            </a:r>
            <a:r>
              <a:rPr lang="en-GB" sz="2800" b="1" u="sng" dirty="0" err="1">
                <a:solidFill>
                  <a:srgbClr val="FF0000"/>
                </a:solidFill>
              </a:rPr>
              <a:t>uporabljajte</a:t>
            </a:r>
            <a:r>
              <a:rPr lang="en-GB" sz="2800" b="1" u="sng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vzdevkov</a:t>
            </a:r>
            <a:r>
              <a:rPr lang="en-GB" sz="2800" b="1" dirty="0">
                <a:solidFill>
                  <a:schemeClr val="tx1"/>
                </a:solidFill>
              </a:rPr>
              <a:t> in </a:t>
            </a:r>
            <a:r>
              <a:rPr lang="en-GB" sz="2800" b="1" dirty="0" err="1">
                <a:solidFill>
                  <a:schemeClr val="tx1"/>
                </a:solidFill>
              </a:rPr>
              <a:t>izmišljenih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imen</a:t>
            </a:r>
            <a:r>
              <a:rPr lang="en-GB" sz="2800" b="1" dirty="0" smtClean="0">
                <a:solidFill>
                  <a:schemeClr val="tx1"/>
                </a:solidFill>
              </a:rPr>
              <a:t>).</a:t>
            </a:r>
            <a:r>
              <a:rPr lang="en-GB" sz="4000" b="1" dirty="0">
                <a:solidFill>
                  <a:schemeClr val="tx1"/>
                </a:solidFill>
              </a:rPr>
              <a:t/>
            </a:r>
            <a:br>
              <a:rPr lang="en-GB" sz="4000" b="1" dirty="0">
                <a:solidFill>
                  <a:schemeClr val="tx1"/>
                </a:solidFill>
              </a:rPr>
            </a:br>
            <a:endParaRPr lang="en-GB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100015" y="5584646"/>
            <a:ext cx="7315200" cy="157248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3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dirty="0" smtClean="0"/>
              <a:t>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nl-N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  </a:t>
            </a:r>
            <a:endParaRPr lang="nl-N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ravokotnik 5"/>
          <p:cNvSpPr/>
          <p:nvPr/>
        </p:nvSpPr>
        <p:spPr>
          <a:xfrm>
            <a:off x="3753394" y="3105835"/>
            <a:ext cx="79160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Naloge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ta </a:t>
            </a:r>
            <a:r>
              <a:rPr lang="en-GB" dirty="0" err="1" smtClean="0"/>
              <a:t>teden</a:t>
            </a:r>
            <a:r>
              <a:rPr lang="en-GB" dirty="0" smtClean="0"/>
              <a:t> </a:t>
            </a:r>
            <a:r>
              <a:rPr lang="en-GB" dirty="0" err="1" smtClean="0"/>
              <a:t>najdeš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Goformative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https://goformative.com/formatives/5eb528d27e3d97eb20cac4ce</a:t>
            </a:r>
            <a:endParaRPr lang="en-GB" dirty="0"/>
          </a:p>
        </p:txBody>
      </p:sp>
      <p:sp>
        <p:nvSpPr>
          <p:cNvPr id="12" name="Oblak 11"/>
          <p:cNvSpPr/>
          <p:nvPr/>
        </p:nvSpPr>
        <p:spPr>
          <a:xfrm>
            <a:off x="7759337" y="418012"/>
            <a:ext cx="3823063" cy="2499360"/>
          </a:xfrm>
          <a:prstGeom prst="cloudCallout">
            <a:avLst>
              <a:gd name="adj1" fmla="val -85442"/>
              <a:gd name="adj2" fmla="val 5017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POMEMBNO! </a:t>
            </a:r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dirty="0" err="1" smtClean="0">
                <a:solidFill>
                  <a:srgbClr val="FF0000"/>
                </a:solidFill>
              </a:rPr>
              <a:t>Naloge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bodo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dostopne</a:t>
            </a:r>
            <a:r>
              <a:rPr lang="en-GB" sz="2000" b="1" dirty="0" smtClean="0">
                <a:solidFill>
                  <a:srgbClr val="FF0000"/>
                </a:solidFill>
              </a:rPr>
              <a:t> od </a:t>
            </a:r>
            <a:r>
              <a:rPr lang="en-GB" sz="2000" b="1" dirty="0" err="1" smtClean="0">
                <a:solidFill>
                  <a:srgbClr val="FF0000"/>
                </a:solidFill>
              </a:rPr>
              <a:t>ponedeljka</a:t>
            </a:r>
            <a:r>
              <a:rPr lang="en-GB" sz="2000" b="1" dirty="0" smtClean="0">
                <a:solidFill>
                  <a:srgbClr val="FF0000"/>
                </a:solidFill>
              </a:rPr>
              <a:t> od 7.00  do </a:t>
            </a:r>
            <a:r>
              <a:rPr lang="en-GB" sz="2000" b="1" dirty="0" err="1" smtClean="0">
                <a:solidFill>
                  <a:srgbClr val="FF0000"/>
                </a:solidFill>
              </a:rPr>
              <a:t>sobote</a:t>
            </a:r>
            <a:r>
              <a:rPr lang="en-GB" sz="2000" b="1" dirty="0" smtClean="0">
                <a:solidFill>
                  <a:srgbClr val="FF0000"/>
                </a:solidFill>
              </a:rPr>
              <a:t> do 20.00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/>
              <a:t>Naloge</a:t>
            </a:r>
            <a:r>
              <a:rPr lang="en-GB" sz="2400" dirty="0"/>
              <a:t> </a:t>
            </a:r>
            <a:r>
              <a:rPr lang="en-GB" sz="2400" dirty="0" err="1"/>
              <a:t>za</a:t>
            </a:r>
            <a:r>
              <a:rPr lang="en-GB" sz="2400" dirty="0"/>
              <a:t> ta </a:t>
            </a:r>
            <a:r>
              <a:rPr lang="en-GB" sz="2400" dirty="0" err="1"/>
              <a:t>teden</a:t>
            </a:r>
            <a:r>
              <a:rPr lang="en-GB" sz="2400" dirty="0"/>
              <a:t> </a:t>
            </a:r>
            <a:r>
              <a:rPr lang="en-GB" sz="2400" dirty="0" err="1"/>
              <a:t>najdeš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Goformative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>
                <a:solidFill>
                  <a:schemeClr val="tx1"/>
                </a:solidFill>
                <a:hlinkClick r:id="rId2"/>
              </a:rPr>
              <a:t>https://goformative.com/formatives/5eb54ca755128f0e42e17bb0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blak 5"/>
          <p:cNvSpPr/>
          <p:nvPr/>
        </p:nvSpPr>
        <p:spPr>
          <a:xfrm>
            <a:off x="7463245" y="3316806"/>
            <a:ext cx="3823063" cy="2499360"/>
          </a:xfrm>
          <a:prstGeom prst="cloudCallout">
            <a:avLst>
              <a:gd name="adj1" fmla="val -79292"/>
              <a:gd name="adj2" fmla="val -3867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POMEMBNO! </a:t>
            </a:r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dirty="0" err="1" smtClean="0">
                <a:solidFill>
                  <a:srgbClr val="FF0000"/>
                </a:solidFill>
              </a:rPr>
              <a:t>Naloge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bodo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dostopne</a:t>
            </a:r>
            <a:r>
              <a:rPr lang="en-GB" sz="2000" b="1" dirty="0" smtClean="0">
                <a:solidFill>
                  <a:srgbClr val="FF0000"/>
                </a:solidFill>
              </a:rPr>
              <a:t> od </a:t>
            </a:r>
            <a:r>
              <a:rPr lang="en-GB" sz="2000" b="1" dirty="0" err="1" smtClean="0">
                <a:solidFill>
                  <a:srgbClr val="FF0000"/>
                </a:solidFill>
              </a:rPr>
              <a:t>ponedeljka</a:t>
            </a:r>
            <a:r>
              <a:rPr lang="en-GB" sz="2000" b="1" dirty="0" smtClean="0">
                <a:solidFill>
                  <a:srgbClr val="FF0000"/>
                </a:solidFill>
              </a:rPr>
              <a:t> od 7.00  do </a:t>
            </a:r>
            <a:r>
              <a:rPr lang="en-GB" sz="2000" b="1" dirty="0" err="1" smtClean="0">
                <a:solidFill>
                  <a:srgbClr val="FF0000"/>
                </a:solidFill>
              </a:rPr>
              <a:t>sobote</a:t>
            </a:r>
            <a:r>
              <a:rPr lang="en-GB" sz="2000" b="1" dirty="0" smtClean="0">
                <a:solidFill>
                  <a:srgbClr val="FF0000"/>
                </a:solidFill>
              </a:rPr>
              <a:t> do 20.00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 err="1"/>
              <a:t>Naloge</a:t>
            </a:r>
            <a:r>
              <a:rPr lang="en-GB" sz="2800" dirty="0"/>
              <a:t> </a:t>
            </a:r>
            <a:r>
              <a:rPr lang="en-GB" sz="2800" dirty="0" err="1"/>
              <a:t>za</a:t>
            </a:r>
            <a:r>
              <a:rPr lang="en-GB" sz="2800" dirty="0"/>
              <a:t> ta </a:t>
            </a:r>
            <a:r>
              <a:rPr lang="en-GB" sz="2800" dirty="0" err="1"/>
              <a:t>teden</a:t>
            </a:r>
            <a:r>
              <a:rPr lang="en-GB" sz="2800" dirty="0"/>
              <a:t> </a:t>
            </a:r>
            <a:r>
              <a:rPr lang="en-GB" sz="2800" dirty="0" err="1"/>
              <a:t>najdeš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Goformative</a:t>
            </a:r>
            <a:r>
              <a:rPr lang="en-GB" sz="2800" dirty="0"/>
              <a:t>:</a:t>
            </a:r>
          </a:p>
          <a:p>
            <a:pPr marL="0" indent="0" algn="ctr">
              <a:buNone/>
            </a:pPr>
            <a:endParaRPr lang="en-GB" sz="2800" i="1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https://goformative.com/formatives/5eb55e1c5b0ae9e0a2c9ab30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Oblak 3"/>
          <p:cNvSpPr/>
          <p:nvPr/>
        </p:nvSpPr>
        <p:spPr>
          <a:xfrm>
            <a:off x="7027818" y="4075611"/>
            <a:ext cx="4511040" cy="2577737"/>
          </a:xfrm>
          <a:prstGeom prst="cloudCallout">
            <a:avLst>
              <a:gd name="adj1" fmla="val -72230"/>
              <a:gd name="adj2" fmla="val -5574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POMEMBNO! </a:t>
            </a:r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en-GB" sz="2000" b="1" dirty="0" err="1" smtClean="0">
                <a:solidFill>
                  <a:srgbClr val="FF0000"/>
                </a:solidFill>
              </a:rPr>
              <a:t>Naloge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bodo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dostopne</a:t>
            </a:r>
            <a:r>
              <a:rPr lang="en-GB" sz="2000" b="1" dirty="0" smtClean="0">
                <a:solidFill>
                  <a:srgbClr val="FF0000"/>
                </a:solidFill>
              </a:rPr>
              <a:t> od </a:t>
            </a:r>
            <a:r>
              <a:rPr lang="en-GB" sz="2000" b="1" dirty="0" err="1" smtClean="0">
                <a:solidFill>
                  <a:srgbClr val="FF0000"/>
                </a:solidFill>
              </a:rPr>
              <a:t>ponedeljka</a:t>
            </a:r>
            <a:r>
              <a:rPr lang="en-GB" sz="2000" b="1" dirty="0" smtClean="0">
                <a:solidFill>
                  <a:srgbClr val="FF0000"/>
                </a:solidFill>
              </a:rPr>
              <a:t> od 7.00  do </a:t>
            </a:r>
            <a:r>
              <a:rPr lang="en-GB" sz="2000" b="1" dirty="0" err="1" smtClean="0">
                <a:solidFill>
                  <a:srgbClr val="FF0000"/>
                </a:solidFill>
              </a:rPr>
              <a:t>sobote</a:t>
            </a:r>
            <a:r>
              <a:rPr lang="en-GB" sz="2000" b="1" dirty="0" smtClean="0">
                <a:solidFill>
                  <a:srgbClr val="FF0000"/>
                </a:solidFill>
              </a:rPr>
              <a:t> do 20.00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  <a:r>
              <a:rPr lang="en-GB" dirty="0" smtClean="0"/>
              <a:t>. </a:t>
            </a:r>
            <a:r>
              <a:rPr lang="en-GB" dirty="0" err="1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 err="1"/>
              <a:t>Naloge</a:t>
            </a:r>
            <a:r>
              <a:rPr lang="en-GB" sz="2800" dirty="0"/>
              <a:t> </a:t>
            </a:r>
            <a:r>
              <a:rPr lang="en-GB" sz="2800" dirty="0" err="1"/>
              <a:t>za</a:t>
            </a:r>
            <a:r>
              <a:rPr lang="en-GB" sz="2800" dirty="0"/>
              <a:t> ta </a:t>
            </a:r>
            <a:r>
              <a:rPr lang="en-GB" sz="2800" dirty="0" err="1"/>
              <a:t>teden</a:t>
            </a:r>
            <a:r>
              <a:rPr lang="en-GB" sz="2800" dirty="0"/>
              <a:t> </a:t>
            </a:r>
            <a:r>
              <a:rPr lang="en-GB" sz="2800" dirty="0" err="1"/>
              <a:t>najdeš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Goformative</a:t>
            </a:r>
            <a:r>
              <a:rPr lang="en-GB" sz="2800" dirty="0"/>
              <a:t>:</a:t>
            </a:r>
          </a:p>
          <a:p>
            <a:pPr marL="0" indent="0" algn="ctr">
              <a:buNone/>
            </a:pPr>
            <a:endParaRPr lang="en-GB" sz="2800" i="1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https://goformative.com/formatives/5eb563fc55128f6cf9e2ca58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Oblak 3"/>
          <p:cNvSpPr/>
          <p:nvPr/>
        </p:nvSpPr>
        <p:spPr>
          <a:xfrm>
            <a:off x="7027818" y="4075611"/>
            <a:ext cx="4511040" cy="2577737"/>
          </a:xfrm>
          <a:prstGeom prst="cloudCallout">
            <a:avLst>
              <a:gd name="adj1" fmla="val -72230"/>
              <a:gd name="adj2" fmla="val -5574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POMEMBNO! </a:t>
            </a:r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en-GB" sz="2000" b="1" dirty="0" err="1" smtClean="0">
                <a:solidFill>
                  <a:srgbClr val="FF0000"/>
                </a:solidFill>
              </a:rPr>
              <a:t>Naloge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bodo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dostopne</a:t>
            </a:r>
            <a:r>
              <a:rPr lang="en-GB" sz="2000" b="1" dirty="0" smtClean="0">
                <a:solidFill>
                  <a:srgbClr val="FF0000"/>
                </a:solidFill>
              </a:rPr>
              <a:t> od </a:t>
            </a:r>
            <a:r>
              <a:rPr lang="en-GB" sz="2000" b="1" dirty="0" err="1" smtClean="0">
                <a:solidFill>
                  <a:srgbClr val="FF0000"/>
                </a:solidFill>
              </a:rPr>
              <a:t>ponedeljka</a:t>
            </a:r>
            <a:r>
              <a:rPr lang="en-GB" sz="2000" b="1" dirty="0" smtClean="0">
                <a:solidFill>
                  <a:srgbClr val="FF0000"/>
                </a:solidFill>
              </a:rPr>
              <a:t> od 7.00  do </a:t>
            </a:r>
            <a:r>
              <a:rPr lang="en-GB" sz="2000" b="1" dirty="0" err="1" smtClean="0">
                <a:solidFill>
                  <a:srgbClr val="FF0000"/>
                </a:solidFill>
              </a:rPr>
              <a:t>sobote</a:t>
            </a:r>
            <a:r>
              <a:rPr lang="en-GB" sz="2000" b="1" dirty="0" smtClean="0">
                <a:solidFill>
                  <a:srgbClr val="FF0000"/>
                </a:solidFill>
              </a:rPr>
              <a:t> do 20.00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35</TotalTime>
  <Words>133</Words>
  <Application>Microsoft Office PowerPoint</Application>
  <PresentationFormat>Širokozaslonsko</PresentationFormat>
  <Paragraphs>43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Corbel</vt:lpstr>
      <vt:lpstr>Wingdings</vt:lpstr>
      <vt:lpstr>Wingdings 2</vt:lpstr>
      <vt:lpstr>Okvir</vt:lpstr>
      <vt:lpstr>8. TEDEN – ANGLEŠČINA NAVODILA ZA DELO 6. B </vt:lpstr>
      <vt:lpstr>     Vsi, ki se še niste prijavili v program GoFormative, vas prosim, da to storite. https://goformative.com/join  koda: 8FCB79    Vsi ostali dostopate z že ustvarjenim uporabniškim imenom in geslom.   Prosim, prijavite se s svojim IMENOM in PRIIMKOM (ne uporabljajte vzdevkov in izmišljenih imen). </vt:lpstr>
      <vt:lpstr>1. ura</vt:lpstr>
      <vt:lpstr>2. ura</vt:lpstr>
      <vt:lpstr>3. ura</vt:lpstr>
      <vt:lpstr>4. 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TEDEN – ANGLEŠČINA NAVODILA ZA DELO 5. A</dc:title>
  <dc:creator>Lane</dc:creator>
  <cp:lastModifiedBy>Računalničar</cp:lastModifiedBy>
  <cp:revision>17</cp:revision>
  <dcterms:created xsi:type="dcterms:W3CDTF">2020-04-24T06:35:24Z</dcterms:created>
  <dcterms:modified xsi:type="dcterms:W3CDTF">2020-05-09T13:57:15Z</dcterms:modified>
</cp:coreProperties>
</file>