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C2EF3DC-9446-4A01-8FBF-BBC4B5A0CCB0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61261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3DC-9446-4A01-8FBF-BBC4B5A0CCB0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84189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3DC-9446-4A01-8FBF-BBC4B5A0CCB0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96836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3DC-9446-4A01-8FBF-BBC4B5A0CCB0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68464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C2EF3DC-9446-4A01-8FBF-BBC4B5A0CCB0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3015950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3DC-9446-4A01-8FBF-BBC4B5A0CCB0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104387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3DC-9446-4A01-8FBF-BBC4B5A0CCB0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048596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3DC-9446-4A01-8FBF-BBC4B5A0CCB0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1243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3DC-9446-4A01-8FBF-BBC4B5A0CCB0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60637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C2EF3DC-9446-4A01-8FBF-BBC4B5A0CCB0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17144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DC2EF3DC-9446-4A01-8FBF-BBC4B5A0CCB0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24959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C2EF3DC-9446-4A01-8FBF-BBC4B5A0CCB0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69071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aleksandrazupancic/uh4leo5g9a1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aleksandra.zupancic@os-mk.s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0DAB2A1E-A4A5-4E0A-8C7B-194C2BF3CF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Navodila za 1.uro</a:t>
            </a:r>
          </a:p>
        </p:txBody>
      </p:sp>
      <p:pic>
        <p:nvPicPr>
          <p:cNvPr id="12" name="Slika 11">
            <a:extLst>
              <a:ext uri="{FF2B5EF4-FFF2-40B4-BE49-F238E27FC236}">
                <a16:creationId xmlns:a16="http://schemas.microsoft.com/office/drawing/2014/main" id="{5856B129-0031-44E8-8424-4831B3693D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4347" y="0"/>
            <a:ext cx="3509162" cy="3242821"/>
          </a:xfrm>
          <a:prstGeom prst="rect">
            <a:avLst/>
          </a:prstGeom>
        </p:spPr>
      </p:pic>
      <p:sp>
        <p:nvSpPr>
          <p:cNvPr id="14" name="PoljeZBesedilom 13">
            <a:extLst>
              <a:ext uri="{FF2B5EF4-FFF2-40B4-BE49-F238E27FC236}">
                <a16:creationId xmlns:a16="http://schemas.microsoft.com/office/drawing/2014/main" id="{021A8648-F1FA-460F-8378-F32077810DF9}"/>
              </a:ext>
            </a:extLst>
          </p:cNvPr>
          <p:cNvSpPr txBox="1"/>
          <p:nvPr/>
        </p:nvSpPr>
        <p:spPr>
          <a:xfrm>
            <a:off x="3507654" y="2507530"/>
            <a:ext cx="50707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b="1" dirty="0">
                <a:solidFill>
                  <a:srgbClr val="FF0000"/>
                </a:solidFill>
              </a:rPr>
              <a:t>4. in 5. razred NIP</a:t>
            </a:r>
          </a:p>
          <a:p>
            <a:pPr algn="ctr"/>
            <a:r>
              <a:rPr lang="sl-SI" sz="3200" b="1" dirty="0">
                <a:solidFill>
                  <a:srgbClr val="FF0000"/>
                </a:solidFill>
              </a:rPr>
              <a:t>2. TEDEN</a:t>
            </a:r>
          </a:p>
          <a:p>
            <a:pPr algn="ctr"/>
            <a:r>
              <a:rPr lang="sl-SI" sz="3200" b="1" dirty="0">
                <a:solidFill>
                  <a:srgbClr val="FF0000"/>
                </a:solidFill>
              </a:rPr>
              <a:t>30. 3. – 3. 4. 2020</a:t>
            </a:r>
          </a:p>
        </p:txBody>
      </p:sp>
    </p:spTree>
    <p:extLst>
      <p:ext uri="{BB962C8B-B14F-4D97-AF65-F5344CB8AC3E}">
        <p14:creationId xmlns:p14="http://schemas.microsoft.com/office/powerpoint/2010/main" val="2767103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396A384-572A-40B6-8FB4-CCE8F597A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716437"/>
            <a:ext cx="10178322" cy="5163155"/>
          </a:xfrm>
        </p:spPr>
        <p:txBody>
          <a:bodyPr/>
          <a:lstStyle/>
          <a:p>
            <a:pPr marL="0" indent="0">
              <a:buNone/>
            </a:pPr>
            <a:r>
              <a:rPr lang="sl-SI" dirty="0"/>
              <a:t>Dragi učenci,</a:t>
            </a:r>
          </a:p>
          <a:p>
            <a:pPr marL="0" indent="0">
              <a:buNone/>
            </a:pPr>
            <a:r>
              <a:rPr lang="sl-SI" dirty="0"/>
              <a:t> </a:t>
            </a:r>
          </a:p>
          <a:p>
            <a:pPr marL="0" indent="0">
              <a:buNone/>
            </a:pPr>
            <a:r>
              <a:rPr lang="sl-SI" dirty="0"/>
              <a:t>Pred vami je tretji teden šolanja na daljavo. Vabim vas, da naloge rešite v moji spletni učilnici, do katere dostopate na spodnji spletni strani:</a:t>
            </a:r>
          </a:p>
          <a:p>
            <a:pPr marL="0" indent="0">
              <a:buNone/>
            </a:pPr>
            <a:r>
              <a:rPr lang="sl-SI" dirty="0">
                <a:hlinkClick r:id="rId2"/>
              </a:rPr>
              <a:t>https://padlet.com/aleksandrazupancic/uh4leo5g9a1p</a:t>
            </a:r>
            <a:r>
              <a:rPr lang="sl-SI" dirty="0"/>
              <a:t> </a:t>
            </a:r>
          </a:p>
          <a:p>
            <a:pPr marL="0" indent="0">
              <a:buNone/>
            </a:pPr>
            <a:r>
              <a:rPr lang="sl-SI" dirty="0"/>
              <a:t>- Nato izberite rubriko 4. in 5. razred NIP</a:t>
            </a:r>
          </a:p>
          <a:p>
            <a:pPr marL="0" indent="0">
              <a:buNone/>
            </a:pPr>
            <a:r>
              <a:rPr lang="sl-SI" dirty="0"/>
              <a:t>Prosim, da pod nalogami napišete svoj komentar, kako vam je šlo pri reševanju nalog. Pisanje komentarjev je možno le z registracijo ob vstopu v PADLET.</a:t>
            </a:r>
          </a:p>
          <a:p>
            <a:pPr marL="0" indent="0">
              <a:buNone/>
            </a:pPr>
            <a:r>
              <a:rPr lang="sl-SI" dirty="0"/>
              <a:t> </a:t>
            </a:r>
          </a:p>
          <a:p>
            <a:pPr marL="0" indent="0">
              <a:buNone/>
            </a:pPr>
            <a:r>
              <a:rPr lang="sl-SI" dirty="0"/>
              <a:t>Pri reševanju nalog vam želim veliko uspeha!</a:t>
            </a:r>
          </a:p>
        </p:txBody>
      </p:sp>
    </p:spTree>
    <p:extLst>
      <p:ext uri="{BB962C8B-B14F-4D97-AF65-F5344CB8AC3E}">
        <p14:creationId xmlns:p14="http://schemas.microsoft.com/office/powerpoint/2010/main" val="1611820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45B1274-72E5-4AFF-8D04-8C9B85DA2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39405"/>
          </a:xfrm>
        </p:spPr>
        <p:txBody>
          <a:bodyPr>
            <a:normAutofit/>
          </a:bodyPr>
          <a:lstStyle/>
          <a:p>
            <a:pPr algn="ctr"/>
            <a:r>
              <a:rPr lang="sl-SI" sz="3600" dirty="0">
                <a:solidFill>
                  <a:srgbClr val="FF0000"/>
                </a:solidFill>
              </a:rPr>
              <a:t>Navodila za 1. uro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128F958-BFB9-4279-8192-9A4C21283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14021"/>
            <a:ext cx="10178322" cy="4465571"/>
          </a:xfrm>
        </p:spPr>
        <p:txBody>
          <a:bodyPr/>
          <a:lstStyle/>
          <a:p>
            <a:r>
              <a:rPr lang="sl-SI" dirty="0"/>
              <a:t>Prejšnji teden ste spoznali velelnik.  V spletni učilnici boste našli učni list – Velelnik.                                                                                                                              Če nimaš možnosti natisniti učnega lista, napiši rešitve v zvezek. Rešeno nalogo slikaj in mi jo pošlji na moj elektronski naslov: </a:t>
            </a:r>
            <a:r>
              <a:rPr lang="sl-SI" dirty="0">
                <a:hlinkClick r:id="rId2"/>
              </a:rPr>
              <a:t>aleksandra.zupancic@os-mk.si</a:t>
            </a:r>
            <a:endParaRPr lang="sl-SI" dirty="0"/>
          </a:p>
          <a:p>
            <a:r>
              <a:rPr lang="sl-SI" dirty="0"/>
              <a:t>V spletni učilnici reši tudi interaktivno nalogo – </a:t>
            </a:r>
            <a:r>
              <a:rPr lang="sl-SI" dirty="0" err="1"/>
              <a:t>Eriks</a:t>
            </a:r>
            <a:r>
              <a:rPr lang="sl-SI" dirty="0"/>
              <a:t> </a:t>
            </a:r>
            <a:r>
              <a:rPr lang="sl-SI" dirty="0" err="1"/>
              <a:t>Klamotten</a:t>
            </a:r>
            <a:r>
              <a:rPr lang="sl-SI" dirty="0"/>
              <a:t> (pogovorno cunje)</a:t>
            </a:r>
          </a:p>
          <a:p>
            <a:pPr marL="0" indent="0">
              <a:buNone/>
            </a:pPr>
            <a:r>
              <a:rPr lang="sl-SI" dirty="0"/>
              <a:t>   Ne pozabi napisati, kako ti je šlo pri reševanju naloge.    </a:t>
            </a:r>
          </a:p>
          <a:p>
            <a:pPr marL="0" indent="0">
              <a:buNone/>
            </a:pPr>
            <a:r>
              <a:rPr lang="sl-SI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606256541"/>
      </p:ext>
    </p:extLst>
  </p:cSld>
  <p:clrMapOvr>
    <a:masterClrMapping/>
  </p:clrMapOvr>
</p:sld>
</file>

<file path=ppt/theme/theme1.xml><?xml version="1.0" encoding="utf-8"?>
<a:theme xmlns:a="http://schemas.openxmlformats.org/drawingml/2006/main" name="Značka">
  <a:themeElements>
    <a:clrScheme name="Oranžno-rdeč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Značka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načk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Značka </Template>
  <TotalTime>245</TotalTime>
  <Words>100</Words>
  <Application>Microsoft Office PowerPoint</Application>
  <PresentationFormat>Širokozaslonsko</PresentationFormat>
  <Paragraphs>17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Gill Sans MT</vt:lpstr>
      <vt:lpstr>Impact</vt:lpstr>
      <vt:lpstr>Značka</vt:lpstr>
      <vt:lpstr>PowerPointova predstavitev</vt:lpstr>
      <vt:lpstr>PowerPointova predstavitev</vt:lpstr>
      <vt:lpstr>Navodila za 1. uro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azupan64@outlook.com</dc:creator>
  <cp:lastModifiedBy>Ingrid Janezic</cp:lastModifiedBy>
  <cp:revision>15</cp:revision>
  <dcterms:created xsi:type="dcterms:W3CDTF">2020-03-23T09:58:00Z</dcterms:created>
  <dcterms:modified xsi:type="dcterms:W3CDTF">2020-03-30T12:02:32Z</dcterms:modified>
</cp:coreProperties>
</file>