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003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992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4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9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54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3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96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7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65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29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45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BF2B76-A022-42E3-ACFA-2AC5843B868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6BBA-8564-45F2-9E07-9AE16DC9B064}" type="slidenum">
              <a:rPr lang="sl-SI" smtClean="0"/>
              <a:t>‹#›</a:t>
            </a:fld>
            <a:endParaRPr lang="sl-SI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8028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72B430-0A2F-44D6-A118-89439880B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816" y="1864311"/>
            <a:ext cx="9203184" cy="13849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  <a:b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3. teden</a:t>
            </a:r>
            <a:b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30. 3.  - 3. 4. 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89BECD-8E5B-4A84-A24F-FCE32232A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684234"/>
            <a:ext cx="9070848" cy="1455030"/>
          </a:xfrm>
        </p:spPr>
        <p:txBody>
          <a:bodyPr>
            <a:normAutofit/>
          </a:bodyPr>
          <a:lstStyle/>
          <a:p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Navodila za delo na domu za 3. uro</a:t>
            </a:r>
            <a:endParaRPr lang="sl-SI" sz="3200" b="1" dirty="0"/>
          </a:p>
        </p:txBody>
      </p:sp>
      <p:pic>
        <p:nvPicPr>
          <p:cNvPr id="1030" name="Picture 6" descr="Postcard On April 1 - April Fools Day. Two Faces Of Jesters ...">
            <a:extLst>
              <a:ext uri="{FF2B5EF4-FFF2-40B4-BE49-F238E27FC236}">
                <a16:creationId xmlns:a16="http://schemas.microsoft.com/office/drawing/2014/main" id="{A01FDED2-08F6-45C0-AF32-DCA14F050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88" y="124287"/>
            <a:ext cx="2849732" cy="380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8A628-93F1-4E20-803F-EE1F3E5A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674703"/>
            <a:ext cx="9167467" cy="5433133"/>
          </a:xfrm>
        </p:spPr>
        <p:txBody>
          <a:bodyPr>
            <a:normAutofit/>
          </a:bodyPr>
          <a:lstStyle/>
          <a:p>
            <a:pPr algn="l"/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E8117C6-805F-4B9E-9EC9-E30645F18398}"/>
              </a:ext>
            </a:extLst>
          </p:cNvPr>
          <p:cNvSpPr txBox="1"/>
          <p:nvPr/>
        </p:nvSpPr>
        <p:spPr>
          <a:xfrm>
            <a:off x="1180730" y="417250"/>
            <a:ext cx="930379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u="sng" dirty="0"/>
              <a:t>Učbenik stran 82/6 </a:t>
            </a:r>
          </a:p>
          <a:p>
            <a:endParaRPr lang="sl-SI" sz="2000" u="sng" dirty="0"/>
          </a:p>
          <a:p>
            <a:r>
              <a:rPr lang="sl-SI" sz="2000" dirty="0" err="1"/>
              <a:t>Matt</a:t>
            </a:r>
            <a:r>
              <a:rPr lang="sl-SI" sz="2000" dirty="0"/>
              <a:t> bere horoskop za naslednji teden. Kaj je po horoskopu?</a:t>
            </a:r>
          </a:p>
          <a:p>
            <a:endParaRPr lang="sl-SI" sz="2000" dirty="0"/>
          </a:p>
          <a:p>
            <a:r>
              <a:rPr lang="sl-SI" sz="2000" dirty="0" err="1"/>
              <a:t>sign</a:t>
            </a:r>
            <a:r>
              <a:rPr lang="sl-SI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 </a:t>
            </a:r>
            <a:r>
              <a:rPr lang="sl-SI" sz="2000" dirty="0" err="1"/>
              <a:t>the</a:t>
            </a:r>
            <a:r>
              <a:rPr lang="sl-SI" sz="2000" dirty="0"/>
              <a:t> Zodiak = astrološko znamenje</a:t>
            </a:r>
          </a:p>
          <a:p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Poslušaj </a:t>
            </a:r>
            <a:r>
              <a:rPr lang="sl-SI" sz="2000" dirty="0" err="1"/>
              <a:t>Mattov</a:t>
            </a:r>
            <a:r>
              <a:rPr lang="sl-SI" sz="2000" dirty="0"/>
              <a:t> horoskop in dopolni </a:t>
            </a:r>
            <a:r>
              <a:rPr lang="sl-SI" sz="2000" dirty="0" err="1"/>
              <a:t>bsedilo</a:t>
            </a:r>
            <a:r>
              <a:rPr lang="sl-SI" sz="2000" dirty="0"/>
              <a:t> z manjkajočimi besedami.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Odgovori na vprašanja v C nalogi. Odgovore napiši v zvezek.</a:t>
            </a:r>
          </a:p>
          <a:p>
            <a:endParaRPr lang="sl-SI" sz="2000" dirty="0"/>
          </a:p>
          <a:p>
            <a:endParaRPr lang="sl-SI" sz="2000" dirty="0"/>
          </a:p>
          <a:p>
            <a:r>
              <a:rPr lang="sl-SI" sz="2000" dirty="0"/>
              <a:t>Učbenik stran 83/7</a:t>
            </a:r>
          </a:p>
          <a:p>
            <a:endParaRPr lang="sl-SI" sz="2000" dirty="0"/>
          </a:p>
          <a:p>
            <a:r>
              <a:rPr lang="sl-SI" sz="2000" dirty="0"/>
              <a:t>Napiši tri vprašanja in odgovore v zvezek.</a:t>
            </a:r>
          </a:p>
          <a:p>
            <a:endParaRPr lang="sl-SI" sz="2000" dirty="0"/>
          </a:p>
          <a:p>
            <a:r>
              <a:rPr lang="sl-SI" sz="2000" dirty="0"/>
              <a:t>V PADLET-u reši učni list – Will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944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2064FE53-42C0-4458-81E2-54902B3E3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396" y="2005012"/>
            <a:ext cx="7164280" cy="4067314"/>
          </a:xfrm>
          <a:prstGeom prst="rect">
            <a:avLst/>
          </a:prstGeom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44C323CD-1617-4DA4-BADA-73B02D9B513B}"/>
              </a:ext>
            </a:extLst>
          </p:cNvPr>
          <p:cNvSpPr txBox="1"/>
          <p:nvPr/>
        </p:nvSpPr>
        <p:spPr>
          <a:xfrm>
            <a:off x="1953086" y="1038687"/>
            <a:ext cx="6809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err="1"/>
              <a:t>Zodiac</a:t>
            </a:r>
            <a:r>
              <a:rPr lang="sl-SI" sz="2400" dirty="0"/>
              <a:t> </a:t>
            </a:r>
            <a:r>
              <a:rPr lang="sl-SI" sz="2400" dirty="0" err="1"/>
              <a:t>signs</a:t>
            </a:r>
            <a:r>
              <a:rPr lang="sl-SI" sz="2400" dirty="0"/>
              <a:t> – prepiši v zvezek in jih prevedi</a:t>
            </a:r>
          </a:p>
        </p:txBody>
      </p:sp>
    </p:spTree>
    <p:extLst>
      <p:ext uri="{BB962C8B-B14F-4D97-AF65-F5344CB8AC3E}">
        <p14:creationId xmlns:p14="http://schemas.microsoft.com/office/powerpoint/2010/main" val="150759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senje: navpično 6">
            <a:extLst>
              <a:ext uri="{FF2B5EF4-FFF2-40B4-BE49-F238E27FC236}">
                <a16:creationId xmlns:a16="http://schemas.microsoft.com/office/drawing/2014/main" id="{325E52CB-24FC-42A4-ACB0-C8D4B2798F38}"/>
              </a:ext>
            </a:extLst>
          </p:cNvPr>
          <p:cNvSpPr/>
          <p:nvPr/>
        </p:nvSpPr>
        <p:spPr>
          <a:xfrm>
            <a:off x="2201662" y="390617"/>
            <a:ext cx="8380521" cy="5450890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/>
              <a:t>Navodila za pošiljanje opravljenih nalog:</a:t>
            </a:r>
          </a:p>
          <a:p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vse naloge, ki si jih opravil/a v DZ ali v učbeniku, slikaj in mi jih pošlji na moj elektronski naslov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pod Zadevo napiši dan in razred (ponedeljek, 7.C/D)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napiši kratko sporočilo o reševanju nalog (morebitne težave, čas reševanja) in tvoje ime</a:t>
            </a:r>
          </a:p>
        </p:txBody>
      </p:sp>
    </p:spTree>
    <p:extLst>
      <p:ext uri="{BB962C8B-B14F-4D97-AF65-F5344CB8AC3E}">
        <p14:creationId xmlns:p14="http://schemas.microsoft.com/office/powerpoint/2010/main" val="64444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295</TotalTime>
  <Words>139</Words>
  <Application>Microsoft Office PowerPoint</Application>
  <PresentationFormat>Širokozaslonsko</PresentationFormat>
  <Paragraphs>24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7. razred 3. teden 30. 3.  - 3. 4. 2020</vt:lpstr>
      <vt:lpstr> 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azupan64@outlook.com</dc:creator>
  <cp:lastModifiedBy>Ingrid Janezic</cp:lastModifiedBy>
  <cp:revision>24</cp:revision>
  <dcterms:created xsi:type="dcterms:W3CDTF">2020-03-28T11:05:17Z</dcterms:created>
  <dcterms:modified xsi:type="dcterms:W3CDTF">2020-03-31T09:36:54Z</dcterms:modified>
</cp:coreProperties>
</file>