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HMCX9Z?teacher_id=6599909971066880" TargetMode="External"/><Relationship Id="rId2" Type="http://schemas.openxmlformats.org/officeDocument/2006/relationships/hyperlink" Target="https://www.bookwidgets.com/play/KMCZZ5?teacher_id=659990997106688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4MJ727?teacher_id=6599909971066880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6. RAZRED</a:t>
            </a:r>
            <a:br>
              <a:rPr lang="en-GB" dirty="0" smtClean="0"/>
            </a:br>
            <a:r>
              <a:rPr lang="en-GB" dirty="0" smtClean="0"/>
              <a:t>2. TEDEN – 4. URA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1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Pippi</a:t>
            </a:r>
            <a:r>
              <a:rPr lang="en-GB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8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Longstocking</a:t>
            </a:r>
            <a:endParaRPr lang="en-GB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037" y="2222500"/>
            <a:ext cx="7273926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2514" y="1"/>
            <a:ext cx="10859487" cy="4420198"/>
          </a:xfrm>
        </p:spPr>
        <p:txBody>
          <a:bodyPr/>
          <a:lstStyle/>
          <a:p>
            <a:r>
              <a:rPr lang="en-GB" sz="4400" dirty="0" err="1" smtClean="0"/>
              <a:t>Klikni</a:t>
            </a:r>
            <a:r>
              <a:rPr lang="en-GB" sz="4400" dirty="0" smtClean="0"/>
              <a:t> </a:t>
            </a:r>
            <a:r>
              <a:rPr lang="en-GB" sz="4400" dirty="0" err="1" smtClean="0"/>
              <a:t>na</a:t>
            </a:r>
            <a:r>
              <a:rPr lang="en-GB" sz="4400" dirty="0" smtClean="0"/>
              <a:t> </a:t>
            </a:r>
            <a:r>
              <a:rPr lang="en-GB" sz="4400" dirty="0" err="1" smtClean="0"/>
              <a:t>povezavi</a:t>
            </a:r>
            <a:r>
              <a:rPr lang="en-GB" sz="4400" dirty="0" smtClean="0"/>
              <a:t>, </a:t>
            </a:r>
            <a:r>
              <a:rPr lang="en-GB" sz="4400" dirty="0" err="1" smtClean="0"/>
              <a:t>jer</a:t>
            </a:r>
            <a:r>
              <a:rPr lang="en-GB" sz="4400" dirty="0" smtClean="0"/>
              <a:t> </a:t>
            </a:r>
            <a:r>
              <a:rPr lang="en-GB" sz="4400" dirty="0" err="1" smtClean="0"/>
              <a:t>te</a:t>
            </a:r>
            <a:r>
              <a:rPr lang="en-GB" sz="4400" dirty="0" smtClean="0"/>
              <a:t> </a:t>
            </a:r>
            <a:r>
              <a:rPr lang="en-GB" sz="4400" dirty="0" err="1" smtClean="0"/>
              <a:t>čakata</a:t>
            </a:r>
            <a:r>
              <a:rPr lang="en-GB" sz="4400" dirty="0" smtClean="0"/>
              <a:t> </a:t>
            </a:r>
            <a:r>
              <a:rPr lang="en-GB" sz="4400" dirty="0" err="1" smtClean="0"/>
              <a:t>dve</a:t>
            </a:r>
            <a:r>
              <a:rPr lang="en-GB" sz="4400" dirty="0" smtClean="0"/>
              <a:t> </a:t>
            </a:r>
            <a:r>
              <a:rPr lang="en-GB" sz="4400" dirty="0" err="1" smtClean="0"/>
              <a:t>nalogi</a:t>
            </a:r>
            <a:r>
              <a:rPr lang="en-GB" sz="4400" dirty="0" smtClean="0"/>
              <a:t> o </a:t>
            </a:r>
            <a:r>
              <a:rPr lang="en-GB" sz="4400" dirty="0" err="1" smtClean="0"/>
              <a:t>Piki</a:t>
            </a:r>
            <a:r>
              <a:rPr lang="en-GB" sz="4400" dirty="0" smtClean="0"/>
              <a:t> </a:t>
            </a:r>
            <a:r>
              <a:rPr lang="en-GB" sz="4400" dirty="0" err="1" smtClean="0"/>
              <a:t>Nogavički</a:t>
            </a:r>
            <a:r>
              <a:rPr lang="en-GB" sz="4400" dirty="0" smtClean="0"/>
              <a:t>. </a:t>
            </a:r>
            <a:r>
              <a:rPr lang="en-GB" sz="4400" dirty="0" err="1" smtClean="0"/>
              <a:t>Reši</a:t>
            </a:r>
            <a:r>
              <a:rPr lang="en-GB" sz="4400" dirty="0" smtClean="0"/>
              <a:t> </a:t>
            </a:r>
            <a:r>
              <a:rPr lang="en-GB" sz="4400" dirty="0" err="1" smtClean="0"/>
              <a:t>ju</a:t>
            </a:r>
            <a:r>
              <a:rPr lang="en-GB" sz="4400" dirty="0" smtClean="0"/>
              <a:t> in </a:t>
            </a:r>
            <a:r>
              <a:rPr lang="en-GB" sz="4400" dirty="0" err="1" smtClean="0"/>
              <a:t>na</a:t>
            </a:r>
            <a:r>
              <a:rPr lang="en-GB" sz="4400" dirty="0" smtClean="0"/>
              <a:t> </a:t>
            </a:r>
            <a:r>
              <a:rPr lang="en-GB" sz="4400" dirty="0" err="1" smtClean="0"/>
              <a:t>koncu</a:t>
            </a:r>
            <a:r>
              <a:rPr lang="en-GB" sz="4400" dirty="0" smtClean="0"/>
              <a:t> </a:t>
            </a:r>
            <a:r>
              <a:rPr lang="en-GB" sz="4400" dirty="0" err="1" smtClean="0"/>
              <a:t>preveri</a:t>
            </a:r>
            <a:r>
              <a:rPr lang="en-GB" sz="4400" dirty="0" smtClean="0"/>
              <a:t> </a:t>
            </a:r>
            <a:r>
              <a:rPr lang="en-GB" sz="4400" dirty="0" err="1" smtClean="0"/>
              <a:t>svoj</a:t>
            </a:r>
            <a:r>
              <a:rPr lang="en-GB" sz="4400" dirty="0" smtClean="0"/>
              <a:t> </a:t>
            </a:r>
            <a:r>
              <a:rPr lang="en-GB" sz="4400" dirty="0" err="1" smtClean="0"/>
              <a:t>rezultat</a:t>
            </a:r>
            <a:r>
              <a:rPr lang="en-GB" sz="4400" dirty="0" smtClean="0"/>
              <a:t> z </a:t>
            </a:r>
            <a:r>
              <a:rPr lang="en-GB" sz="4400" dirty="0" err="1" smtClean="0"/>
              <a:t>gumbom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“show answers” – </a:t>
            </a:r>
            <a:r>
              <a:rPr lang="en-GB" sz="4400" dirty="0" err="1" smtClean="0"/>
              <a:t>desežen</a:t>
            </a:r>
            <a:r>
              <a:rPr lang="en-GB" sz="4400" dirty="0" smtClean="0"/>
              <a:t> </a:t>
            </a:r>
            <a:r>
              <a:rPr lang="en-GB" sz="4400" dirty="0" err="1" smtClean="0"/>
              <a:t>rezultat</a:t>
            </a:r>
            <a:r>
              <a:rPr lang="en-GB" sz="4400" dirty="0" smtClean="0"/>
              <a:t> </a:t>
            </a:r>
            <a:r>
              <a:rPr lang="en-GB" sz="4400" dirty="0" err="1" smtClean="0"/>
              <a:t>si</a:t>
            </a:r>
            <a:r>
              <a:rPr lang="en-GB" sz="4400" dirty="0" smtClean="0"/>
              <a:t> </a:t>
            </a:r>
            <a:r>
              <a:rPr lang="en-GB" sz="4400" dirty="0" err="1" smtClean="0"/>
              <a:t>zapiši</a:t>
            </a:r>
            <a:r>
              <a:rPr lang="en-GB" sz="4400" dirty="0" smtClean="0"/>
              <a:t> v </a:t>
            </a:r>
            <a:r>
              <a:rPr lang="en-GB" sz="4400" dirty="0" err="1" smtClean="0"/>
              <a:t>zvezek</a:t>
            </a:r>
            <a:r>
              <a:rPr lang="en-GB" sz="4400" dirty="0" smtClean="0"/>
              <a:t>.</a:t>
            </a:r>
            <a:endParaRPr lang="en-GB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9600" y="5024846"/>
            <a:ext cx="10772401" cy="158495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GB" sz="2800" dirty="0" err="1" smtClean="0">
                <a:hlinkClick r:id="rId2"/>
              </a:rPr>
              <a:t>Naloga</a:t>
            </a:r>
            <a:r>
              <a:rPr lang="en-GB" sz="2800" dirty="0" smtClean="0"/>
              <a:t> – </a:t>
            </a:r>
            <a:r>
              <a:rPr lang="en-GB" sz="2800" dirty="0" err="1" smtClean="0"/>
              <a:t>bralno</a:t>
            </a:r>
            <a:r>
              <a:rPr lang="en-GB" sz="2800" dirty="0" smtClean="0"/>
              <a:t> </a:t>
            </a:r>
            <a:r>
              <a:rPr lang="en-GB" sz="2800" dirty="0" err="1" smtClean="0"/>
              <a:t>razumevanje</a:t>
            </a:r>
            <a:endParaRPr lang="en-GB" sz="2800" dirty="0" smtClean="0"/>
          </a:p>
          <a:p>
            <a:pPr marL="342900" indent="-342900">
              <a:buAutoNum type="arabicPeriod"/>
            </a:pPr>
            <a:r>
              <a:rPr lang="en-GB" sz="2800" dirty="0" err="1" smtClean="0">
                <a:hlinkClick r:id="rId3"/>
              </a:rPr>
              <a:t>Naloga</a:t>
            </a:r>
            <a:r>
              <a:rPr lang="en-GB" sz="2800" dirty="0" smtClean="0">
                <a:hlinkClick r:id="rId3"/>
              </a:rPr>
              <a:t> </a:t>
            </a:r>
            <a:r>
              <a:rPr lang="en-GB" sz="2800" dirty="0" smtClean="0"/>
              <a:t> - </a:t>
            </a:r>
            <a:r>
              <a:rPr lang="en-GB" sz="2800" dirty="0" err="1" smtClean="0"/>
              <a:t>slušno</a:t>
            </a:r>
            <a:r>
              <a:rPr lang="en-GB" sz="2800" dirty="0" smtClean="0"/>
              <a:t> </a:t>
            </a:r>
            <a:r>
              <a:rPr lang="en-GB" sz="2800" dirty="0" err="1" smtClean="0"/>
              <a:t>razumevanje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767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3473" y="87086"/>
            <a:ext cx="11286309" cy="4624251"/>
          </a:xfrm>
        </p:spPr>
        <p:txBody>
          <a:bodyPr/>
          <a:lstStyle/>
          <a:p>
            <a:pPr algn="l"/>
            <a:r>
              <a:rPr lang="en-GB" sz="4400" dirty="0" err="1" smtClean="0"/>
              <a:t>Čaka</a:t>
            </a:r>
            <a:r>
              <a:rPr lang="en-GB" sz="4400" dirty="0" smtClean="0"/>
              <a:t> </a:t>
            </a:r>
            <a:r>
              <a:rPr lang="en-GB" sz="4400" dirty="0" err="1" smtClean="0"/>
              <a:t>te</a:t>
            </a:r>
            <a:r>
              <a:rPr lang="en-GB" sz="4400" dirty="0" smtClean="0"/>
              <a:t> </a:t>
            </a:r>
            <a:r>
              <a:rPr lang="en-GB" sz="4400" dirty="0" err="1" smtClean="0"/>
              <a:t>še</a:t>
            </a:r>
            <a:r>
              <a:rPr lang="en-GB" sz="4400" dirty="0" smtClean="0"/>
              <a:t> </a:t>
            </a:r>
            <a:r>
              <a:rPr lang="en-GB" sz="4400" dirty="0" err="1" smtClean="0"/>
              <a:t>ena</a:t>
            </a:r>
            <a:r>
              <a:rPr lang="en-GB" sz="4400" dirty="0" smtClean="0"/>
              <a:t> </a:t>
            </a:r>
            <a:r>
              <a:rPr lang="en-GB" sz="4400" dirty="0" err="1" smtClean="0"/>
              <a:t>naloga</a:t>
            </a:r>
            <a:r>
              <a:rPr lang="en-GB" sz="4400" dirty="0" smtClean="0"/>
              <a:t> </a:t>
            </a:r>
            <a:r>
              <a:rPr lang="en-GB" sz="4400" dirty="0" err="1" smtClean="0"/>
              <a:t>slušnega</a:t>
            </a:r>
            <a:r>
              <a:rPr lang="en-GB" sz="4400" dirty="0" smtClean="0"/>
              <a:t> </a:t>
            </a:r>
            <a:r>
              <a:rPr lang="en-GB" sz="4400" dirty="0" err="1" smtClean="0"/>
              <a:t>razumevanja</a:t>
            </a:r>
            <a:r>
              <a:rPr lang="en-GB" sz="4400" dirty="0"/>
              <a:t> </a:t>
            </a:r>
            <a:r>
              <a:rPr lang="en-GB" sz="4400" dirty="0" smtClean="0"/>
              <a:t>in </a:t>
            </a:r>
            <a:r>
              <a:rPr lang="en-GB" sz="4400" dirty="0" err="1" smtClean="0"/>
              <a:t>potem</a:t>
            </a:r>
            <a:r>
              <a:rPr lang="en-GB" sz="4400" dirty="0" smtClean="0"/>
              <a:t> </a:t>
            </a:r>
            <a:r>
              <a:rPr lang="en-GB" sz="4400" dirty="0" err="1" smtClean="0"/>
              <a:t>si</a:t>
            </a:r>
            <a:r>
              <a:rPr lang="en-GB" sz="4400" dirty="0" smtClean="0"/>
              <a:t> z </a:t>
            </a:r>
            <a:r>
              <a:rPr lang="en-GB" sz="4400" dirty="0" err="1" smtClean="0"/>
              <a:t>obveznostmi</a:t>
            </a:r>
            <a:r>
              <a:rPr lang="en-GB" sz="4400" dirty="0" smtClean="0"/>
              <a:t> </a:t>
            </a:r>
            <a:r>
              <a:rPr lang="en-GB" sz="4400" dirty="0" err="1" smtClean="0"/>
              <a:t>za</a:t>
            </a:r>
            <a:r>
              <a:rPr lang="en-GB" sz="4400" dirty="0" smtClean="0"/>
              <a:t> </a:t>
            </a:r>
            <a:r>
              <a:rPr lang="en-GB" sz="4400" dirty="0" err="1" smtClean="0"/>
              <a:t>angleščino</a:t>
            </a:r>
            <a:r>
              <a:rPr lang="en-GB" sz="4400" dirty="0" smtClean="0"/>
              <a:t> 2. </a:t>
            </a:r>
            <a:r>
              <a:rPr lang="en-GB" sz="4400" dirty="0" err="1" smtClean="0"/>
              <a:t>tedna</a:t>
            </a:r>
            <a:r>
              <a:rPr lang="en-GB" sz="4400" dirty="0" smtClean="0"/>
              <a:t> </a:t>
            </a:r>
            <a:r>
              <a:rPr lang="en-GB" sz="4400" dirty="0" err="1" smtClean="0"/>
              <a:t>končal</a:t>
            </a:r>
            <a:r>
              <a:rPr lang="en-GB" sz="4400" dirty="0" smtClean="0"/>
              <a:t>/a.</a:t>
            </a:r>
            <a:br>
              <a:rPr lang="en-GB" sz="4400" dirty="0" smtClean="0"/>
            </a:br>
            <a:r>
              <a:rPr lang="en-GB" sz="4400" dirty="0" smtClean="0"/>
              <a:t>Ne </a:t>
            </a:r>
            <a:r>
              <a:rPr lang="en-GB" sz="4400" dirty="0" err="1" smtClean="0"/>
              <a:t>pozabi</a:t>
            </a:r>
            <a:r>
              <a:rPr lang="en-GB" sz="4400" dirty="0" smtClean="0"/>
              <a:t> </a:t>
            </a:r>
            <a:r>
              <a:rPr lang="en-GB" sz="4400" dirty="0" err="1" smtClean="0"/>
              <a:t>preveriti</a:t>
            </a:r>
            <a:r>
              <a:rPr lang="en-GB" sz="4400" dirty="0" smtClean="0"/>
              <a:t> </a:t>
            </a:r>
            <a:r>
              <a:rPr lang="en-GB" sz="4400" dirty="0" err="1" smtClean="0"/>
              <a:t>svojih</a:t>
            </a:r>
            <a:r>
              <a:rPr lang="en-GB" sz="4400" dirty="0" smtClean="0"/>
              <a:t> </a:t>
            </a:r>
            <a:r>
              <a:rPr lang="en-GB" sz="4400" dirty="0" err="1" smtClean="0"/>
              <a:t>rezultatov</a:t>
            </a:r>
            <a:r>
              <a:rPr lang="en-GB" sz="4400" dirty="0" smtClean="0"/>
              <a:t>. </a:t>
            </a:r>
            <a:r>
              <a:rPr lang="en-GB" sz="4400" dirty="0" err="1" smtClean="0"/>
              <a:t>Sporoči</a:t>
            </a:r>
            <a:r>
              <a:rPr lang="en-GB" sz="4400" dirty="0" smtClean="0"/>
              <a:t> mi </a:t>
            </a:r>
            <a:r>
              <a:rPr lang="en-GB" sz="4400" dirty="0" err="1" smtClean="0"/>
              <a:t>jih</a:t>
            </a:r>
            <a:r>
              <a:rPr lang="en-GB" sz="4400" dirty="0" smtClean="0"/>
              <a:t>, </a:t>
            </a:r>
            <a:r>
              <a:rPr lang="en-GB" sz="4400" dirty="0" err="1" smtClean="0"/>
              <a:t>za</a:t>
            </a:r>
            <a:r>
              <a:rPr lang="en-GB" sz="4400" dirty="0" smtClean="0"/>
              <a:t> </a:t>
            </a:r>
            <a:r>
              <a:rPr lang="en-GB" sz="4400" dirty="0" err="1" smtClean="0"/>
              <a:t>vse</a:t>
            </a:r>
            <a:r>
              <a:rPr lang="en-GB" sz="4400" dirty="0" smtClean="0"/>
              <a:t> tri </a:t>
            </a:r>
            <a:r>
              <a:rPr lang="en-GB" sz="4400" dirty="0" err="1" smtClean="0"/>
              <a:t>naloge</a:t>
            </a:r>
            <a:r>
              <a:rPr lang="en-GB" sz="4400" dirty="0" smtClean="0"/>
              <a:t>, </a:t>
            </a:r>
            <a:r>
              <a:rPr lang="en-GB" sz="4400" dirty="0" err="1" smtClean="0"/>
              <a:t>na</a:t>
            </a:r>
            <a:r>
              <a:rPr lang="en-GB" sz="4400" dirty="0" smtClean="0"/>
              <a:t>: </a:t>
            </a:r>
            <a:r>
              <a:rPr lang="en-GB" sz="3600" dirty="0" smtClean="0"/>
              <a:t>lane.vukadinovic@os-mk.si</a:t>
            </a:r>
            <a:endParaRPr lang="en-GB" sz="36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83474" y="5329646"/>
            <a:ext cx="10491852" cy="1219199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ZADNJA NALOGA</a:t>
            </a:r>
            <a:endParaRPr lang="en-GB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vedljivo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TM03457503[[fn=Navedljivo]]</Template>
  <TotalTime>22</TotalTime>
  <Words>57</Words>
  <Application>Microsoft Office PowerPoint</Application>
  <PresentationFormat>Širokozaslonsko</PresentationFormat>
  <Paragraphs>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Century Gothic</vt:lpstr>
      <vt:lpstr>Comic Sans MS</vt:lpstr>
      <vt:lpstr>Wingdings 2</vt:lpstr>
      <vt:lpstr>Navedljivo</vt:lpstr>
      <vt:lpstr>6. RAZRED 2. TEDEN – 4. URA</vt:lpstr>
      <vt:lpstr>Pippi Longstocking</vt:lpstr>
      <vt:lpstr>Klikni na povezavi, jer te čakata dve nalogi o Piki Nogavički. Reši ju in na koncu preveri svoj rezultat z gumbom “show answers” – desežen rezultat si zapiši v zvezek.</vt:lpstr>
      <vt:lpstr>Čaka te še ena naloga slušnega razumevanja in potem si z obveznostmi za angleščino 2. tedna končal/a. Ne pozabi preveriti svojih rezultatov. Sporoči mi jih, za vse tri naloge, na: lane.vukadinovic@os-mk.si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Razred 2. TEDEN – 4. URA</dc:title>
  <dc:creator>Lane</dc:creator>
  <cp:lastModifiedBy>Ingrid Janezic</cp:lastModifiedBy>
  <cp:revision>3</cp:revision>
  <dcterms:created xsi:type="dcterms:W3CDTF">2020-03-24T13:30:13Z</dcterms:created>
  <dcterms:modified xsi:type="dcterms:W3CDTF">2020-03-25T14:25:50Z</dcterms:modified>
</cp:coreProperties>
</file>