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81E11-5F78-411F-8A5B-CEFD22145539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123886861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A9F54-31D5-44D5-9214-9F61D7AEACA7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3704984409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A298-69B9-4618-BAA6-9FEB8F94F4A5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195191852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0B78D-87FD-4620-826F-9C641226AD2F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478278982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85C84-D31A-4E24-91CC-FDA7710C4E3F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479437947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D6241-4951-4EFE-B72C-4AB17BBFA1BB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89633328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E5F3E-EF73-4179-A3ED-945469E9E2B6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887405103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971EF-1B45-4100-ADB6-871ADC8B0DEA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3135595397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F71DF-AF5F-4038-A10D-BB4AFCBE050F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933188806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DD210-628C-41A5-806C-6C4B9D6B9EB0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3410134976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53654-86C7-4F26-8053-27830A75DE74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  <p:extLst>
      <p:ext uri="{BB962C8B-B14F-4D97-AF65-F5344CB8AC3E}">
        <p14:creationId xmlns:p14="http://schemas.microsoft.com/office/powerpoint/2010/main" val="2570544720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r-Latn-RS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r-Latn-RS" smtClean="0"/>
              <a:t>Kliknite, če želite urediti sloge besedila matrice</a:t>
            </a:r>
          </a:p>
          <a:p>
            <a:pPr lvl="1"/>
            <a:r>
              <a:rPr lang="sl-SI" altLang="sr-Latn-RS" smtClean="0"/>
              <a:t>Druga raven</a:t>
            </a:r>
          </a:p>
          <a:p>
            <a:pPr lvl="2"/>
            <a:r>
              <a:rPr lang="sl-SI" altLang="sr-Latn-RS" smtClean="0"/>
              <a:t>Tretja raven</a:t>
            </a:r>
          </a:p>
          <a:p>
            <a:pPr lvl="3"/>
            <a:r>
              <a:rPr lang="sl-SI" altLang="sr-Latn-RS" smtClean="0"/>
              <a:t>Četrta raven</a:t>
            </a:r>
          </a:p>
          <a:p>
            <a:pPr lvl="4"/>
            <a:r>
              <a:rPr lang="sl-SI" altLang="sr-Latn-RS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E9B0A3-1FFE-4A0A-AC9A-ABA5528498EE}" type="slidenum">
              <a:rPr lang="sl-SI" altLang="sr-Latn-RS"/>
              <a:pPr/>
              <a:t>‹#›</a:t>
            </a:fld>
            <a:endParaRPr lang="sl-SI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Gnezdo" TargetMode="External"/><Relationship Id="rId2" Type="http://schemas.openxmlformats.org/officeDocument/2006/relationships/hyperlink" Target="http://sl.wikipedia.org/wiki/Pti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a/a3/BrantaLeucopsisMigration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Pero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sl.wikipedia.org/wiki/Klju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Slika:White_Stork_Welcoming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sl.wikipedia.org/wiki/Slika:White_Stork_Glider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lika:Landsvale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lika:Starling_eggs.jpe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l.wikipedia.org/wiki/Slika:Anas_platyrhynchos_(nest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sl.wikipedia.org/wiki/Slika:Anas_platyrhynchos_male_female_quadra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013325"/>
            <a:ext cx="7772400" cy="677863"/>
          </a:xfrm>
        </p:spPr>
        <p:txBody>
          <a:bodyPr/>
          <a:lstStyle/>
          <a:p>
            <a:pPr eaLnBrk="1" hangingPunct="1"/>
            <a:r>
              <a:rPr lang="sl-SI" altLang="sr-Latn-RS" sz="4000" smtClean="0"/>
              <a:t>PTICE </a:t>
            </a:r>
            <a:br>
              <a:rPr lang="sl-SI" altLang="sr-Latn-RS" sz="4000" smtClean="0"/>
            </a:br>
            <a:r>
              <a:rPr lang="sl-SI" altLang="sr-Latn-RS" sz="4000" smtClean="0"/>
              <a:t>SELIVKE</a:t>
            </a:r>
          </a:p>
        </p:txBody>
      </p:sp>
      <p:pic>
        <p:nvPicPr>
          <p:cNvPr id="2051" name="Picture 5" descr="Ptice selivke"/>
          <p:cNvPicPr>
            <a:picLocks noChangeAspect="1" noChangeArrowheads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3570288" y="850900"/>
            <a:ext cx="4456112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thumb_ptice-selivke-ne-sirijo-pticje-gripe_61938452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59238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r-Latn-RS" smtClean="0"/>
              <a:t>Kdo je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r-Latn-RS" sz="2400" b="1" smtClean="0">
                <a:latin typeface="Century Gothic" panose="020B0502020202020204" pitchFamily="34" charset="0"/>
              </a:rPr>
              <a:t>Ptica selivka</a:t>
            </a:r>
            <a:r>
              <a:rPr lang="sl-SI" altLang="sr-Latn-RS" sz="2400" smtClean="0">
                <a:latin typeface="Century Gothic" panose="020B0502020202020204" pitchFamily="34" charset="0"/>
              </a:rPr>
              <a:t> je </a:t>
            </a:r>
            <a:r>
              <a:rPr lang="sl-SI" altLang="sr-Latn-RS" sz="2400" smtClean="0">
                <a:latin typeface="Century Gothic" panose="020B0502020202020204" pitchFamily="34" charset="0"/>
                <a:hlinkClick r:id="rId2" tooltip="Ptica"/>
              </a:rPr>
              <a:t>ptica</a:t>
            </a:r>
            <a:r>
              <a:rPr lang="sl-SI" altLang="sr-Latn-RS" sz="2400" smtClean="0">
                <a:latin typeface="Century Gothic" panose="020B0502020202020204" pitchFamily="34" charset="0"/>
              </a:rPr>
              <a:t>, ki potuje skozi določeno območje, pa tam ne </a:t>
            </a:r>
            <a:r>
              <a:rPr lang="sl-SI" altLang="sr-Latn-RS" sz="2400" smtClean="0">
                <a:latin typeface="Century Gothic" panose="020B0502020202020204" pitchFamily="34" charset="0"/>
                <a:hlinkClick r:id="rId3" tooltip="Gnezdo"/>
              </a:rPr>
              <a:t>gnezdi</a:t>
            </a:r>
            <a:r>
              <a:rPr lang="sl-SI" altLang="sr-Latn-RS" sz="2400" smtClean="0">
                <a:latin typeface="Century Gothic" panose="020B0502020202020204" pitchFamily="34" charset="0"/>
              </a:rPr>
              <a:t>. Seli se na kratko ali dolgo razdaljo in tam prezimi.</a:t>
            </a:r>
            <a:r>
              <a:rPr lang="sl-SI" altLang="sr-Latn-R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sl-SI" altLang="sr-Latn-RS" sz="2400" smtClean="0"/>
          </a:p>
          <a:p>
            <a:pPr eaLnBrk="1" hangingPunct="1">
              <a:lnSpc>
                <a:spcPct val="90000"/>
              </a:lnSpc>
            </a:pPr>
            <a:r>
              <a:rPr lang="sl-SI" altLang="sr-Latn-RS" sz="2800" smtClean="0"/>
              <a:t>ŠTORKLJA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r-Latn-RS" sz="2800" smtClean="0"/>
              <a:t>KUKAVICA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r-Latn-RS" sz="2800" smtClean="0"/>
              <a:t>LASTOVICA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r-Latn-RS" sz="2800" smtClean="0"/>
              <a:t>ŠKOREC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r-Latn-RS" sz="2800" smtClean="0"/>
              <a:t>RACA,delna selivka</a:t>
            </a:r>
          </a:p>
        </p:txBody>
      </p:sp>
      <p:pic>
        <p:nvPicPr>
          <p:cNvPr id="3076" name="Picture 6" descr="Slika:BrantaLeucopsisMigra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284538"/>
            <a:ext cx="48958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289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altLang="sr-Latn-RS" sz="2000" smtClean="0"/>
              <a:t>    </a:t>
            </a:r>
            <a:r>
              <a:rPr lang="sl-SI" altLang="sr-Latn-RS" smtClean="0"/>
              <a:t>ŠTORKLJA</a:t>
            </a:r>
          </a:p>
          <a:p>
            <a:pPr eaLnBrk="1" hangingPunct="1">
              <a:buFontTx/>
              <a:buNone/>
            </a:pPr>
            <a:r>
              <a:rPr lang="sl-SI" altLang="sr-Latn-RS" sz="2000" smtClean="0"/>
              <a:t> Bela štorklja je največji evropski ptič. </a:t>
            </a:r>
          </a:p>
          <a:p>
            <a:pPr eaLnBrk="1" hangingPunct="1">
              <a:buFontTx/>
              <a:buNone/>
            </a:pPr>
            <a:r>
              <a:rPr lang="sl-SI" altLang="sr-Latn-RS" sz="2000" smtClean="0"/>
              <a:t>Prepoznamo jo po dolgem vratu in nogah, črno-beli barvi ter rdeči obarvanosti nog in </a:t>
            </a:r>
            <a:r>
              <a:rPr lang="sl-SI" altLang="sr-Latn-RS" sz="2000" smtClean="0">
                <a:hlinkClick r:id="rId2" tooltip="Kljun"/>
              </a:rPr>
              <a:t>kljuna</a:t>
            </a:r>
            <a:r>
              <a:rPr lang="sl-SI" altLang="sr-Latn-RS" sz="2000" smtClean="0"/>
              <a:t>. Črna so le letalna </a:t>
            </a:r>
            <a:r>
              <a:rPr lang="sl-SI" altLang="sr-Latn-RS" sz="2000" smtClean="0">
                <a:hlinkClick r:id="rId3" tooltip="Pero"/>
              </a:rPr>
              <a:t>peresa</a:t>
            </a:r>
            <a:r>
              <a:rPr lang="sl-SI" altLang="sr-Latn-RS" sz="2000" smtClean="0"/>
              <a:t> . </a:t>
            </a:r>
          </a:p>
          <a:p>
            <a:pPr eaLnBrk="1" hangingPunct="1">
              <a:buFontTx/>
              <a:buNone/>
            </a:pPr>
            <a:r>
              <a:rPr lang="sl-SI" altLang="sr-Latn-RS" sz="2000" smtClean="0"/>
              <a:t>Prezimuje v tropskih krajih- Afriki.</a:t>
            </a:r>
          </a:p>
          <a:p>
            <a:pPr eaLnBrk="1" hangingPunct="1">
              <a:buFontTx/>
              <a:buNone/>
            </a:pPr>
            <a:r>
              <a:rPr lang="sl-SI" altLang="sr-Latn-RS" sz="2000" smtClean="0"/>
              <a:t>Hrani se z žabami kačami, deževniki, žuželkami….. .</a:t>
            </a:r>
          </a:p>
          <a:p>
            <a:pPr eaLnBrk="1" hangingPunct="1">
              <a:buFontTx/>
              <a:buNone/>
            </a:pPr>
            <a:r>
              <a:rPr lang="sl-SI" altLang="sr-Latn-RS" sz="2000" smtClean="0"/>
              <a:t>Gnezdi visoko nad tlemi.</a:t>
            </a:r>
          </a:p>
          <a:p>
            <a:pPr eaLnBrk="1" hangingPunct="1">
              <a:buFontTx/>
              <a:buNone/>
            </a:pPr>
            <a:endParaRPr lang="sl-SI" altLang="sr-Latn-RS" sz="2400" smtClean="0"/>
          </a:p>
        </p:txBody>
      </p:sp>
      <p:pic>
        <p:nvPicPr>
          <p:cNvPr id="4099" name="Picture 12" descr="220px-White_Stork_Glid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644900"/>
            <a:ext cx="468153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220px-White_Stork_Welcomi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068638"/>
            <a:ext cx="3816350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r-Latn-RS" sz="3200" smtClean="0"/>
              <a:t>Lastovica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buFontTx/>
              <a:buNone/>
            </a:pPr>
            <a:r>
              <a:rPr lang="sl-SI" altLang="sr-Latn-RS" sz="2000" smtClean="0"/>
              <a:t>   </a:t>
            </a:r>
          </a:p>
        </p:txBody>
      </p:sp>
      <p:pic>
        <p:nvPicPr>
          <p:cNvPr id="5124" name="Picture 5" descr="Kmečka lasto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49800"/>
            <a:ext cx="266382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1550" y="1984375"/>
            <a:ext cx="5365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r-Latn-RS" b="1"/>
              <a:t>Velikost</a:t>
            </a:r>
            <a:r>
              <a:rPr lang="sl-SI" altLang="sr-Latn-RS"/>
              <a:t>: 16-22 cm</a:t>
            </a:r>
            <a:br>
              <a:rPr lang="sl-SI" altLang="sr-Latn-RS"/>
            </a:br>
            <a:r>
              <a:rPr lang="sl-SI" altLang="sr-Latn-RS" b="1"/>
              <a:t>Bivališče</a:t>
            </a:r>
            <a:r>
              <a:rPr lang="sl-SI" altLang="sr-Latn-RS"/>
              <a:t>: naselja, vrtovi, sladke vode, sadovnjaki </a:t>
            </a:r>
            <a:br>
              <a:rPr lang="sl-SI" altLang="sr-Latn-RS"/>
            </a:br>
            <a:r>
              <a:rPr lang="sl-SI" altLang="sr-Latn-RS" b="1"/>
              <a:t>Gnezdo</a:t>
            </a:r>
            <a:r>
              <a:rPr lang="sl-SI" altLang="sr-Latn-RS"/>
              <a:t>: iz blata</a:t>
            </a:r>
            <a:br>
              <a:rPr lang="sl-SI" altLang="sr-Latn-RS"/>
            </a:br>
            <a:r>
              <a:rPr lang="sl-SI" altLang="sr-Latn-RS" b="1"/>
              <a:t>Število jajc</a:t>
            </a:r>
            <a:r>
              <a:rPr lang="sl-SI" altLang="sr-Latn-RS"/>
              <a:t>: 4-5, bela z rdečkastimi pikami</a:t>
            </a:r>
            <a:br>
              <a:rPr lang="sl-SI" altLang="sr-Latn-RS"/>
            </a:br>
            <a:r>
              <a:rPr lang="sl-SI" altLang="sr-Latn-RS"/>
              <a:t/>
            </a:r>
            <a:br>
              <a:rPr lang="sl-SI" altLang="sr-Latn-RS"/>
            </a:br>
            <a:r>
              <a:rPr lang="sl-SI" altLang="sr-Latn-RS" b="1"/>
              <a:t>Zarod</a:t>
            </a:r>
            <a:r>
              <a:rPr lang="sl-SI" altLang="sr-Latn-RS"/>
              <a:t>: 2-3, maj-junij</a:t>
            </a:r>
            <a:br>
              <a:rPr lang="sl-SI" altLang="sr-Latn-RS"/>
            </a:br>
            <a:r>
              <a:rPr lang="sl-SI" altLang="sr-Latn-RS" b="1"/>
              <a:t>Hrana</a:t>
            </a:r>
            <a:r>
              <a:rPr lang="sl-SI" altLang="sr-Latn-RS"/>
              <a:t>: žuželke</a:t>
            </a:r>
            <a:br>
              <a:rPr lang="sl-SI" altLang="sr-Latn-RS"/>
            </a:br>
            <a:r>
              <a:rPr lang="sl-SI" altLang="sr-Latn-RS"/>
              <a:t>Poznamo kmečko in mestno. Ima škarjast rep.</a:t>
            </a:r>
          </a:p>
          <a:p>
            <a:pPr eaLnBrk="1" hangingPunct="1"/>
            <a:r>
              <a:rPr lang="sl-SI" altLang="sr-Latn-RS"/>
              <a:t>Pogosto se vrne v isto gnezdo.</a:t>
            </a:r>
            <a:br>
              <a:rPr lang="sl-SI" altLang="sr-Latn-RS"/>
            </a:br>
            <a:r>
              <a:rPr lang="sl-SI" altLang="sr-Latn-RS"/>
              <a:t> </a:t>
            </a:r>
          </a:p>
        </p:txBody>
      </p:sp>
      <p:pic>
        <p:nvPicPr>
          <p:cNvPr id="5126" name="Picture 8" descr="Evropska podvrsta (H. r. rustica)">
            <a:hlinkClick r:id="rId3" tooltip="Evropska podvrsta (H. r. rustica)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100263"/>
            <a:ext cx="1944687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r-Latn-RS" smtClean="0"/>
              <a:t>ŠKOREC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r-Latn-RS" sz="2400" smtClean="0"/>
              <a:t>Najbolj pogosta ptica. Ima pikasto perje.</a:t>
            </a:r>
          </a:p>
          <a:p>
            <a:pPr eaLnBrk="1" hangingPunct="1"/>
            <a:r>
              <a:rPr lang="sl-SI" altLang="sr-Latn-RS" sz="2400" smtClean="0"/>
              <a:t>Velik 20 cm.</a:t>
            </a:r>
          </a:p>
          <a:p>
            <a:pPr eaLnBrk="1" hangingPunct="1"/>
            <a:r>
              <a:rPr lang="sl-SI" altLang="sr-Latn-RS" sz="2400" smtClean="0"/>
              <a:t>Hrana:deževnik, žuželke, jagode, sadje.</a:t>
            </a:r>
          </a:p>
          <a:p>
            <a:pPr eaLnBrk="1" hangingPunct="1"/>
            <a:r>
              <a:rPr lang="sl-SI" altLang="sr-Latn-RS" sz="2400" smtClean="0"/>
              <a:t>3-8 jajc v gnezdu.</a:t>
            </a:r>
          </a:p>
        </p:txBody>
      </p:sp>
      <p:pic>
        <p:nvPicPr>
          <p:cNvPr id="6148" name="Picture 7" descr="odrasel-skorec-jeseni-v-novem-perju-foto-Mark_Robin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429000"/>
            <a:ext cx="4773612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220px-Starling_egg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581525"/>
            <a:ext cx="2095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r-Latn-RS" sz="3600" smtClean="0"/>
              <a:t>KUKAVICA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r-Latn-RS" sz="2400" smtClean="0"/>
              <a:t>sive barve,dolg rep</a:t>
            </a:r>
          </a:p>
          <a:p>
            <a:pPr eaLnBrk="1" hangingPunct="1"/>
            <a:r>
              <a:rPr lang="sl-SI" altLang="sr-Latn-RS" sz="2400" smtClean="0"/>
              <a:t>grahast trebuh</a:t>
            </a:r>
          </a:p>
          <a:p>
            <a:pPr eaLnBrk="1" hangingPunct="1"/>
            <a:r>
              <a:rPr lang="sl-SI" altLang="sr-Latn-RS" sz="2400" smtClean="0"/>
              <a:t>ne plete gnezda</a:t>
            </a:r>
          </a:p>
          <a:p>
            <a:pPr eaLnBrk="1" hangingPunct="1"/>
            <a:r>
              <a:rPr lang="sl-SI" altLang="sr-Latn-RS" sz="2400" smtClean="0"/>
              <a:t>podtika jajca v tuja gnezda</a:t>
            </a:r>
          </a:p>
          <a:p>
            <a:pPr eaLnBrk="1" hangingPunct="1"/>
            <a:r>
              <a:rPr lang="sl-SI" altLang="sr-Latn-RS" sz="2400" smtClean="0"/>
              <a:t>hrana: gosenice, žuželke</a:t>
            </a:r>
          </a:p>
          <a:p>
            <a:pPr eaLnBrk="1" hangingPunct="1"/>
            <a:endParaRPr lang="sl-SI" altLang="sr-Latn-RS" sz="2400" smtClean="0"/>
          </a:p>
        </p:txBody>
      </p:sp>
      <p:pic>
        <p:nvPicPr>
          <p:cNvPr id="7172" name="Picture 5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06813"/>
            <a:ext cx="4283075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r-Latn-RS" sz="3200" smtClean="0"/>
              <a:t>RACA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sl-SI" altLang="sr-Latn-RS" smtClean="0"/>
              <a:t>Mlakarica-najbolj razširjena</a:t>
            </a:r>
          </a:p>
          <a:p>
            <a:pPr eaLnBrk="1" hangingPunct="1"/>
            <a:r>
              <a:rPr lang="sl-SI" altLang="sr-Latn-RS" smtClean="0"/>
              <a:t>Hrana: žabe, žuželke</a:t>
            </a:r>
          </a:p>
          <a:p>
            <a:pPr eaLnBrk="1" hangingPunct="1"/>
            <a:r>
              <a:rPr lang="sl-SI" altLang="sr-Latn-RS" smtClean="0"/>
              <a:t>Je delna selivka.</a:t>
            </a:r>
          </a:p>
        </p:txBody>
      </p:sp>
      <p:pic>
        <p:nvPicPr>
          <p:cNvPr id="8196" name="Picture 7" descr="120px-Anas_platyrhynchos_%28nest%2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949700"/>
            <a:ext cx="324167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Samec (spredaj) in samica (zadaj)">
            <a:hlinkClick r:id="rId4" tooltip="Samec (spredaj) in samica (zadaj)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705225"/>
            <a:ext cx="266382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109</TotalTime>
  <Words>155</Words>
  <Application>Microsoft Office PowerPoint</Application>
  <PresentationFormat>Diaprojekcija na zaslonu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Privzeti načrt</vt:lpstr>
      <vt:lpstr>PTICE  SELIVKE</vt:lpstr>
      <vt:lpstr>Kdo je ?</vt:lpstr>
      <vt:lpstr>PowerPointova predstavitev</vt:lpstr>
      <vt:lpstr>Lastovica</vt:lpstr>
      <vt:lpstr>ŠKOREC</vt:lpstr>
      <vt:lpstr>KUKAVICA</vt:lpstr>
      <vt:lpstr>RACA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PTICE  SELIVKE</dc:title>
  <dc:creator>Lukša</dc:creator>
  <cp:lastModifiedBy>Ingrid Janezic</cp:lastModifiedBy>
  <cp:revision>5</cp:revision>
  <dcterms:created xsi:type="dcterms:W3CDTF">2011-04-03T06:08:52Z</dcterms:created>
  <dcterms:modified xsi:type="dcterms:W3CDTF">2020-04-20T07:54:29Z</dcterms:modified>
</cp:coreProperties>
</file>