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7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7663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9497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63304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851526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6914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01725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51692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339552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9475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3962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810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2360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902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4901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2245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2474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2682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E4EC6-81EC-4DFE-9E2C-F67AC65993AC}" type="datetimeFigureOut">
              <a:rPr lang="sl-SI" smtClean="0"/>
              <a:t>19. 04. 2020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79AB7-1586-4C57-9206-5EE65EA7AB7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153684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aleksandrazupancic/uh4leo5g9a1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aleksandra.zupancic@os-mk.s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>
            <a:extLst>
              <a:ext uri="{FF2B5EF4-FFF2-40B4-BE49-F238E27FC236}">
                <a16:creationId xmlns:a16="http://schemas.microsoft.com/office/drawing/2014/main" id="{E6481A9A-6EB7-4AEF-80B6-61DD487F8F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1553593"/>
            <a:ext cx="10058400" cy="3568824"/>
          </a:xfrm>
        </p:spPr>
        <p:txBody>
          <a:bodyPr>
            <a:normAutofit/>
          </a:bodyPr>
          <a:lstStyle/>
          <a:p>
            <a:endParaRPr lang="sl-S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razred </a:t>
            </a: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Teden</a:t>
            </a:r>
          </a:p>
          <a:p>
            <a:pPr algn="ctr"/>
            <a:r>
              <a:rPr lang="sl-SI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20. 4. 2020</a:t>
            </a:r>
          </a:p>
          <a:p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  <a:p>
            <a:endParaRPr lang="sl-SI" dirty="0">
              <a:solidFill>
                <a:schemeClr val="accent2">
                  <a:lumMod val="60000"/>
                  <a:lumOff val="4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531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C52B4D9-C2B6-44CF-BDD6-421F4552D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240" y="457201"/>
            <a:ext cx="11363960" cy="1117599"/>
          </a:xfrm>
        </p:spPr>
        <p:txBody>
          <a:bodyPr>
            <a:normAutofit/>
          </a:bodyPr>
          <a:lstStyle/>
          <a:p>
            <a:pPr algn="ctr"/>
            <a:r>
              <a:rPr lang="sl-SI" dirty="0">
                <a:solidFill>
                  <a:srgbClr val="FF0000"/>
                </a:solidFill>
              </a:rPr>
              <a:t>    Navodila za ponedeljek, 20.4.2020 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5B19B2C-F726-4D87-A01C-71D912FBE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200" y="1432560"/>
            <a:ext cx="10820400" cy="49994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l-SI" dirty="0">
                <a:solidFill>
                  <a:srgbClr val="7030A0"/>
                </a:solidFill>
              </a:rPr>
              <a:t> Dragi učenci,</a:t>
            </a:r>
          </a:p>
          <a:p>
            <a:pPr marL="0" indent="0">
              <a:buNone/>
            </a:pPr>
            <a:endParaRPr lang="sl-SI" dirty="0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l-SI" dirty="0">
                <a:solidFill>
                  <a:srgbClr val="7030A0"/>
                </a:solidFill>
              </a:rPr>
              <a:t>tokrat objavljam navodila samo za ponedeljek, saj nam v sredo odpade IP nemščina zaradi športnega dneva.</a:t>
            </a:r>
          </a:p>
          <a:p>
            <a:pPr marL="0" indent="0">
              <a:buNone/>
            </a:pPr>
            <a:endParaRPr lang="sl-SI" dirty="0">
              <a:solidFill>
                <a:srgbClr val="7030A0"/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sl-SI" dirty="0">
                <a:solidFill>
                  <a:srgbClr val="7030A0"/>
                </a:solidFill>
              </a:rPr>
              <a:t>V PADLET-u </a:t>
            </a:r>
            <a:r>
              <a:rPr lang="sl-SI" dirty="0">
                <a:hlinkClick r:id="rId2"/>
              </a:rPr>
              <a:t>https://padlet.com/aleksandrazupancic/uh4leo5g9a1p</a:t>
            </a:r>
            <a:r>
              <a:rPr lang="sl-SI" dirty="0"/>
              <a:t> </a:t>
            </a:r>
            <a:r>
              <a:rPr lang="sl-SI" dirty="0">
                <a:solidFill>
                  <a:srgbClr val="7030A0"/>
                </a:solidFill>
              </a:rPr>
              <a:t>boste našli nekaj zanimivih vaj za utrjevanje besedišča o šolskih potrebščinah. Preden pričnete z reševanjem naloge, dobro preberite navodila. Pod vsako nalogo napišite komentar, kako vam je šlo pri reševanju. V nalogah se pojavi izraz DIE FEDERSCHACHTEL – škatla za pero in samostalnik FARBSTIFT v množini FARBSTIFTE, ki ima množinski člen DIE.</a:t>
            </a:r>
          </a:p>
          <a:p>
            <a:pPr marL="0" indent="0">
              <a:lnSpc>
                <a:spcPct val="170000"/>
              </a:lnSpc>
              <a:buNone/>
            </a:pPr>
            <a:endParaRPr lang="sl-SI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855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4C30FB5-80A8-402F-822C-6C793029B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>
                <a:solidFill>
                  <a:srgbClr val="7030A0"/>
                </a:solidFill>
              </a:rPr>
              <a:t>Rešite naloge na str. 48 v DZ. Rešene naloge poslikaj in mi jih pošlji po e-pošti na el. naslov </a:t>
            </a:r>
            <a:r>
              <a:rPr lang="sl-SI" dirty="0">
                <a:solidFill>
                  <a:srgbClr val="7030A0"/>
                </a:solidFill>
                <a:hlinkClick r:id="rId2"/>
              </a:rPr>
              <a:t>aleksandra.zupancic@os-mk.si</a:t>
            </a:r>
            <a:endParaRPr lang="sl-SI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l-SI" dirty="0">
                <a:solidFill>
                  <a:srgbClr val="7030A0"/>
                </a:solidFill>
              </a:rPr>
              <a:t>Pri delu vam želim veliko uspeha in vztrajnosti,</a:t>
            </a:r>
          </a:p>
          <a:p>
            <a:pPr marL="0" indent="0">
              <a:buNone/>
            </a:pPr>
            <a:r>
              <a:rPr lang="sl-SI" dirty="0">
                <a:solidFill>
                  <a:srgbClr val="7030A0"/>
                </a:solidFill>
              </a:rPr>
              <a:t>                                                                             vaša učiteljica nemščine,</a:t>
            </a:r>
          </a:p>
          <a:p>
            <a:pPr marL="0" indent="0">
              <a:buNone/>
            </a:pPr>
            <a:r>
              <a:rPr lang="sl-SI">
                <a:solidFill>
                  <a:srgbClr val="7030A0"/>
                </a:solidFill>
              </a:rPr>
              <a:t>                                                                              Aleksandra </a:t>
            </a:r>
            <a:r>
              <a:rPr lang="sl-SI" dirty="0">
                <a:solidFill>
                  <a:srgbClr val="7030A0"/>
                </a:solidFill>
              </a:rPr>
              <a:t>Zupančič</a:t>
            </a:r>
          </a:p>
          <a:p>
            <a:endParaRPr lang="sl-SI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C10E5F71-9269-4E6B-AAC1-093ACFC449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658" y="4042579"/>
            <a:ext cx="2170364" cy="1963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417487"/>
      </p:ext>
    </p:extLst>
  </p:cSld>
  <p:clrMapOvr>
    <a:masterClrMapping/>
  </p:clrMapOvr>
</p:sld>
</file>

<file path=ppt/theme/theme1.xml><?xml version="1.0" encoding="utf-8"?>
<a:theme xmlns:a="http://schemas.openxmlformats.org/drawingml/2006/main" name="Sled pare">
  <a:themeElements>
    <a:clrScheme name="Sled pare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Sled pare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ed pare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Sled pare</Template>
  <TotalTime>191</TotalTime>
  <Words>143</Words>
  <Application>Microsoft Office PowerPoint</Application>
  <PresentationFormat>Širokozaslonsko</PresentationFormat>
  <Paragraphs>14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Sled pare</vt:lpstr>
      <vt:lpstr>PowerPointova predstavitev</vt:lpstr>
      <vt:lpstr>    Navodila za ponedeljek, 20.4.2020 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azupan64@outlook.com</dc:creator>
  <cp:lastModifiedBy>Ingrid Janezic</cp:lastModifiedBy>
  <cp:revision>28</cp:revision>
  <dcterms:created xsi:type="dcterms:W3CDTF">2020-03-28T23:32:00Z</dcterms:created>
  <dcterms:modified xsi:type="dcterms:W3CDTF">2020-04-19T08:11:50Z</dcterms:modified>
</cp:coreProperties>
</file>