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1" r:id="rId4"/>
    <p:sldId id="260" r:id="rId5"/>
    <p:sldId id="258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lanevukadinovic/r07iizgasecs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lanevukadinovic/r07iizgasec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olio.rokus-klett.si/?credit=SMSLO2UC&amp;pages=96-97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70560" y="365760"/>
            <a:ext cx="11382103" cy="5521234"/>
          </a:xfrm>
        </p:spPr>
        <p:txBody>
          <a:bodyPr/>
          <a:lstStyle/>
          <a:p>
            <a:r>
              <a:rPr lang="en-GB" dirty="0" smtClean="0"/>
              <a:t>5. </a:t>
            </a:r>
            <a:r>
              <a:rPr lang="en-GB" dirty="0" err="1" smtClean="0"/>
              <a:t>Razred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2. </a:t>
            </a:r>
            <a:r>
              <a:rPr lang="en-GB" dirty="0" err="1" smtClean="0"/>
              <a:t>Teden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23. 3.– 27.3.</a:t>
            </a:r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42930" y="1073889"/>
            <a:ext cx="2844362" cy="145311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2833635" y="170822"/>
            <a:ext cx="8601389" cy="6782637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Dragi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učenci</a:t>
            </a:r>
            <a:r>
              <a:rPr lang="en-GB" dirty="0">
                <a:solidFill>
                  <a:schemeClr val="bg1"/>
                </a:solidFill>
              </a:rPr>
              <a:t>!</a:t>
            </a:r>
          </a:p>
          <a:p>
            <a:endParaRPr lang="en-GB" cap="none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Upam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da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vam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čas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doma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mineve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hitro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in da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vam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ni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preveč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dolgčas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Za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vas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sem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pripravila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nove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naloge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</a:p>
          <a:p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Vsi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tisti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ki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še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niste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vstopili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v mojo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spletno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učilnico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vas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toplo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vabim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da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si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jo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ogledate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in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rešite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zanimive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naloge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ki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sem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jih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pripravila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za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vas.</a:t>
            </a:r>
          </a:p>
          <a:p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Povezava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do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moje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spletne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strani:</a:t>
            </a:r>
            <a:r>
              <a:rPr lang="en-GB" cap="none" dirty="0" err="1" smtClean="0">
                <a:solidFill>
                  <a:srgbClr val="FF0000"/>
                </a:solidFill>
                <a:latin typeface="Comic Sans MS" panose="030F0702030302020204" pitchFamily="66" charset="0"/>
                <a:hlinkClick r:id="rId2"/>
              </a:rPr>
              <a:t>PADLET</a:t>
            </a:r>
            <a:endParaRPr lang="en-GB" cap="none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cap="none" dirty="0">
                <a:solidFill>
                  <a:srgbClr val="FF0000"/>
                </a:solidFill>
                <a:latin typeface="Comic Sans MS" panose="030F0702030302020204" pitchFamily="66" charset="0"/>
              </a:rPr>
              <a:t>https://padlet.com/lanevukadinovic/r07iizgasecs</a:t>
            </a:r>
            <a:endParaRPr lang="en-GB" cap="none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cap="none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cap="none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hlinkClick r:id="rId2"/>
              </a:rPr>
              <a:t>https://padlet.Com/lanevukadinovic/r07iizgasecs</a:t>
            </a:r>
            <a:r>
              <a:rPr lang="en-GB" cap="none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-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rubrika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5.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Razred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cap="none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Prosim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da se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ob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vstopu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registrirate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saj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bom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le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tako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videla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kdo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rešuje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nalogo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in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kdo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je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pustil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pod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njo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komentar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Torej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kar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pogumno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in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obvezno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v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komentarjih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pod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nalogami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zapiši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kako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ti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je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šlo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Vaše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delo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bom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tako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lahko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tudi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beležila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en-GB" cap="none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Prav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lepo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te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pozdravljam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in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upam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da se </a:t>
            </a:r>
            <a:r>
              <a:rPr lang="en-GB" cap="none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kmalu</a:t>
            </a:r>
            <a:r>
              <a:rPr lang="en-GB" cap="non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vidimo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  <a:sym typeface="Wingdings" panose="05000000000000000000" pitchFamily="2" charset="2"/>
              </a:rPr>
              <a:t> 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5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1. Ura – 23. 3. 2020</a:t>
            </a: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349829"/>
            <a:ext cx="10178322" cy="4981302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GB" dirty="0" err="1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Pretekli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teden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ste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 se </a:t>
            </a:r>
            <a:r>
              <a:rPr lang="en-GB" dirty="0" err="1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ukvarjali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 z </a:t>
            </a:r>
            <a:r>
              <a:rPr lang="en-GB" dirty="0" err="1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letnimi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časi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 in </a:t>
            </a:r>
            <a:r>
              <a:rPr lang="en-GB" dirty="0" err="1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meseci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. </a:t>
            </a:r>
            <a:r>
              <a:rPr lang="en-GB" dirty="0" err="1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Najpej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preveri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svoje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znanje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 in </a:t>
            </a:r>
            <a:r>
              <a:rPr lang="en-GB" dirty="0" err="1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reši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nalogi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, </a:t>
            </a:r>
            <a:r>
              <a:rPr lang="en-GB" dirty="0" err="1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ki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sem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ju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pripravila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 v </a:t>
            </a:r>
            <a:r>
              <a:rPr lang="en-GB" dirty="0" err="1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spletni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učilnici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 pod </a:t>
            </a:r>
            <a:r>
              <a:rPr lang="en-GB" dirty="0" err="1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rubriko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 5. </a:t>
            </a:r>
            <a:r>
              <a:rPr lang="en-GB" dirty="0" err="1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r</a:t>
            </a:r>
            <a:r>
              <a:rPr lang="en-GB" dirty="0" err="1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azred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 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PONOVITEV – </a:t>
            </a:r>
            <a:r>
              <a:rPr lang="en-GB" dirty="0" err="1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občutja</a:t>
            </a:r>
            <a:endParaRPr lang="en-GB" dirty="0" smtClean="0">
              <a:solidFill>
                <a:schemeClr val="tx1"/>
              </a:solidFill>
              <a:latin typeface="Comic Sans MS" panose="030F0702030302020204" pitchFamily="66" charset="0"/>
              <a:hlinkClick r:id="rId2"/>
            </a:endParaRP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PONOVITEV - </a:t>
            </a:r>
            <a:r>
              <a:rPr lang="en-GB" dirty="0" err="1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meseci</a:t>
            </a:r>
            <a:endParaRPr lang="en-GB" dirty="0" smtClean="0">
              <a:solidFill>
                <a:schemeClr val="tx1"/>
              </a:solidFill>
              <a:latin typeface="Comic Sans MS" panose="030F0702030302020204" pitchFamily="66" charset="0"/>
              <a:hlinkClick r:id="rId2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Ne </a:t>
            </a:r>
            <a:r>
              <a:rPr lang="en-GB" b="1" dirty="0" err="1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pozabi</a:t>
            </a:r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sporočiti</a:t>
            </a:r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rezultata</a:t>
            </a:r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 v </a:t>
            </a:r>
            <a:r>
              <a:rPr lang="en-GB" b="1" dirty="0" err="1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komentar</a:t>
            </a:r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 </a:t>
            </a:r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  <a:hlinkClick r:id="rId2"/>
              </a:rPr>
              <a:t></a:t>
            </a:r>
            <a:endParaRPr lang="en-GB" b="1" dirty="0" smtClean="0">
              <a:solidFill>
                <a:schemeClr val="tx1"/>
              </a:solidFill>
              <a:latin typeface="Comic Sans MS" panose="030F0702030302020204" pitchFamily="66" charset="0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31950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UČ. Str. 96 </a:t>
            </a:r>
            <a:r>
              <a:rPr lang="en-GB" dirty="0" smtClean="0">
                <a:hlinkClick r:id="rId2"/>
              </a:rPr>
              <a:t>DOSTOP DO UČBENIKA</a:t>
            </a:r>
            <a:endParaRPr lang="en-GB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347" y="1614986"/>
            <a:ext cx="4194412" cy="524301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999" y="1745418"/>
            <a:ext cx="3956647" cy="4986960"/>
          </a:xfrm>
          <a:prstGeom prst="rect">
            <a:avLst/>
          </a:prstGeom>
        </p:spPr>
      </p:pic>
      <p:sp>
        <p:nvSpPr>
          <p:cNvPr id="5" name="Ovalni oblaček 4"/>
          <p:cNvSpPr/>
          <p:nvPr/>
        </p:nvSpPr>
        <p:spPr>
          <a:xfrm>
            <a:off x="3875314" y="1005190"/>
            <a:ext cx="5207725" cy="1424502"/>
          </a:xfrm>
          <a:prstGeom prst="wedgeEllipseCallout">
            <a:avLst>
              <a:gd name="adj1" fmla="val -32395"/>
              <a:gd name="adj2" fmla="val 848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dirty="0" err="1" smtClean="0"/>
              <a:t>Poslušaj</a:t>
            </a:r>
            <a:r>
              <a:rPr lang="en-GB" dirty="0" smtClean="0"/>
              <a:t> in </a:t>
            </a:r>
            <a:r>
              <a:rPr lang="en-GB" dirty="0" err="1" smtClean="0"/>
              <a:t>preberi</a:t>
            </a:r>
            <a:r>
              <a:rPr lang="en-GB" dirty="0" smtClean="0"/>
              <a:t> </a:t>
            </a:r>
            <a:r>
              <a:rPr lang="en-GB" dirty="0" err="1" smtClean="0"/>
              <a:t>zgodbo</a:t>
            </a:r>
            <a:r>
              <a:rPr lang="en-GB" dirty="0" smtClean="0"/>
              <a:t> v UČ str. 96 in 97 /</a:t>
            </a:r>
            <a:r>
              <a:rPr lang="en-GB" dirty="0" err="1" smtClean="0"/>
              <a:t>nal</a:t>
            </a:r>
            <a:r>
              <a:rPr lang="en-GB" dirty="0" smtClean="0"/>
              <a:t> 1, 2, 3, 4</a:t>
            </a:r>
          </a:p>
          <a:p>
            <a:pPr algn="ctr"/>
            <a:r>
              <a:rPr lang="en-GB" dirty="0" err="1" smtClean="0"/>
              <a:t>Morebitne</a:t>
            </a:r>
            <a:r>
              <a:rPr lang="en-GB" dirty="0" smtClean="0"/>
              <a:t> </a:t>
            </a:r>
            <a:r>
              <a:rPr lang="en-GB" dirty="0" err="1" smtClean="0"/>
              <a:t>neznane</a:t>
            </a:r>
            <a:r>
              <a:rPr lang="en-GB" dirty="0" smtClean="0"/>
              <a:t> </a:t>
            </a:r>
            <a:r>
              <a:rPr lang="en-GB" dirty="0" err="1" smtClean="0"/>
              <a:t>besede</a:t>
            </a:r>
            <a:r>
              <a:rPr lang="en-GB" dirty="0" smtClean="0"/>
              <a:t> </a:t>
            </a:r>
            <a:r>
              <a:rPr lang="en-GB" dirty="0" err="1" smtClean="0"/>
              <a:t>peveri</a:t>
            </a:r>
            <a:r>
              <a:rPr lang="en-GB" dirty="0" smtClean="0"/>
              <a:t> v </a:t>
            </a:r>
            <a:r>
              <a:rPr lang="en-GB" dirty="0" err="1" smtClean="0"/>
              <a:t>slovarju</a:t>
            </a:r>
            <a:endParaRPr lang="en-GB" dirty="0" smtClean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96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58" y="2005145"/>
            <a:ext cx="3570513" cy="4536968"/>
          </a:xfrm>
          <a:prstGeom prst="rect">
            <a:avLst/>
          </a:prstGeom>
        </p:spPr>
      </p:pic>
      <p:sp>
        <p:nvSpPr>
          <p:cNvPr id="4" name="Oblak 3"/>
          <p:cNvSpPr/>
          <p:nvPr/>
        </p:nvSpPr>
        <p:spPr>
          <a:xfrm>
            <a:off x="844731" y="2229394"/>
            <a:ext cx="5312229" cy="2394857"/>
          </a:xfrm>
          <a:prstGeom prst="cloudCallout">
            <a:avLst>
              <a:gd name="adj1" fmla="val 59130"/>
              <a:gd name="adj2" fmla="val 385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Reši</a:t>
            </a:r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naloge</a:t>
            </a:r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 DZ. str. 74</a:t>
            </a:r>
          </a:p>
          <a:p>
            <a:pPr algn="ctr"/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713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7768046" y="457200"/>
            <a:ext cx="3997233" cy="2468880"/>
          </a:xfrm>
        </p:spPr>
        <p:txBody>
          <a:bodyPr>
            <a:normAutofit/>
          </a:bodyPr>
          <a:lstStyle/>
          <a:p>
            <a:r>
              <a:rPr lang="en-GB" dirty="0" err="1"/>
              <a:t>Oglej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rešitve</a:t>
            </a:r>
            <a:r>
              <a:rPr lang="en-GB" dirty="0"/>
              <a:t> in </a:t>
            </a:r>
            <a:r>
              <a:rPr lang="en-GB" dirty="0" err="1"/>
              <a:t>preveri</a:t>
            </a:r>
            <a:r>
              <a:rPr lang="en-GB" dirty="0"/>
              <a:t> </a:t>
            </a:r>
            <a:r>
              <a:rPr lang="en-GB" dirty="0" err="1"/>
              <a:t>svoje</a:t>
            </a:r>
            <a:r>
              <a:rPr lang="en-GB" dirty="0"/>
              <a:t> </a:t>
            </a:r>
            <a:r>
              <a:rPr lang="en-GB" dirty="0" err="1"/>
              <a:t>delo</a:t>
            </a:r>
            <a:r>
              <a:rPr lang="en-GB" dirty="0"/>
              <a:t> v DZ .</a:t>
            </a:r>
            <a:br>
              <a:rPr lang="en-GB" dirty="0"/>
            </a:br>
            <a:endParaRPr lang="en-GB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37883" y="3048000"/>
            <a:ext cx="3092117" cy="28575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Označba mesta slike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732" b="13732"/>
          <a:stretch>
            <a:fillRect/>
          </a:stretch>
        </p:blipFill>
        <p:spPr>
          <a:xfrm>
            <a:off x="435429" y="133181"/>
            <a:ext cx="6820443" cy="635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8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25552" y="138545"/>
            <a:ext cx="10178322" cy="149213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82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 ]]</Template>
  <TotalTime>49</TotalTime>
  <Words>244</Words>
  <Application>Microsoft Office PowerPoint</Application>
  <PresentationFormat>Širokozaslonsko</PresentationFormat>
  <Paragraphs>24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3" baseType="lpstr">
      <vt:lpstr>Arial</vt:lpstr>
      <vt:lpstr>Comic Sans MS</vt:lpstr>
      <vt:lpstr>Gill Sans MT</vt:lpstr>
      <vt:lpstr>Impact</vt:lpstr>
      <vt:lpstr>Wingdings</vt:lpstr>
      <vt:lpstr>Badge</vt:lpstr>
      <vt:lpstr>5. Razred 2. Teden 23. 3.– 27.3.</vt:lpstr>
      <vt:lpstr>PowerPointova predstavitev</vt:lpstr>
      <vt:lpstr>1. Ura – 23. 3. 2020</vt:lpstr>
      <vt:lpstr>UČ. Str. 96 DOSTOP DO UČBENIKA</vt:lpstr>
      <vt:lpstr>PowerPointova predstavitev</vt:lpstr>
      <vt:lpstr>Oglej si rešitve in preveri svoje delo v DZ . </vt:lpstr>
      <vt:lpstr>PowerPointova predstavitev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Razred 2. Teden 23. 3.– 27.3.</dc:title>
  <dc:creator>Lane</dc:creator>
  <cp:lastModifiedBy>Ingrid Janezic</cp:lastModifiedBy>
  <cp:revision>6</cp:revision>
  <dcterms:created xsi:type="dcterms:W3CDTF">2020-03-21T03:40:59Z</dcterms:created>
  <dcterms:modified xsi:type="dcterms:W3CDTF">2020-03-21T17:47:17Z</dcterms:modified>
</cp:coreProperties>
</file>