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63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049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268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847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928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876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2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343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5788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857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1CE584C-4A53-4085-81EA-B3785091385D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477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1CE584C-4A53-4085-81EA-B3785091385D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592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9C774C-DDE2-4910-8AD2-24FF2E96C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1315" y="1167620"/>
            <a:ext cx="8689976" cy="1337837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razred</a:t>
            </a:r>
            <a:br>
              <a:rPr lang="sl-SI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teden</a:t>
            </a:r>
            <a:br>
              <a:rPr lang="sl-SI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4.  - 10. 4. 2020</a:t>
            </a:r>
            <a:endParaRPr lang="sl-SI" sz="3600" dirty="0">
              <a:solidFill>
                <a:srgbClr val="002060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6AA9874-2DAC-430C-AA0C-A4CD14049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1671015"/>
          </a:xfrm>
        </p:spPr>
        <p:txBody>
          <a:bodyPr/>
          <a:lstStyle/>
          <a:p>
            <a:r>
              <a:rPr lang="sl-SI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Navodila za delo na domu za</a:t>
            </a:r>
          </a:p>
          <a:p>
            <a:r>
              <a:rPr lang="sl-SI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trobentice 9. 4. 2020</a:t>
            </a:r>
          </a:p>
          <a:p>
            <a:r>
              <a:rPr lang="sl-SI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vrtnice 10. 4. 2020</a:t>
            </a:r>
          </a:p>
          <a:p>
            <a:endParaRPr lang="sl-SI" sz="2400" b="1" dirty="0">
              <a:solidFill>
                <a:srgbClr val="002060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1879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6C1E60-3CCA-4AF6-8E4E-2C3ACCA8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997273"/>
          </a:xfrm>
        </p:spPr>
        <p:txBody>
          <a:bodyPr/>
          <a:lstStyle/>
          <a:p>
            <a:r>
              <a:rPr lang="sl-SI" dirty="0"/>
              <a:t>Učbenik, stran 75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242DC9A-53CC-418E-8EBF-62AB1BF29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9709" y="2361460"/>
            <a:ext cx="9383697" cy="3378567"/>
          </a:xfrm>
        </p:spPr>
        <p:txBody>
          <a:bodyPr/>
          <a:lstStyle/>
          <a:p>
            <a:r>
              <a:rPr lang="sl-SI" dirty="0"/>
              <a:t>3. Naloga: dopolni pravila (učbenik)</a:t>
            </a:r>
          </a:p>
          <a:p>
            <a:r>
              <a:rPr lang="sl-SI" dirty="0"/>
              <a:t>4. Naloga:  A: Podčrtaj ali obkroži ustrezni odgovor</a:t>
            </a:r>
          </a:p>
          <a:p>
            <a:pPr marL="0" indent="0">
              <a:buNone/>
            </a:pPr>
            <a:r>
              <a:rPr lang="sl-SI" dirty="0"/>
              <a:t>                   B: Preden zapišeš povedi, preberi v okvirčku, kako povemo </a:t>
            </a:r>
            <a:r>
              <a:rPr lang="sl-SI" dirty="0" err="1"/>
              <a:t>can</a:t>
            </a:r>
            <a:r>
              <a:rPr lang="sl-SI" dirty="0"/>
              <a:t> v prihodnjem</a:t>
            </a:r>
          </a:p>
          <a:p>
            <a:pPr marL="0" indent="0">
              <a:buNone/>
            </a:pPr>
            <a:r>
              <a:rPr lang="sl-SI" dirty="0"/>
              <a:t>                       času.</a:t>
            </a:r>
          </a:p>
          <a:p>
            <a:r>
              <a:rPr lang="sl-SI" dirty="0"/>
              <a:t>5. Naloga: Dopolni povedi z I </a:t>
            </a:r>
            <a:r>
              <a:rPr lang="sl-SI" dirty="0" err="1"/>
              <a:t>hope</a:t>
            </a:r>
            <a:r>
              <a:rPr lang="sl-SI" dirty="0"/>
              <a:t>/I </a:t>
            </a:r>
            <a:r>
              <a:rPr lang="sl-SI" dirty="0" err="1"/>
              <a:t>guess</a:t>
            </a:r>
            <a:r>
              <a:rPr lang="sl-SI" dirty="0"/>
              <a:t> so (v slovarju PONS poišči pomen te besede, če je ne </a:t>
            </a:r>
          </a:p>
          <a:p>
            <a:pPr marL="0" indent="0">
              <a:buNone/>
            </a:pPr>
            <a:r>
              <a:rPr lang="sl-SI" dirty="0"/>
              <a:t>                   razumeš.</a:t>
            </a:r>
          </a:p>
          <a:p>
            <a:r>
              <a:rPr lang="sl-SI" dirty="0"/>
              <a:t>7. Naloga: Napiši 2 dialoga po zgledu v učbeniku 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6889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880C09-3F66-4303-BEB7-A58A51CD3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Zvezek, delovni zvezek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4C5C708-4AD7-45CE-A730-5E8A7665E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638044"/>
            <a:ext cx="8075839" cy="3101983"/>
          </a:xfrm>
        </p:spPr>
        <p:txBody>
          <a:bodyPr/>
          <a:lstStyle/>
          <a:p>
            <a:r>
              <a:rPr lang="sl-SI" dirty="0"/>
              <a:t>V zvezek prepiši razlago o rabi prihodnjikov </a:t>
            </a:r>
            <a:r>
              <a:rPr lang="sl-SI" dirty="0" err="1"/>
              <a:t>will</a:t>
            </a:r>
            <a:r>
              <a:rPr lang="sl-SI" dirty="0"/>
              <a:t> </a:t>
            </a:r>
            <a:r>
              <a:rPr lang="sl-SI" dirty="0" err="1"/>
              <a:t>futre</a:t>
            </a:r>
            <a:r>
              <a:rPr lang="sl-SI" dirty="0"/>
              <a:t> in </a:t>
            </a:r>
            <a:r>
              <a:rPr lang="sl-SI" dirty="0" err="1"/>
              <a:t>going</a:t>
            </a:r>
            <a:r>
              <a:rPr lang="sl-SI" dirty="0"/>
              <a:t> to (v </a:t>
            </a:r>
            <a:r>
              <a:rPr lang="sl-SI" dirty="0" err="1"/>
              <a:t>padletu</a:t>
            </a:r>
            <a:r>
              <a:rPr lang="sl-SI" dirty="0"/>
              <a:t>), če nimaš lanskega zvezka.</a:t>
            </a:r>
          </a:p>
          <a:p>
            <a:r>
              <a:rPr lang="sl-SI" dirty="0"/>
              <a:t>V DZ reši nalogo 51, 52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2000" b="1" dirty="0">
                <a:solidFill>
                  <a:srgbClr val="FF0000"/>
                </a:solidFill>
              </a:rPr>
              <a:t>Opravljenih nalog mi ni potrebno pošiljati, ker jih bom pregledala na naslednjem ZOOM srečanju.</a:t>
            </a:r>
          </a:p>
        </p:txBody>
      </p:sp>
    </p:spTree>
    <p:extLst>
      <p:ext uri="{BB962C8B-B14F-4D97-AF65-F5344CB8AC3E}">
        <p14:creationId xmlns:p14="http://schemas.microsoft.com/office/powerpoint/2010/main" val="2758882482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Paket</Template>
  <TotalTime>155</TotalTime>
  <Words>149</Words>
  <Application>Microsoft Office PowerPoint</Application>
  <PresentationFormat>Širokozaslonsko</PresentationFormat>
  <Paragraphs>17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Paket</vt:lpstr>
      <vt:lpstr>9. razred 4. teden 6. 4.  - 10. 4. 2020</vt:lpstr>
      <vt:lpstr>Učbenik, stran 75</vt:lpstr>
      <vt:lpstr>Zvezek, delovni zvezek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razred 3. teden 30. 3.  - 3. 4. 2020</dc:title>
  <dc:creator>azupan64@outlook.com</dc:creator>
  <cp:lastModifiedBy>Ingrid Janezic</cp:lastModifiedBy>
  <cp:revision>13</cp:revision>
  <dcterms:created xsi:type="dcterms:W3CDTF">2020-03-28T21:22:34Z</dcterms:created>
  <dcterms:modified xsi:type="dcterms:W3CDTF">2020-04-08T08:07:22Z</dcterms:modified>
</cp:coreProperties>
</file>