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sl-SI"/>
              <a:t>Kliknite, če želite urediti slog naslova matrice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84BF2B76-A022-42E3-ACFA-2AC5843B8686}" type="datetimeFigureOut">
              <a:rPr lang="sl-SI" smtClean="0"/>
              <a:t>29. 03. 2020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rIns="45720"/>
          <a:lstStyle/>
          <a:p>
            <a:fld id="{0C966BBA-8564-45F2-9E07-9AE16DC9B064}" type="slidenum">
              <a:rPr lang="sl-SI" smtClean="0"/>
              <a:t>‹#›</a:t>
            </a:fld>
            <a:endParaRPr lang="sl-SI"/>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840183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84BF2B76-A022-42E3-ACFA-2AC5843B8686}" type="datetimeFigureOut">
              <a:rPr lang="sl-SI" smtClean="0"/>
              <a:t>29. 03. 2020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154820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84BF2B76-A022-42E3-ACFA-2AC5843B8686}" type="datetimeFigureOut">
              <a:rPr lang="sl-SI" smtClean="0"/>
              <a:t>29. 03. 2020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1157450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l-SI"/>
              <a:t>Kliknite, če želite urediti slog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84BF2B76-A022-42E3-ACFA-2AC5843B8686}" type="datetimeFigureOut">
              <a:rPr lang="sl-SI" smtClean="0"/>
              <a:t>29. 03. 2020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128718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nchor="ct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84BF2B76-A022-42E3-ACFA-2AC5843B8686}" type="datetimeFigureOut">
              <a:rPr lang="sl-SI" smtClean="0"/>
              <a:t>29. 03. 2020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C966BBA-8564-45F2-9E07-9AE16DC9B064}" type="slidenum">
              <a:rPr lang="sl-SI" smtClean="0"/>
              <a:t>‹#›</a:t>
            </a:fld>
            <a:endParaRPr lang="sl-SI"/>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1509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sl-SI"/>
              <a:t>Kliknite, če želite urediti slog naslova matrice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84BF2B76-A022-42E3-ACFA-2AC5843B8686}" type="datetimeFigureOut">
              <a:rPr lang="sl-SI" smtClean="0"/>
              <a:t>29. 03. 2020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85977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84BF2B76-A022-42E3-ACFA-2AC5843B8686}" type="datetimeFigureOut">
              <a:rPr lang="sl-SI" smtClean="0"/>
              <a:t>29. 03. 2020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C966BBA-8564-45F2-9E07-9AE16DC9B064}" type="slidenum">
              <a:rPr lang="sl-SI" smtClean="0"/>
              <a:t>‹#›</a:t>
            </a:fld>
            <a:endParaRPr lang="sl-SI"/>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34273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2609285" y="2851331"/>
            <a:ext cx="3893623" cy="3071434"/>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6666635" y="2851331"/>
            <a:ext cx="3899798" cy="3071434"/>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84BF2B76-A022-42E3-ACFA-2AC5843B8686}" type="datetimeFigureOut">
              <a:rPr lang="sl-SI" smtClean="0"/>
              <a:t>29. 03. 2020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324365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84BF2B76-A022-42E3-ACFA-2AC5843B8686}" type="datetimeFigureOut">
              <a:rPr lang="sl-SI" smtClean="0"/>
              <a:t>29. 03. 2020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0C966BBA-8564-45F2-9E07-9AE16DC9B064}" type="slidenum">
              <a:rPr lang="sl-SI" smtClean="0"/>
              <a:t>‹#›</a:t>
            </a:fld>
            <a:endParaRPr lang="sl-SI"/>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58263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4BF2B76-A022-42E3-ACFA-2AC5843B8686}" type="datetimeFigureOut">
              <a:rPr lang="sl-SI" smtClean="0"/>
              <a:t>29. 03. 2020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3202068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sl-SI"/>
              <a:t>Kliknite, če želite urediti slog naslova matrice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84BF2B76-A022-42E3-ACFA-2AC5843B8686}" type="datetimeFigureOut">
              <a:rPr lang="sl-SI" smtClean="0"/>
              <a:t>29. 03. 2020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289697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84BF2B76-A022-42E3-ACFA-2AC5843B8686}" type="datetimeFigureOut">
              <a:rPr lang="sl-SI" smtClean="0"/>
              <a:t>29. 03. 2020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0C966BBA-8564-45F2-9E07-9AE16DC9B064}" type="slidenum">
              <a:rPr lang="sl-SI" smtClean="0"/>
              <a:t>‹#›</a:t>
            </a:fld>
            <a:endParaRPr lang="sl-SI"/>
          </a:p>
        </p:txBody>
      </p:sp>
    </p:spTree>
    <p:extLst>
      <p:ext uri="{BB962C8B-B14F-4D97-AF65-F5344CB8AC3E}">
        <p14:creationId xmlns:p14="http://schemas.microsoft.com/office/powerpoint/2010/main" val="394664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84BF2B76-A022-42E3-ACFA-2AC5843B8686}" type="datetimeFigureOut">
              <a:rPr lang="sl-SI" smtClean="0"/>
              <a:t>29. 03. 2020</a:t>
            </a:fld>
            <a:endParaRPr lang="sl-SI"/>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C966BBA-8564-45F2-9E07-9AE16DC9B064}" type="slidenum">
              <a:rPr lang="sl-SI" smtClean="0"/>
              <a:t>‹#›</a:t>
            </a:fld>
            <a:endParaRPr lang="sl-SI"/>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1430675"/>
      </p:ext>
    </p:extLst>
  </p:cSld>
  <p:clrMap bg1="dk1" tx1="lt1" bg2="dk2"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aladre.info/english/sedaviwebfront/pastsimpcont4.htm" TargetMode="External"/><Relationship Id="rId2" Type="http://schemas.openxmlformats.org/officeDocument/2006/relationships/hyperlink" Target="http://baladre.info/english/sedaviwebfront/pastsimplecontinuous.htm" TargetMode="Externa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hyperlink" Target="http://baladre.info/english/sedaviwebfront/pastsimpcont7.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272B430-0A2F-44D6-A118-89439880BB5B}"/>
              </a:ext>
            </a:extLst>
          </p:cNvPr>
          <p:cNvSpPr>
            <a:spLocks noGrp="1"/>
          </p:cNvSpPr>
          <p:nvPr>
            <p:ph type="ctrTitle"/>
          </p:nvPr>
        </p:nvSpPr>
        <p:spPr>
          <a:xfrm>
            <a:off x="1464816" y="1864311"/>
            <a:ext cx="9203184" cy="1384916"/>
          </a:xfrm>
        </p:spPr>
        <p:txBody>
          <a:bodyPr>
            <a:normAutofit fontScale="90000"/>
          </a:bodyPr>
          <a:lstStyle/>
          <a:p>
            <a:pPr algn="ctr"/>
            <a:r>
              <a:rPr lang="sl-SI" sz="3200" b="1" dirty="0">
                <a:solidFill>
                  <a:schemeClr val="accent6"/>
                </a:solidFill>
                <a:latin typeface="Arial" panose="020B0604020202020204" pitchFamily="34" charset="0"/>
                <a:cs typeface="Arial" panose="020B0604020202020204" pitchFamily="34" charset="0"/>
              </a:rPr>
              <a:t>7. razred</a:t>
            </a:r>
            <a:br>
              <a:rPr lang="sl-SI" sz="3200" b="1" dirty="0">
                <a:solidFill>
                  <a:schemeClr val="accent6"/>
                </a:solidFill>
                <a:latin typeface="Arial" panose="020B0604020202020204" pitchFamily="34" charset="0"/>
                <a:cs typeface="Arial" panose="020B0604020202020204" pitchFamily="34" charset="0"/>
              </a:rPr>
            </a:br>
            <a:r>
              <a:rPr lang="sl-SI" sz="3200" b="1" dirty="0">
                <a:solidFill>
                  <a:schemeClr val="accent6"/>
                </a:solidFill>
                <a:latin typeface="Arial" panose="020B0604020202020204" pitchFamily="34" charset="0"/>
                <a:cs typeface="Arial" panose="020B0604020202020204" pitchFamily="34" charset="0"/>
              </a:rPr>
              <a:t>3. teden</a:t>
            </a:r>
            <a:br>
              <a:rPr lang="sl-SI" sz="3200" b="1" dirty="0">
                <a:solidFill>
                  <a:schemeClr val="accent6"/>
                </a:solidFill>
                <a:latin typeface="Arial" panose="020B0604020202020204" pitchFamily="34" charset="0"/>
                <a:cs typeface="Arial" panose="020B0604020202020204" pitchFamily="34" charset="0"/>
              </a:rPr>
            </a:br>
            <a:r>
              <a:rPr lang="sl-SI" sz="3200" b="1" dirty="0">
                <a:solidFill>
                  <a:schemeClr val="accent6"/>
                </a:solidFill>
                <a:latin typeface="Arial" panose="020B0604020202020204" pitchFamily="34" charset="0"/>
                <a:cs typeface="Arial" panose="020B0604020202020204" pitchFamily="34" charset="0"/>
              </a:rPr>
              <a:t>30. 3.  - 3. 4. 2020</a:t>
            </a:r>
          </a:p>
        </p:txBody>
      </p:sp>
      <p:sp>
        <p:nvSpPr>
          <p:cNvPr id="3" name="Podnaslov 2">
            <a:extLst>
              <a:ext uri="{FF2B5EF4-FFF2-40B4-BE49-F238E27FC236}">
                <a16:creationId xmlns:a16="http://schemas.microsoft.com/office/drawing/2014/main" id="{BA89BECD-8E5B-4A84-A24F-FCE32232ABF5}"/>
              </a:ext>
            </a:extLst>
          </p:cNvPr>
          <p:cNvSpPr>
            <a:spLocks noGrp="1"/>
          </p:cNvSpPr>
          <p:nvPr>
            <p:ph type="subTitle" idx="1"/>
          </p:nvPr>
        </p:nvSpPr>
        <p:spPr>
          <a:xfrm>
            <a:off x="1562100" y="3684234"/>
            <a:ext cx="9070848" cy="1455030"/>
          </a:xfrm>
        </p:spPr>
        <p:txBody>
          <a:bodyPr>
            <a:normAutofit/>
          </a:bodyPr>
          <a:lstStyle/>
          <a:p>
            <a:r>
              <a:rPr lang="sl-SI" sz="3200" b="1" dirty="0">
                <a:solidFill>
                  <a:schemeClr val="accent6"/>
                </a:solidFill>
                <a:latin typeface="Arial" panose="020B0604020202020204" pitchFamily="34" charset="0"/>
                <a:cs typeface="Arial" panose="020B0604020202020204" pitchFamily="34" charset="0"/>
              </a:rPr>
              <a:t>Navodila za delo na domu za 1. uro</a:t>
            </a:r>
            <a:endParaRPr lang="sl-SI" sz="3200" b="1" dirty="0">
              <a:solidFill>
                <a:schemeClr val="accent6"/>
              </a:solidFill>
            </a:endParaRPr>
          </a:p>
        </p:txBody>
      </p:sp>
      <p:pic>
        <p:nvPicPr>
          <p:cNvPr id="1026" name="Picture 2" descr="Vector Morning Good Sun | Cartoon background, Good morning girls ...">
            <a:extLst>
              <a:ext uri="{FF2B5EF4-FFF2-40B4-BE49-F238E27FC236}">
                <a16:creationId xmlns:a16="http://schemas.microsoft.com/office/drawing/2014/main" id="{C2397F57-DB11-42C8-ADA7-7568F7E547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94416" y="0"/>
            <a:ext cx="2497584" cy="2589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6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C08A628-93F1-4E20-803F-EE1F3E5A315E}"/>
              </a:ext>
            </a:extLst>
          </p:cNvPr>
          <p:cNvSpPr>
            <a:spLocks noGrp="1"/>
          </p:cNvSpPr>
          <p:nvPr>
            <p:ph type="title"/>
          </p:nvPr>
        </p:nvSpPr>
        <p:spPr>
          <a:xfrm>
            <a:off x="1402672" y="674703"/>
            <a:ext cx="9167467" cy="5433133"/>
          </a:xfrm>
        </p:spPr>
        <p:txBody>
          <a:bodyPr>
            <a:normAutofit/>
          </a:bodyPr>
          <a:lstStyle/>
          <a:p>
            <a:pPr algn="l"/>
            <a:r>
              <a:rPr lang="sl-SI" sz="2400" dirty="0"/>
              <a:t>Za nami je 2. teden učenja na daljavo. Veseli me, da naloge pridno rešujete in me obveščate o vaših dosežkih.</a:t>
            </a:r>
            <a:br>
              <a:rPr lang="sl-SI" sz="2400" dirty="0"/>
            </a:br>
            <a:r>
              <a:rPr lang="sl-SI" sz="2400" dirty="0"/>
              <a:t/>
            </a:r>
            <a:br>
              <a:rPr lang="sl-SI" sz="2400" dirty="0"/>
            </a:br>
            <a:r>
              <a:rPr lang="sl-SI" sz="2400" dirty="0"/>
              <a:t>Pred nami je teden utrjevanja in ponavljanja. Za vas sem pripravila nalogi za utrjevanje besedišča na temo </a:t>
            </a:r>
            <a:r>
              <a:rPr lang="sl-SI" sz="2400" dirty="0" err="1"/>
              <a:t>The</a:t>
            </a:r>
            <a:r>
              <a:rPr lang="sl-SI" sz="2400" dirty="0"/>
              <a:t> First </a:t>
            </a:r>
            <a:r>
              <a:rPr lang="sl-SI" sz="2400" dirty="0" err="1"/>
              <a:t>Americans</a:t>
            </a:r>
            <a:r>
              <a:rPr lang="sl-SI" sz="2400" dirty="0"/>
              <a:t> – </a:t>
            </a:r>
            <a:r>
              <a:rPr lang="sl-SI" sz="2400" dirty="0" err="1"/>
              <a:t>Memory</a:t>
            </a:r>
            <a:r>
              <a:rPr lang="sl-SI" sz="2400" dirty="0"/>
              <a:t> Game in </a:t>
            </a:r>
            <a:r>
              <a:rPr lang="sl-SI" sz="2400" dirty="0" err="1"/>
              <a:t>Crossword</a:t>
            </a:r>
            <a:r>
              <a:rPr lang="sl-SI" sz="2400" dirty="0"/>
              <a:t>. Našli ju boste v moji spletni učilnici. Svetujem vam, da se prej naučite pomen besed.</a:t>
            </a:r>
            <a:br>
              <a:rPr lang="sl-SI" sz="2400" dirty="0"/>
            </a:br>
            <a:r>
              <a:rPr lang="sl-SI" sz="2400" dirty="0"/>
              <a:t>Prosim, da mi sporočite, kako hitro ste ju rešili.</a:t>
            </a:r>
            <a:br>
              <a:rPr lang="sl-SI" sz="2400" dirty="0"/>
            </a:br>
            <a:r>
              <a:rPr lang="sl-SI" sz="2400" dirty="0"/>
              <a:t/>
            </a:r>
            <a:br>
              <a:rPr lang="sl-SI" sz="2400" dirty="0"/>
            </a:br>
            <a:r>
              <a:rPr lang="sl-SI" sz="2400" dirty="0"/>
              <a:t/>
            </a:r>
            <a:br>
              <a:rPr lang="sl-SI" sz="2400" dirty="0"/>
            </a:br>
            <a:r>
              <a:rPr lang="sl-SI" sz="2400" dirty="0"/>
              <a:t>Na naslednjem diapozitivu so povezave do kratkih nalog, ki so namenjene utrjevanju obeh preteklih časov.</a:t>
            </a:r>
            <a:br>
              <a:rPr lang="sl-SI" sz="2400" dirty="0"/>
            </a:br>
            <a:r>
              <a:rPr lang="sl-SI" sz="2400" dirty="0"/>
              <a:t/>
            </a:r>
            <a:br>
              <a:rPr lang="sl-SI" sz="2400" dirty="0"/>
            </a:br>
            <a:r>
              <a:rPr lang="sl-SI" sz="2400" dirty="0"/>
              <a:t>V spletni učilnici boste našli tudi interaktivno vajo – Past </a:t>
            </a:r>
            <a:r>
              <a:rPr lang="sl-SI" sz="2400" dirty="0" err="1"/>
              <a:t>Simple</a:t>
            </a:r>
            <a:r>
              <a:rPr lang="sl-SI" sz="2400" dirty="0"/>
              <a:t> </a:t>
            </a:r>
            <a:r>
              <a:rPr lang="sl-SI" sz="2400" dirty="0" err="1"/>
              <a:t>vs</a:t>
            </a:r>
            <a:r>
              <a:rPr lang="sl-SI" sz="2400" dirty="0"/>
              <a:t> Past </a:t>
            </a:r>
            <a:r>
              <a:rPr lang="sl-SI" sz="2400" dirty="0" err="1"/>
              <a:t>Continuous</a:t>
            </a:r>
            <a:r>
              <a:rPr lang="sl-SI" sz="2400" dirty="0"/>
              <a:t/>
            </a:r>
            <a:br>
              <a:rPr lang="sl-SI" sz="2400" dirty="0"/>
            </a:br>
            <a:endParaRPr lang="sl-SI" sz="2400" dirty="0"/>
          </a:p>
        </p:txBody>
      </p:sp>
    </p:spTree>
    <p:extLst>
      <p:ext uri="{BB962C8B-B14F-4D97-AF65-F5344CB8AC3E}">
        <p14:creationId xmlns:p14="http://schemas.microsoft.com/office/powerpoint/2010/main" val="309944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rsenje: navpično 6">
            <a:extLst>
              <a:ext uri="{FF2B5EF4-FFF2-40B4-BE49-F238E27FC236}">
                <a16:creationId xmlns:a16="http://schemas.microsoft.com/office/drawing/2014/main" id="{325E52CB-24FC-42A4-ACB0-C8D4B2798F38}"/>
              </a:ext>
            </a:extLst>
          </p:cNvPr>
          <p:cNvSpPr/>
          <p:nvPr/>
        </p:nvSpPr>
        <p:spPr>
          <a:xfrm>
            <a:off x="8504808" y="390617"/>
            <a:ext cx="3444535" cy="4003830"/>
          </a:xfrm>
          <a:prstGeom prst="verticalScrol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Pred reševanjem nalog si dobro preberi rabo obeh preteklih časov. Rezultate vseh nalog mi sporoči po elektronski pošti.</a:t>
            </a:r>
          </a:p>
        </p:txBody>
      </p:sp>
      <p:sp>
        <p:nvSpPr>
          <p:cNvPr id="10" name="PoljeZBesedilom 9">
            <a:extLst>
              <a:ext uri="{FF2B5EF4-FFF2-40B4-BE49-F238E27FC236}">
                <a16:creationId xmlns:a16="http://schemas.microsoft.com/office/drawing/2014/main" id="{8B0425AC-895A-4B8E-A526-A8B4B7AA2022}"/>
              </a:ext>
            </a:extLst>
          </p:cNvPr>
          <p:cNvSpPr txBox="1"/>
          <p:nvPr/>
        </p:nvSpPr>
        <p:spPr>
          <a:xfrm>
            <a:off x="1402672" y="971196"/>
            <a:ext cx="7483876" cy="2308324"/>
          </a:xfrm>
          <a:prstGeom prst="rect">
            <a:avLst/>
          </a:prstGeom>
          <a:noFill/>
        </p:spPr>
        <p:txBody>
          <a:bodyPr wrap="square" rtlCol="0">
            <a:spAutoFit/>
          </a:bodyPr>
          <a:lstStyle/>
          <a:p>
            <a:r>
              <a:rPr lang="sl-SI" dirty="0">
                <a:hlinkClick r:id="rId2"/>
              </a:rPr>
              <a:t>http://baladre.info/english/sedaviwebfront/pastsimplecontinuous.htm</a:t>
            </a:r>
            <a:endParaRPr lang="sl-SI" dirty="0"/>
          </a:p>
          <a:p>
            <a:endParaRPr lang="sl-SI" dirty="0">
              <a:hlinkClick r:id="rId2"/>
            </a:endParaRPr>
          </a:p>
          <a:p>
            <a:r>
              <a:rPr lang="sl-SI" dirty="0">
                <a:hlinkClick r:id="rId2"/>
              </a:rPr>
              <a:t>http://baladre.info/english/sedaviwebfront/pastsimplecontinuous.htm</a:t>
            </a:r>
            <a:endParaRPr lang="sl-SI" dirty="0"/>
          </a:p>
          <a:p>
            <a:endParaRPr lang="sl-SI" dirty="0"/>
          </a:p>
          <a:p>
            <a:r>
              <a:rPr lang="sl-SI" dirty="0">
                <a:hlinkClick r:id="rId3"/>
              </a:rPr>
              <a:t>http://baladre.info/english/sedaviwebfront/pastsimpcont4.htm</a:t>
            </a:r>
            <a:endParaRPr lang="sl-SI" dirty="0"/>
          </a:p>
          <a:p>
            <a:endParaRPr lang="sl-SI" dirty="0"/>
          </a:p>
          <a:p>
            <a:r>
              <a:rPr lang="sl-SI" dirty="0">
                <a:hlinkClick r:id="rId4"/>
              </a:rPr>
              <a:t>http://baladre.info/english/sedaviwebfront/pastsimpcont7.htm</a:t>
            </a:r>
            <a:endParaRPr lang="sl-SI" dirty="0"/>
          </a:p>
          <a:p>
            <a:endParaRPr lang="sl-SI" dirty="0"/>
          </a:p>
        </p:txBody>
      </p:sp>
      <p:pic>
        <p:nvPicPr>
          <p:cNvPr id="2050" name="Picture 2" descr="Funny Label With Shamrock, Leprechaun And Text &quot;Good Luck ...">
            <a:extLst>
              <a:ext uri="{FF2B5EF4-FFF2-40B4-BE49-F238E27FC236}">
                <a16:creationId xmlns:a16="http://schemas.microsoft.com/office/drawing/2014/main" id="{E0A6DBCC-AC32-4C44-973C-AB4EBA9F1B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4144" y="3676695"/>
            <a:ext cx="4842493" cy="2590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447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TM16401375[[fn=Madison]]</Template>
  <TotalTime>208</TotalTime>
  <Words>68</Words>
  <Application>Microsoft Office PowerPoint</Application>
  <PresentationFormat>Širokozaslonsko</PresentationFormat>
  <Paragraphs>11</Paragraphs>
  <Slides>3</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vt:i4>
      </vt:variant>
    </vt:vector>
  </HeadingPairs>
  <TitlesOfParts>
    <vt:vector size="8" baseType="lpstr">
      <vt:lpstr>Arial</vt:lpstr>
      <vt:lpstr>MS Shell Dlg 2</vt:lpstr>
      <vt:lpstr>Wingdings</vt:lpstr>
      <vt:lpstr>Wingdings 3</vt:lpstr>
      <vt:lpstr>Madison</vt:lpstr>
      <vt:lpstr>7. razred 3. teden 30. 3.  - 3. 4. 2020</vt:lpstr>
      <vt:lpstr>Za nami je 2. teden učenja na daljavo. Veseli me, da naloge pridno rešujete in me obveščate o vaših dosežkih.  Pred nami je teden utrjevanja in ponavljanja. Za vas sem pripravila nalogi za utrjevanje besedišča na temo The First Americans – Memory Game in Crossword. Našli ju boste v moji spletni učilnici. Svetujem vam, da se prej naučite pomen besed. Prosim, da mi sporočite, kako hitro ste ju rešili.   Na naslednjem diapozitivu so povezave do kratkih nalog, ki so namenjene utrjevanju obeh preteklih časov.  V spletni učilnici boste našli tudi interaktivno vajo – Past Simple vs Past Continuous </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Navodila za delo</dc:title>
  <dc:creator>azupan64@outlook.com</dc:creator>
  <cp:lastModifiedBy>Ingrid Janezic</cp:lastModifiedBy>
  <cp:revision>12</cp:revision>
  <dcterms:created xsi:type="dcterms:W3CDTF">2020-03-28T11:05:17Z</dcterms:created>
  <dcterms:modified xsi:type="dcterms:W3CDTF">2020-03-29T17:25:45Z</dcterms:modified>
</cp:coreProperties>
</file>