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lanevukadinovic/r07iizgase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lanevukadinovic/r07iizgase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YQHsXMglC9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zlyrics.com/lyrics/adele/hello.html" TargetMode="Externa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1201783"/>
            <a:ext cx="7766936" cy="2849053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2. TEDEN</a:t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8. 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razred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23. 3. – 27. 3. 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24297" y="4580709"/>
            <a:ext cx="7549706" cy="1384662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ANGLEŠČINA</a:t>
            </a:r>
          </a:p>
          <a:p>
            <a:pPr algn="ctr"/>
            <a:r>
              <a:rPr lang="en-GB" dirty="0" smtClean="0"/>
              <a:t>Lane </a:t>
            </a:r>
            <a:r>
              <a:rPr lang="en-GB" dirty="0" err="1" smtClean="0"/>
              <a:t>Vukadinović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33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Dragi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učenci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!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05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Upam</a:t>
            </a:r>
            <a:r>
              <a:rPr lang="en-GB" dirty="0"/>
              <a:t>, da </a:t>
            </a:r>
            <a:r>
              <a:rPr lang="en-GB" dirty="0" err="1"/>
              <a:t>vam</a:t>
            </a:r>
            <a:r>
              <a:rPr lang="en-GB" dirty="0"/>
              <a:t> </a:t>
            </a:r>
            <a:r>
              <a:rPr lang="en-GB" dirty="0" err="1"/>
              <a:t>čas</a:t>
            </a:r>
            <a:r>
              <a:rPr lang="en-GB" dirty="0"/>
              <a:t> </a:t>
            </a:r>
            <a:r>
              <a:rPr lang="en-GB" dirty="0" err="1"/>
              <a:t>doma</a:t>
            </a:r>
            <a:r>
              <a:rPr lang="en-GB" dirty="0"/>
              <a:t> </a:t>
            </a:r>
            <a:r>
              <a:rPr lang="en-GB" dirty="0" err="1"/>
              <a:t>mineve</a:t>
            </a:r>
            <a:r>
              <a:rPr lang="en-GB" dirty="0"/>
              <a:t> </a:t>
            </a:r>
            <a:r>
              <a:rPr lang="en-GB" dirty="0" err="1"/>
              <a:t>hitro</a:t>
            </a:r>
            <a:r>
              <a:rPr lang="en-GB" dirty="0"/>
              <a:t> in da </a:t>
            </a:r>
            <a:r>
              <a:rPr lang="en-GB" dirty="0" err="1"/>
              <a:t>vam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preveč</a:t>
            </a:r>
            <a:r>
              <a:rPr lang="en-GB" dirty="0"/>
              <a:t> </a:t>
            </a:r>
            <a:r>
              <a:rPr lang="en-GB" dirty="0" err="1"/>
              <a:t>dolgčas</a:t>
            </a:r>
            <a:r>
              <a:rPr lang="en-GB" dirty="0"/>
              <a:t>. </a:t>
            </a:r>
            <a:r>
              <a:rPr lang="en-GB" dirty="0" err="1"/>
              <a:t>Za</a:t>
            </a:r>
            <a:r>
              <a:rPr lang="en-GB" dirty="0"/>
              <a:t> vas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pripravila</a:t>
            </a:r>
            <a:r>
              <a:rPr lang="en-GB" dirty="0"/>
              <a:t> </a:t>
            </a:r>
            <a:r>
              <a:rPr lang="en-GB" dirty="0" err="1"/>
              <a:t>nove</a:t>
            </a:r>
            <a:r>
              <a:rPr lang="en-GB" dirty="0"/>
              <a:t> </a:t>
            </a:r>
            <a:r>
              <a:rPr lang="en-GB" dirty="0" err="1"/>
              <a:t>naloge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 err="1"/>
              <a:t>Vsi</a:t>
            </a:r>
            <a:r>
              <a:rPr lang="en-GB" dirty="0"/>
              <a:t> </a:t>
            </a:r>
            <a:r>
              <a:rPr lang="en-GB" dirty="0" err="1"/>
              <a:t>tisti</a:t>
            </a:r>
            <a:r>
              <a:rPr lang="en-GB" dirty="0"/>
              <a:t>, </a:t>
            </a:r>
            <a:r>
              <a:rPr lang="en-GB" dirty="0" err="1"/>
              <a:t>ki</a:t>
            </a:r>
            <a:r>
              <a:rPr lang="en-GB" dirty="0"/>
              <a:t> </a:t>
            </a:r>
            <a:r>
              <a:rPr lang="en-GB" dirty="0" err="1"/>
              <a:t>še</a:t>
            </a:r>
            <a:r>
              <a:rPr lang="en-GB" dirty="0"/>
              <a:t> </a:t>
            </a:r>
            <a:r>
              <a:rPr lang="en-GB" dirty="0" err="1"/>
              <a:t>niste</a:t>
            </a:r>
            <a:r>
              <a:rPr lang="en-GB" dirty="0"/>
              <a:t> </a:t>
            </a:r>
            <a:r>
              <a:rPr lang="en-GB" dirty="0" err="1"/>
              <a:t>vstopili</a:t>
            </a:r>
            <a:r>
              <a:rPr lang="en-GB" dirty="0"/>
              <a:t> v mojo </a:t>
            </a:r>
            <a:r>
              <a:rPr lang="en-GB" dirty="0" err="1"/>
              <a:t>spletno</a:t>
            </a:r>
            <a:r>
              <a:rPr lang="en-GB" dirty="0"/>
              <a:t> </a:t>
            </a:r>
            <a:r>
              <a:rPr lang="en-GB" dirty="0" err="1"/>
              <a:t>učilnico</a:t>
            </a:r>
            <a:r>
              <a:rPr lang="en-GB" dirty="0"/>
              <a:t>, vas </a:t>
            </a:r>
            <a:r>
              <a:rPr lang="en-GB" dirty="0" err="1"/>
              <a:t>toplo</a:t>
            </a:r>
            <a:r>
              <a:rPr lang="en-GB" dirty="0"/>
              <a:t> </a:t>
            </a:r>
            <a:r>
              <a:rPr lang="en-GB" dirty="0" err="1"/>
              <a:t>vabim</a:t>
            </a:r>
            <a:r>
              <a:rPr lang="en-GB" dirty="0"/>
              <a:t>, da </a:t>
            </a:r>
            <a:r>
              <a:rPr lang="en-GB" dirty="0" err="1"/>
              <a:t>si</a:t>
            </a:r>
            <a:r>
              <a:rPr lang="en-GB" dirty="0"/>
              <a:t> jo </a:t>
            </a:r>
            <a:r>
              <a:rPr lang="en-GB" dirty="0" err="1"/>
              <a:t>ogledate</a:t>
            </a:r>
            <a:r>
              <a:rPr lang="en-GB" dirty="0"/>
              <a:t> in </a:t>
            </a:r>
            <a:r>
              <a:rPr lang="en-GB" dirty="0" err="1"/>
              <a:t>rešite</a:t>
            </a:r>
            <a:r>
              <a:rPr lang="en-GB" dirty="0"/>
              <a:t> </a:t>
            </a:r>
            <a:r>
              <a:rPr lang="en-GB" dirty="0" err="1"/>
              <a:t>zanimive</a:t>
            </a:r>
            <a:r>
              <a:rPr lang="en-GB" dirty="0"/>
              <a:t> </a:t>
            </a:r>
            <a:r>
              <a:rPr lang="en-GB" dirty="0" err="1"/>
              <a:t>naloge</a:t>
            </a:r>
            <a:r>
              <a:rPr lang="en-GB" dirty="0"/>
              <a:t>, </a:t>
            </a:r>
            <a:r>
              <a:rPr lang="en-GB" dirty="0" err="1"/>
              <a:t>ki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jih</a:t>
            </a:r>
            <a:r>
              <a:rPr lang="en-GB" dirty="0"/>
              <a:t> </a:t>
            </a:r>
            <a:r>
              <a:rPr lang="en-GB" dirty="0" err="1"/>
              <a:t>pripravila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vas.</a:t>
            </a:r>
          </a:p>
          <a:p>
            <a:pPr marL="0" indent="0">
              <a:buNone/>
            </a:pPr>
            <a:r>
              <a:rPr lang="en-GB" dirty="0" err="1"/>
              <a:t>Povezava</a:t>
            </a:r>
            <a:r>
              <a:rPr lang="en-GB" dirty="0"/>
              <a:t> do </a:t>
            </a:r>
            <a:r>
              <a:rPr lang="en-GB" dirty="0" err="1"/>
              <a:t>moje</a:t>
            </a:r>
            <a:r>
              <a:rPr lang="en-GB" dirty="0"/>
              <a:t> </a:t>
            </a:r>
            <a:r>
              <a:rPr lang="en-GB" dirty="0" err="1"/>
              <a:t>spletne</a:t>
            </a:r>
            <a:r>
              <a:rPr lang="en-GB" dirty="0"/>
              <a:t> </a:t>
            </a:r>
            <a:r>
              <a:rPr lang="en-GB" dirty="0" err="1"/>
              <a:t>strani</a:t>
            </a:r>
            <a:r>
              <a:rPr lang="en-GB" dirty="0"/>
              <a:t>: </a:t>
            </a:r>
            <a:r>
              <a:rPr lang="en-GB" sz="2200" b="1" dirty="0">
                <a:solidFill>
                  <a:srgbClr val="FF0000"/>
                </a:solidFill>
                <a:hlinkClick r:id="rId2"/>
              </a:rPr>
              <a:t>PADLET</a:t>
            </a:r>
            <a:endParaRPr lang="en-GB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padlet.com/lanevukadinovic/r07iizgasecs</a:t>
            </a:r>
            <a:r>
              <a:rPr lang="en-GB" dirty="0" smtClean="0"/>
              <a:t>  </a:t>
            </a:r>
            <a:r>
              <a:rPr lang="en-GB" dirty="0"/>
              <a:t>- </a:t>
            </a:r>
            <a:r>
              <a:rPr lang="en-GB" dirty="0" err="1"/>
              <a:t>rubrika</a:t>
            </a:r>
            <a:r>
              <a:rPr lang="en-GB" dirty="0"/>
              <a:t> </a:t>
            </a:r>
            <a:r>
              <a:rPr lang="en-GB" dirty="0" smtClean="0"/>
              <a:t>8. </a:t>
            </a:r>
            <a:r>
              <a:rPr lang="en-GB" dirty="0" err="1"/>
              <a:t>razred</a:t>
            </a:r>
            <a:r>
              <a:rPr lang="en-GB" dirty="0"/>
              <a:t>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Prosim</a:t>
            </a:r>
            <a:r>
              <a:rPr lang="en-GB" dirty="0"/>
              <a:t>, da se </a:t>
            </a:r>
            <a:r>
              <a:rPr lang="en-GB" dirty="0" err="1"/>
              <a:t>ob</a:t>
            </a:r>
            <a:r>
              <a:rPr lang="en-GB" dirty="0"/>
              <a:t> </a:t>
            </a:r>
            <a:r>
              <a:rPr lang="en-GB" dirty="0" err="1"/>
              <a:t>vstopu</a:t>
            </a:r>
            <a:r>
              <a:rPr lang="en-GB" dirty="0"/>
              <a:t> </a:t>
            </a:r>
            <a:r>
              <a:rPr lang="en-GB" dirty="0" err="1"/>
              <a:t>registrirate</a:t>
            </a:r>
            <a:r>
              <a:rPr lang="en-GB" dirty="0"/>
              <a:t>, </a:t>
            </a:r>
            <a:r>
              <a:rPr lang="en-GB" dirty="0" err="1"/>
              <a:t>saj</a:t>
            </a:r>
            <a:r>
              <a:rPr lang="en-GB" dirty="0"/>
              <a:t> </a:t>
            </a:r>
            <a:r>
              <a:rPr lang="en-GB" dirty="0" err="1"/>
              <a:t>bom</a:t>
            </a:r>
            <a:r>
              <a:rPr lang="en-GB" dirty="0"/>
              <a:t> le </a:t>
            </a:r>
            <a:r>
              <a:rPr lang="en-GB" dirty="0" err="1"/>
              <a:t>tako</a:t>
            </a:r>
            <a:r>
              <a:rPr lang="en-GB" dirty="0"/>
              <a:t> </a:t>
            </a:r>
            <a:r>
              <a:rPr lang="en-GB" dirty="0" err="1"/>
              <a:t>videla</a:t>
            </a:r>
            <a:r>
              <a:rPr lang="en-GB" dirty="0"/>
              <a:t> </a:t>
            </a:r>
            <a:r>
              <a:rPr lang="en-GB" dirty="0" err="1"/>
              <a:t>kdo</a:t>
            </a:r>
            <a:r>
              <a:rPr lang="en-GB" dirty="0"/>
              <a:t> </a:t>
            </a:r>
            <a:r>
              <a:rPr lang="en-GB" dirty="0" err="1"/>
              <a:t>rešuje</a:t>
            </a:r>
            <a:r>
              <a:rPr lang="en-GB" dirty="0"/>
              <a:t> </a:t>
            </a:r>
            <a:r>
              <a:rPr lang="en-GB" dirty="0" err="1"/>
              <a:t>nalogo</a:t>
            </a:r>
            <a:r>
              <a:rPr lang="en-GB" dirty="0"/>
              <a:t> in </a:t>
            </a:r>
            <a:r>
              <a:rPr lang="en-GB" dirty="0" err="1"/>
              <a:t>kdo</a:t>
            </a:r>
            <a:r>
              <a:rPr lang="en-GB" dirty="0"/>
              <a:t> je </a:t>
            </a:r>
            <a:r>
              <a:rPr lang="en-GB" dirty="0" err="1"/>
              <a:t>pustil</a:t>
            </a:r>
            <a:r>
              <a:rPr lang="en-GB" dirty="0"/>
              <a:t> pod </a:t>
            </a:r>
            <a:r>
              <a:rPr lang="en-GB" dirty="0" err="1"/>
              <a:t>njo</a:t>
            </a:r>
            <a:r>
              <a:rPr lang="en-GB" dirty="0"/>
              <a:t> </a:t>
            </a:r>
            <a:r>
              <a:rPr lang="en-GB" dirty="0" err="1"/>
              <a:t>komentar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Torej</a:t>
            </a:r>
            <a:r>
              <a:rPr lang="en-GB" dirty="0"/>
              <a:t>, </a:t>
            </a:r>
            <a:r>
              <a:rPr lang="en-GB" dirty="0" err="1"/>
              <a:t>kar</a:t>
            </a:r>
            <a:r>
              <a:rPr lang="en-GB" dirty="0"/>
              <a:t> </a:t>
            </a:r>
            <a:r>
              <a:rPr lang="en-GB" dirty="0" err="1"/>
              <a:t>pogumno</a:t>
            </a:r>
            <a:r>
              <a:rPr lang="en-GB" dirty="0"/>
              <a:t> in </a:t>
            </a:r>
            <a:r>
              <a:rPr lang="en-GB" dirty="0" err="1"/>
              <a:t>obvezno</a:t>
            </a:r>
            <a:r>
              <a:rPr lang="en-GB" dirty="0"/>
              <a:t> v </a:t>
            </a:r>
            <a:r>
              <a:rPr lang="en-GB" dirty="0" err="1"/>
              <a:t>komentarjih</a:t>
            </a:r>
            <a:r>
              <a:rPr lang="en-GB" dirty="0"/>
              <a:t> pod </a:t>
            </a:r>
            <a:r>
              <a:rPr lang="en-GB" dirty="0" err="1"/>
              <a:t>nalogami</a:t>
            </a:r>
            <a:r>
              <a:rPr lang="en-GB" dirty="0"/>
              <a:t> </a:t>
            </a:r>
            <a:r>
              <a:rPr lang="en-GB" dirty="0" err="1"/>
              <a:t>zapiši</a:t>
            </a:r>
            <a:r>
              <a:rPr lang="en-GB" dirty="0"/>
              <a:t>, </a:t>
            </a:r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ti</a:t>
            </a:r>
            <a:r>
              <a:rPr lang="en-GB" dirty="0"/>
              <a:t> je </a:t>
            </a:r>
            <a:r>
              <a:rPr lang="en-GB" dirty="0" err="1"/>
              <a:t>šlo</a:t>
            </a:r>
            <a:r>
              <a:rPr lang="en-GB" dirty="0"/>
              <a:t>.  </a:t>
            </a:r>
            <a:r>
              <a:rPr lang="en-GB" dirty="0" err="1"/>
              <a:t>Vaše</a:t>
            </a:r>
            <a:r>
              <a:rPr lang="en-GB" dirty="0"/>
              <a:t> </a:t>
            </a:r>
            <a:r>
              <a:rPr lang="en-GB" dirty="0" err="1"/>
              <a:t>delo</a:t>
            </a:r>
            <a:r>
              <a:rPr lang="en-GB" dirty="0"/>
              <a:t> </a:t>
            </a:r>
            <a:r>
              <a:rPr lang="en-GB" dirty="0" err="1"/>
              <a:t>bom</a:t>
            </a:r>
            <a:r>
              <a:rPr lang="en-GB" dirty="0"/>
              <a:t> </a:t>
            </a:r>
            <a:r>
              <a:rPr lang="en-GB" dirty="0" err="1"/>
              <a:t>tako</a:t>
            </a:r>
            <a:r>
              <a:rPr lang="en-GB" dirty="0"/>
              <a:t> </a:t>
            </a:r>
            <a:r>
              <a:rPr lang="en-GB" dirty="0" err="1"/>
              <a:t>lahko</a:t>
            </a:r>
            <a:r>
              <a:rPr lang="en-GB" dirty="0"/>
              <a:t> </a:t>
            </a:r>
            <a:r>
              <a:rPr lang="en-GB" dirty="0" err="1"/>
              <a:t>tudi</a:t>
            </a:r>
            <a:r>
              <a:rPr lang="en-GB" dirty="0"/>
              <a:t> </a:t>
            </a:r>
            <a:r>
              <a:rPr lang="en-GB" dirty="0" err="1"/>
              <a:t>beležila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Prav</a:t>
            </a:r>
            <a:r>
              <a:rPr lang="en-GB" dirty="0"/>
              <a:t> </a:t>
            </a:r>
            <a:r>
              <a:rPr lang="en-GB" dirty="0" err="1"/>
              <a:t>lepo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pozdravljam</a:t>
            </a:r>
            <a:r>
              <a:rPr lang="en-GB" dirty="0"/>
              <a:t> in </a:t>
            </a:r>
            <a:r>
              <a:rPr lang="en-GB" dirty="0" err="1"/>
              <a:t>upam</a:t>
            </a:r>
            <a:r>
              <a:rPr lang="en-GB" dirty="0"/>
              <a:t>, da se </a:t>
            </a:r>
            <a:r>
              <a:rPr lang="en-GB" dirty="0" err="1"/>
              <a:t>kmalu</a:t>
            </a:r>
            <a:r>
              <a:rPr lang="en-GB" dirty="0"/>
              <a:t> </a:t>
            </a:r>
            <a:r>
              <a:rPr lang="en-GB" dirty="0" err="1"/>
              <a:t>vidimo</a:t>
            </a:r>
            <a:r>
              <a:rPr lang="en-GB" dirty="0"/>
              <a:t>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11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81837" y="696686"/>
            <a:ext cx="8596668" cy="1320800"/>
          </a:xfrm>
        </p:spPr>
        <p:txBody>
          <a:bodyPr/>
          <a:lstStyle/>
          <a:p>
            <a:r>
              <a:rPr lang="en-GB" dirty="0" smtClean="0"/>
              <a:t>1. URA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Prejšnji</a:t>
            </a:r>
            <a:r>
              <a:rPr lang="en-GB" dirty="0" smtClean="0"/>
              <a:t> </a:t>
            </a:r>
            <a:r>
              <a:rPr lang="en-GB" dirty="0" err="1" smtClean="0"/>
              <a:t>teden</a:t>
            </a:r>
            <a:r>
              <a:rPr lang="en-GB" dirty="0" smtClean="0"/>
              <a:t> </a:t>
            </a:r>
            <a:r>
              <a:rPr lang="en-GB" dirty="0" err="1" smtClean="0"/>
              <a:t>smo</a:t>
            </a:r>
            <a:r>
              <a:rPr lang="en-GB" dirty="0" smtClean="0"/>
              <a:t> se </a:t>
            </a:r>
            <a:r>
              <a:rPr lang="en-GB" dirty="0" err="1" smtClean="0"/>
              <a:t>ukvarjali</a:t>
            </a:r>
            <a:r>
              <a:rPr lang="en-GB" dirty="0" smtClean="0"/>
              <a:t> s Present Perfect + EVER /NEVER.</a:t>
            </a:r>
          </a:p>
          <a:p>
            <a:pPr marL="0" indent="0">
              <a:buNone/>
            </a:pPr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ti</a:t>
            </a:r>
            <a:r>
              <a:rPr lang="en-GB" dirty="0" smtClean="0"/>
              <a:t> je </a:t>
            </a:r>
            <a:r>
              <a:rPr lang="en-GB" dirty="0" err="1" smtClean="0"/>
              <a:t>šlo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 err="1" smtClean="0"/>
              <a:t>Preveri</a:t>
            </a:r>
            <a:r>
              <a:rPr lang="en-GB" dirty="0" smtClean="0"/>
              <a:t> se v </a:t>
            </a:r>
            <a:r>
              <a:rPr lang="en-GB" dirty="0" err="1" smtClean="0"/>
              <a:t>nalogah</a:t>
            </a:r>
            <a:r>
              <a:rPr lang="en-GB" dirty="0" smtClean="0"/>
              <a:t>, </a:t>
            </a:r>
            <a:r>
              <a:rPr lang="en-GB" dirty="0" err="1" smtClean="0"/>
              <a:t>ki</a:t>
            </a:r>
            <a:r>
              <a:rPr lang="en-GB" dirty="0" smtClean="0"/>
              <a:t> </a:t>
            </a:r>
            <a:r>
              <a:rPr lang="en-GB" dirty="0" err="1" smtClean="0"/>
              <a:t>sem</a:t>
            </a:r>
            <a:r>
              <a:rPr lang="en-GB" dirty="0" smtClean="0"/>
              <a:t> </a:t>
            </a:r>
            <a:r>
              <a:rPr lang="en-GB" dirty="0" err="1" smtClean="0"/>
              <a:t>jih</a:t>
            </a:r>
            <a:r>
              <a:rPr lang="en-GB" dirty="0" smtClean="0"/>
              <a:t> </a:t>
            </a:r>
            <a:r>
              <a:rPr lang="en-GB" dirty="0" err="1" smtClean="0"/>
              <a:t>pripravila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smtClean="0">
                <a:hlinkClick r:id="rId2"/>
              </a:rPr>
              <a:t> PADLET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err="1" smtClean="0"/>
              <a:t>Naloga</a:t>
            </a:r>
            <a:r>
              <a:rPr lang="en-GB" b="1" dirty="0" smtClean="0"/>
              <a:t> </a:t>
            </a:r>
            <a:r>
              <a:rPr lang="en-GB" b="1" dirty="0" err="1" smtClean="0"/>
              <a:t>za</a:t>
            </a:r>
            <a:r>
              <a:rPr lang="en-GB" b="1" dirty="0" smtClean="0"/>
              <a:t> PONOVITEV – </a:t>
            </a:r>
            <a:r>
              <a:rPr lang="en-GB" b="1" dirty="0"/>
              <a:t>P</a:t>
            </a:r>
            <a:r>
              <a:rPr lang="en-GB" b="1" dirty="0" smtClean="0"/>
              <a:t>resent Perfect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Ne </a:t>
            </a:r>
            <a:r>
              <a:rPr lang="en-GB" dirty="0" err="1">
                <a:latin typeface="Comic Sans MS" panose="030F0702030302020204" pitchFamily="66" charset="0"/>
              </a:rPr>
              <a:t>pozabi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pustiti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komentarja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</a:p>
          <a:p>
            <a:pPr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7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5131" y="112970"/>
            <a:ext cx="9382118" cy="210989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It’s music time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br>
              <a:rPr lang="en-GB" dirty="0" smtClean="0">
                <a:sym typeface="Wingdings" panose="05000000000000000000" pitchFamily="2" charset="2"/>
              </a:rPr>
            </a:br>
            <a:r>
              <a:rPr lang="en-GB" dirty="0" smtClean="0">
                <a:sym typeface="Wingdings" panose="05000000000000000000" pitchFamily="2" charset="2"/>
              </a:rPr>
              <a:t>Listen to : CLICK -  </a:t>
            </a:r>
            <a:r>
              <a:rPr lang="en-GB" sz="4400" b="1" dirty="0" smtClean="0">
                <a:solidFill>
                  <a:srgbClr val="FF0000"/>
                </a:solidFill>
                <a:sym typeface="Wingdings" panose="05000000000000000000" pitchFamily="2" charset="2"/>
                <a:hlinkClick r:id="rId2"/>
              </a:rPr>
              <a:t>Hello by Adele (Present Perfect)</a:t>
            </a:r>
            <a:r>
              <a:rPr lang="en-GB" sz="4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poslušaj</a:t>
            </a:r>
            <a:r>
              <a:rPr lang="en-GB" dirty="0" smtClean="0">
                <a:sym typeface="Wingdings" panose="05000000000000000000" pitchFamily="2" charset="2"/>
              </a:rPr>
              <a:t> in </a:t>
            </a:r>
            <a:r>
              <a:rPr lang="en-GB" dirty="0" err="1" smtClean="0">
                <a:sym typeface="Wingdings" panose="05000000000000000000" pitchFamily="2" charset="2"/>
              </a:rPr>
              <a:t>dopolni</a:t>
            </a:r>
            <a:r>
              <a:rPr lang="en-GB" dirty="0" smtClean="0">
                <a:sym typeface="Wingdings" panose="05000000000000000000" pitchFamily="2" charset="2"/>
              </a:rPr>
              <a:t/>
            </a:r>
            <a:br>
              <a:rPr lang="en-GB" dirty="0" smtClean="0">
                <a:sym typeface="Wingdings" panose="05000000000000000000" pitchFamily="2" charset="2"/>
              </a:rPr>
            </a:br>
            <a:endParaRPr lang="en-GB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7249" y="112970"/>
            <a:ext cx="2066667" cy="2047619"/>
          </a:xfrm>
          <a:prstGeom prst="rect">
            <a:avLst/>
          </a:prstGeom>
        </p:spPr>
      </p:pic>
      <p:pic>
        <p:nvPicPr>
          <p:cNvPr id="9" name="Označba mesta vsebine 8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05389" y="2285149"/>
            <a:ext cx="8344912" cy="3385739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2851" y="2285149"/>
            <a:ext cx="7557258" cy="4013788"/>
          </a:xfrm>
          <a:prstGeom prst="rect">
            <a:avLst/>
          </a:prstGeom>
        </p:spPr>
      </p:pic>
      <p:sp>
        <p:nvSpPr>
          <p:cNvPr id="11" name="Pravokotnik 10"/>
          <p:cNvSpPr/>
          <p:nvPr/>
        </p:nvSpPr>
        <p:spPr>
          <a:xfrm>
            <a:off x="677334" y="5929605"/>
            <a:ext cx="4110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  <a:hlinkClick r:id="rId6"/>
              </a:rPr>
              <a:t>CHECK YOUR ANSWERS HERE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9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35429" y="609599"/>
            <a:ext cx="9013371" cy="1550989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Odgovori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vprašanja</a:t>
            </a:r>
            <a:r>
              <a:rPr lang="en-GB" dirty="0" smtClean="0"/>
              <a:t> v </a:t>
            </a:r>
            <a:r>
              <a:rPr lang="en-GB" dirty="0" err="1" smtClean="0"/>
              <a:t>zvezek</a:t>
            </a:r>
            <a:r>
              <a:rPr lang="en-GB" dirty="0" smtClean="0"/>
              <a:t>, </a:t>
            </a:r>
            <a:r>
              <a:rPr lang="en-GB" dirty="0" err="1" smtClean="0"/>
              <a:t>ko</a:t>
            </a:r>
            <a:r>
              <a:rPr lang="en-GB" dirty="0" smtClean="0"/>
              <a:t> </a:t>
            </a:r>
            <a:r>
              <a:rPr lang="en-GB" dirty="0" err="1" smtClean="0"/>
              <a:t>končaš</a:t>
            </a:r>
            <a:r>
              <a:rPr lang="en-GB" dirty="0" smtClean="0"/>
              <a:t>, </a:t>
            </a:r>
            <a:r>
              <a:rPr lang="en-GB" dirty="0" err="1" smtClean="0"/>
              <a:t>poslikaj</a:t>
            </a:r>
            <a:r>
              <a:rPr lang="en-GB" dirty="0" smtClean="0"/>
              <a:t> </a:t>
            </a:r>
            <a:r>
              <a:rPr lang="en-GB" dirty="0" err="1" smtClean="0"/>
              <a:t>svoje</a:t>
            </a:r>
            <a:r>
              <a:rPr lang="en-GB" dirty="0" smtClean="0"/>
              <a:t> </a:t>
            </a:r>
            <a:r>
              <a:rPr lang="en-GB" dirty="0" err="1" smtClean="0"/>
              <a:t>odgovore</a:t>
            </a:r>
            <a:r>
              <a:rPr lang="en-GB" dirty="0" smtClean="0"/>
              <a:t> in </a:t>
            </a:r>
            <a:r>
              <a:rPr lang="en-GB" dirty="0" err="1" smtClean="0"/>
              <a:t>jih</a:t>
            </a:r>
            <a:r>
              <a:rPr lang="en-GB" dirty="0" smtClean="0"/>
              <a:t> </a:t>
            </a:r>
            <a:r>
              <a:rPr lang="en-GB" dirty="0" err="1" smtClean="0"/>
              <a:t>pošlji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moj</a:t>
            </a:r>
            <a:r>
              <a:rPr lang="en-GB" dirty="0" smtClean="0"/>
              <a:t> mail: lane.vukadinovic@os-mk.si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5429" y="2160589"/>
            <a:ext cx="10058400" cy="388077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1. What does Adele sing about?</a:t>
            </a:r>
            <a:endParaRPr lang="en-GB" dirty="0"/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2. Have you ever been in the situation in your life when you regret hurting someone?</a:t>
            </a:r>
            <a:endParaRPr lang="en-GB" dirty="0"/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3. </a:t>
            </a:r>
            <a:r>
              <a:rPr lang="en-GB" dirty="0" smtClean="0"/>
              <a:t>Write down all the IRREGULAR VERBS used in the song.</a:t>
            </a:r>
            <a:endParaRPr lang="en-GB" dirty="0"/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4. Explain why do we use Present Perfect in those sentences.</a:t>
            </a:r>
            <a:endParaRPr lang="en-GB" dirty="0"/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263</Words>
  <Application>Microsoft Office PowerPoint</Application>
  <PresentationFormat>Širokozaslonsko</PresentationFormat>
  <Paragraphs>27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1" baseType="lpstr">
      <vt:lpstr>Arial</vt:lpstr>
      <vt:lpstr>Comic Sans MS</vt:lpstr>
      <vt:lpstr>Trebuchet MS</vt:lpstr>
      <vt:lpstr>Wingdings</vt:lpstr>
      <vt:lpstr>Wingdings 3</vt:lpstr>
      <vt:lpstr>Gladko</vt:lpstr>
      <vt:lpstr>2. TEDEN 8. razred 23. 3. – 27. 3. </vt:lpstr>
      <vt:lpstr>Dragi učenci! </vt:lpstr>
      <vt:lpstr>1. URA</vt:lpstr>
      <vt:lpstr>It’s music time  Listen to : CLICK -  Hello by Adele (Present Perfect) poslušaj in dopolni </vt:lpstr>
      <vt:lpstr>Odgovori na vprašanja v zvezek, ko končaš, poslikaj svoje odgovore in jih pošlji na moj mail: lane.vukadinovic@os-mk.si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TEDEN 8. razred 23. 3. – 27. 3.</dc:title>
  <dc:creator>Lane</dc:creator>
  <cp:lastModifiedBy>Ingrid Janezic</cp:lastModifiedBy>
  <cp:revision>4</cp:revision>
  <dcterms:created xsi:type="dcterms:W3CDTF">2020-03-21T05:26:35Z</dcterms:created>
  <dcterms:modified xsi:type="dcterms:W3CDTF">2020-03-21T18:24:30Z</dcterms:modified>
</cp:coreProperties>
</file>