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sldIdLst>
    <p:sldId id="256" r:id="rId2"/>
    <p:sldId id="260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84C-4A53-4085-81EA-B3785091385D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963CFB4-621C-427E-B557-67A29ED848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72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84C-4A53-4085-81EA-B3785091385D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963CFB4-621C-427E-B557-67A29ED848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804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84C-4A53-4085-81EA-B3785091385D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963CFB4-621C-427E-B557-67A29ED84840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3450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84C-4A53-4085-81EA-B3785091385D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63CFB4-621C-427E-B557-67A29ED848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73571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84C-4A53-4085-81EA-B3785091385D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63CFB4-621C-427E-B557-67A29ED84840}" type="slidenum">
              <a:rPr lang="sl-SI" smtClean="0"/>
              <a:t>‹#›</a:t>
            </a:fld>
            <a:endParaRPr lang="sl-S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1288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84C-4A53-4085-81EA-B3785091385D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63CFB4-621C-427E-B557-67A29ED848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01979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84C-4A53-4085-81EA-B3785091385D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CFB4-621C-427E-B557-67A29ED848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66069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84C-4A53-4085-81EA-B3785091385D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CFB4-621C-427E-B557-67A29ED848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0956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84C-4A53-4085-81EA-B3785091385D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CFB4-621C-427E-B557-67A29ED848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4890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84C-4A53-4085-81EA-B3785091385D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963CFB4-621C-427E-B557-67A29ED848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7505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84C-4A53-4085-81EA-B3785091385D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963CFB4-621C-427E-B557-67A29ED848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2680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84C-4A53-4085-81EA-B3785091385D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963CFB4-621C-427E-B557-67A29ED848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608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84C-4A53-4085-81EA-B3785091385D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CFB4-621C-427E-B557-67A29ED848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987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84C-4A53-4085-81EA-B3785091385D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CFB4-621C-427E-B557-67A29ED848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7864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84C-4A53-4085-81EA-B3785091385D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CFB4-621C-427E-B557-67A29ED848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75156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84C-4A53-4085-81EA-B3785091385D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63CFB4-621C-427E-B557-67A29ED848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377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E584C-4A53-4085-81EA-B3785091385D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963CFB4-621C-427E-B557-67A29ED848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69205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  <p:sldLayoutId id="2147483844" r:id="rId14"/>
    <p:sldLayoutId id="2147483845" r:id="rId15"/>
    <p:sldLayoutId id="21474838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aladre.info/english/sedaviwebfront/presperfectpast3.htm" TargetMode="External"/><Relationship Id="rId2" Type="http://schemas.openxmlformats.org/officeDocument/2006/relationships/hyperlink" Target="https://www.montsemorales.com/gramatica/PresPerfPastSim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aladre.info/english/sedaviwebfront/perfectpast9.htm" TargetMode="External"/><Relationship Id="rId5" Type="http://schemas.openxmlformats.org/officeDocument/2006/relationships/hyperlink" Target="http://baladre.info/english/sedaviwebfront/perfectpast7.htm" TargetMode="External"/><Relationship Id="rId4" Type="http://schemas.openxmlformats.org/officeDocument/2006/relationships/hyperlink" Target="http://baladre.info/english/sedaviwebfront/presperfpast6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9C774C-DDE2-4910-8AD2-24FF2E96C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1315" y="1167620"/>
            <a:ext cx="8689976" cy="1671015"/>
          </a:xfrm>
        </p:spPr>
        <p:txBody>
          <a:bodyPr>
            <a:normAutofit fontScale="90000"/>
          </a:bodyPr>
          <a:lstStyle/>
          <a:p>
            <a:pPr algn="ctr"/>
            <a:r>
              <a:rPr lang="sl-SI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razred</a:t>
            </a:r>
            <a:br>
              <a:rPr lang="sl-SI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teden</a:t>
            </a:r>
            <a:br>
              <a:rPr lang="sl-SI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 3.  - 3. 4. 2020</a:t>
            </a:r>
            <a:endParaRPr lang="sl-SI" sz="3600" dirty="0">
              <a:solidFill>
                <a:srgbClr val="002060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6AA9874-2DAC-430C-AA0C-A4CD140494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Navodila za delo na domu za 1. uro</a:t>
            </a:r>
            <a:endParaRPr lang="sl-SI" sz="2400" b="1" dirty="0">
              <a:solidFill>
                <a:srgbClr val="002060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18799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AABF646-30CB-4B68-BBC7-676FDD08F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853" y="958787"/>
            <a:ext cx="10332760" cy="5308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000" dirty="0">
                <a:solidFill>
                  <a:srgbClr val="002060"/>
                </a:solidFill>
              </a:rPr>
              <a:t>Pred nami je 3 teden učenja na daljavo. Veseli me, da vas je večina redno izpolnjevala obveznosti in me obveščala o dosežkih. </a:t>
            </a:r>
          </a:p>
          <a:p>
            <a:pPr marL="0" indent="0">
              <a:buNone/>
            </a:pPr>
            <a:r>
              <a:rPr lang="sl-SI" sz="2000" dirty="0">
                <a:solidFill>
                  <a:srgbClr val="002060"/>
                </a:solidFill>
              </a:rPr>
              <a:t>Ta teden bomo namenili ponavljanju in utrjevanju snovi, s katero ste se ukvarjali v preteklih dveh tednih.</a:t>
            </a:r>
          </a:p>
          <a:p>
            <a:pPr marL="0" indent="0">
              <a:buNone/>
            </a:pPr>
            <a:r>
              <a:rPr lang="sl-SI" sz="2000" dirty="0">
                <a:solidFill>
                  <a:srgbClr val="002060"/>
                </a:solidFill>
              </a:rPr>
              <a:t>Na naslednjem diapozitivu boste našli povezave do nalog – </a:t>
            </a:r>
            <a:r>
              <a:rPr lang="sl-SI" sz="2000" dirty="0" err="1">
                <a:solidFill>
                  <a:srgbClr val="002060"/>
                </a:solidFill>
              </a:rPr>
              <a:t>Present</a:t>
            </a:r>
            <a:r>
              <a:rPr lang="sl-SI" sz="2000" dirty="0">
                <a:solidFill>
                  <a:srgbClr val="002060"/>
                </a:solidFill>
              </a:rPr>
              <a:t> </a:t>
            </a:r>
            <a:r>
              <a:rPr lang="sl-SI" sz="2000" dirty="0" err="1">
                <a:solidFill>
                  <a:srgbClr val="002060"/>
                </a:solidFill>
              </a:rPr>
              <a:t>Perfect</a:t>
            </a:r>
            <a:r>
              <a:rPr lang="sl-SI" sz="2000" dirty="0">
                <a:solidFill>
                  <a:srgbClr val="002060"/>
                </a:solidFill>
              </a:rPr>
              <a:t> – Past </a:t>
            </a:r>
            <a:r>
              <a:rPr lang="sl-SI" sz="2000" dirty="0" err="1">
                <a:solidFill>
                  <a:srgbClr val="002060"/>
                </a:solidFill>
              </a:rPr>
              <a:t>Simple</a:t>
            </a:r>
            <a:endParaRPr lang="sl-SI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l-SI" sz="2000" dirty="0">
                <a:solidFill>
                  <a:srgbClr val="002060"/>
                </a:solidFill>
              </a:rPr>
              <a:t>V spletni učilni boste našli še dve nalogi na to temo.</a:t>
            </a:r>
          </a:p>
        </p:txBody>
      </p:sp>
      <p:pic>
        <p:nvPicPr>
          <p:cNvPr id="1026" name="Picture 2" descr="Quotes about Youth having fun (22 quotes)">
            <a:extLst>
              <a:ext uri="{FF2B5EF4-FFF2-40B4-BE49-F238E27FC236}">
                <a16:creationId xmlns:a16="http://schemas.microsoft.com/office/drawing/2014/main" id="{5D47FF01-55FD-4500-B225-6C91EFD14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3012" y="4278066"/>
            <a:ext cx="1981200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371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12A76E4-D48F-48F0-B6B1-19E816C07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097" y="2133600"/>
            <a:ext cx="10350515" cy="2815703"/>
          </a:xfrm>
        </p:spPr>
        <p:txBody>
          <a:bodyPr/>
          <a:lstStyle/>
          <a:p>
            <a:r>
              <a:rPr lang="sl-SI" dirty="0">
                <a:hlinkClick r:id="rId2"/>
              </a:rPr>
              <a:t>https://www.montsemorales.com/gramatica/PresPerfPastSim1.htm</a:t>
            </a:r>
            <a:endParaRPr lang="sl-SI" dirty="0"/>
          </a:p>
          <a:p>
            <a:r>
              <a:rPr lang="sl-SI" dirty="0">
                <a:hlinkClick r:id="rId3"/>
              </a:rPr>
              <a:t>http://baladre.info/english/sedaviwebfront/presperfectpast3.htm</a:t>
            </a:r>
            <a:endParaRPr lang="sl-SI" dirty="0"/>
          </a:p>
          <a:p>
            <a:r>
              <a:rPr lang="sl-SI" dirty="0">
                <a:hlinkClick r:id="rId4"/>
              </a:rPr>
              <a:t>http://baladre.info/english/sedaviwebfront/presperfpast6.htm</a:t>
            </a:r>
            <a:endParaRPr lang="sl-SI" dirty="0"/>
          </a:p>
          <a:p>
            <a:r>
              <a:rPr lang="sl-SI" dirty="0">
                <a:hlinkClick r:id="rId5"/>
              </a:rPr>
              <a:t>http://baladre.info/english/sedaviwebfront/perfectpast7.htm</a:t>
            </a:r>
            <a:endParaRPr lang="sl-SI" dirty="0"/>
          </a:p>
          <a:p>
            <a:r>
              <a:rPr lang="sl-SI" dirty="0">
                <a:hlinkClick r:id="rId6"/>
              </a:rPr>
              <a:t>http://baladre.info/english/sedaviwebfront/perfectpast9.htm</a:t>
            </a:r>
            <a:endParaRPr lang="sl-SI" dirty="0"/>
          </a:p>
        </p:txBody>
      </p:sp>
      <p:sp>
        <p:nvSpPr>
          <p:cNvPr id="4" name="Drsenje: vodoravno 3">
            <a:extLst>
              <a:ext uri="{FF2B5EF4-FFF2-40B4-BE49-F238E27FC236}">
                <a16:creationId xmlns:a16="http://schemas.microsoft.com/office/drawing/2014/main" id="{D7B9F08F-7D0C-40D3-BE3A-AB4FBF6EA5B0}"/>
              </a:ext>
            </a:extLst>
          </p:cNvPr>
          <p:cNvSpPr/>
          <p:nvPr/>
        </p:nvSpPr>
        <p:spPr>
          <a:xfrm>
            <a:off x="6516211" y="692457"/>
            <a:ext cx="4643020" cy="1216241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Rezultate vseh nalog pošlji na moj elektronski naslov.</a:t>
            </a:r>
          </a:p>
        </p:txBody>
      </p:sp>
    </p:spTree>
    <p:extLst>
      <p:ext uri="{BB962C8B-B14F-4D97-AF65-F5344CB8AC3E}">
        <p14:creationId xmlns:p14="http://schemas.microsoft.com/office/powerpoint/2010/main" val="3136177546"/>
      </p:ext>
    </p:extLst>
  </p:cSld>
  <p:clrMapOvr>
    <a:masterClrMapping/>
  </p:clrMapOvr>
</p:sld>
</file>

<file path=ppt/theme/theme1.xml><?xml version="1.0" encoding="utf-8"?>
<a:theme xmlns:a="http://schemas.openxmlformats.org/drawingml/2006/main" name="Šelest">
  <a:themeElements>
    <a:clrScheme name="Modra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Šeles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Šeles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Šelest</Template>
  <TotalTime>87</TotalTime>
  <Words>106</Words>
  <Application>Microsoft Office PowerPoint</Application>
  <PresentationFormat>Širokozaslonsko</PresentationFormat>
  <Paragraphs>12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Šelest</vt:lpstr>
      <vt:lpstr>9. razred 3. teden 30. 3.  - 3. 4. 2020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razred 3. teden 30. 3.  - 3. 4. 2020</dc:title>
  <dc:creator>azupan64@outlook.com</dc:creator>
  <cp:lastModifiedBy>Ingrid Janezic</cp:lastModifiedBy>
  <cp:revision>7</cp:revision>
  <dcterms:created xsi:type="dcterms:W3CDTF">2020-03-28T21:22:34Z</dcterms:created>
  <dcterms:modified xsi:type="dcterms:W3CDTF">2020-03-29T17:26:31Z</dcterms:modified>
</cp:coreProperties>
</file>