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301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124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5546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33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88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9148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0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6489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357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058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544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90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821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674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060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78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2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F76CF9-753F-4E28-90DC-0B665F80B48E}" type="datetimeFigureOut">
              <a:rPr lang="sl-SI" smtClean="0"/>
              <a:t>13. 04. 2020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2996-B198-4E71-9AC2-66CB3E009F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1178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ra.zupancic@os-mk.si" TargetMode="External"/><Relationship Id="rId2" Type="http://schemas.openxmlformats.org/officeDocument/2006/relationships/hyperlink" Target="https://padlet.com/aleksandrazupancic/123u9h2xk38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18EACC-ECAF-4DAD-A2C7-091299D50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3600" dirty="0">
                <a:solidFill>
                  <a:srgbClr val="FFFF00"/>
                </a:solidFill>
              </a:rPr>
              <a:t>Dopolnilni pouk za 9. razred - angleščina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C30FE42-F6BB-4250-AB02-74EC87730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269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89D228-D37E-4C73-9BF7-2D2338AA8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967666"/>
            <a:ext cx="9730257" cy="5280733"/>
          </a:xfrm>
        </p:spPr>
        <p:txBody>
          <a:bodyPr>
            <a:normAutofit/>
          </a:bodyPr>
          <a:lstStyle/>
          <a:p>
            <a:r>
              <a:rPr lang="sl-SI" dirty="0"/>
              <a:t>Dragi učenci,</a:t>
            </a:r>
          </a:p>
          <a:p>
            <a:endParaRPr lang="sl-SI" dirty="0"/>
          </a:p>
          <a:p>
            <a:r>
              <a:rPr lang="sl-SI" dirty="0"/>
              <a:t>odslej se bodo ure dopolnilnega pouka IN ISP-JA izvajale VSAK TOREK OB 8. uri prek ZOOMA (vabilo na naslednjem diapozitivu)</a:t>
            </a:r>
          </a:p>
          <a:p>
            <a:r>
              <a:rPr lang="sl-SI" dirty="0"/>
              <a:t>če se srečanja nisi udeležil, samostojno reši naloge, ki so v moji spletni učilnici PADLET </a:t>
            </a:r>
            <a:r>
              <a:rPr lang="sl-SI" b="1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https://padlet.com/aleksandrazupancic/123u9h2xk38m</a:t>
            </a:r>
            <a:endParaRPr lang="sl-SI" b="1" dirty="0">
              <a:solidFill>
                <a:srgbClr val="FFFF00"/>
              </a:solidFill>
            </a:endParaRPr>
          </a:p>
          <a:p>
            <a:r>
              <a:rPr lang="sl-SI" dirty="0"/>
              <a:t>V primeru težav pri reševanju nalog mi prosim pošlji sporočilo na moj elektronski naslov: </a:t>
            </a:r>
            <a:r>
              <a:rPr lang="sl-SI" b="1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aleksandra.zupancic@os-mk.si</a:t>
            </a:r>
            <a:endParaRPr lang="sl-SI" b="1" dirty="0">
              <a:solidFill>
                <a:srgbClr val="FFFF00"/>
              </a:solidFill>
            </a:endParaRPr>
          </a:p>
          <a:p>
            <a:endParaRPr lang="sl-SI" dirty="0"/>
          </a:p>
          <a:p>
            <a:r>
              <a:rPr lang="sl-SI" dirty="0"/>
              <a:t>Pri delu vam želim veliko uspeha in dobre volje,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vaša učiteljica angleščine</a:t>
            </a:r>
          </a:p>
        </p:txBody>
      </p:sp>
    </p:spTree>
    <p:extLst>
      <p:ext uri="{BB962C8B-B14F-4D97-AF65-F5344CB8AC3E}">
        <p14:creationId xmlns:p14="http://schemas.microsoft.com/office/powerpoint/2010/main" val="40380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8DA766-416D-4CDB-8AAA-92027E0A5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4645"/>
          </a:xfrm>
        </p:spPr>
        <p:txBody>
          <a:bodyPr/>
          <a:lstStyle/>
          <a:p>
            <a:pPr algn="ctr"/>
            <a:r>
              <a:rPr lang="sl-SI" b="1" dirty="0">
                <a:solidFill>
                  <a:srgbClr val="FFFF00"/>
                </a:solidFill>
              </a:rPr>
              <a:t>VABILO NA ZOOM SREČANJE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C5C2AC8-8BBC-45B8-91D4-1B0D405E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4" y="1296140"/>
            <a:ext cx="9526070" cy="4952259"/>
          </a:xfrm>
        </p:spPr>
        <p:txBody>
          <a:bodyPr/>
          <a:lstStyle/>
          <a:p>
            <a:r>
              <a:rPr lang="sl-SI" dirty="0"/>
              <a:t>Aleksandra Zupančič is </a:t>
            </a:r>
            <a:r>
              <a:rPr lang="sl-SI" dirty="0" err="1"/>
              <a:t>inviting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to a </a:t>
            </a:r>
            <a:r>
              <a:rPr lang="sl-SI" dirty="0" err="1"/>
              <a:t>scheduled</a:t>
            </a:r>
            <a:r>
              <a:rPr lang="sl-SI" dirty="0"/>
              <a:t> Zoom meeting.</a:t>
            </a:r>
          </a:p>
          <a:p>
            <a:endParaRPr lang="sl-SI" dirty="0"/>
          </a:p>
          <a:p>
            <a:r>
              <a:rPr lang="sl-SI" dirty="0" err="1"/>
              <a:t>Topic</a:t>
            </a:r>
            <a:r>
              <a:rPr lang="sl-SI" dirty="0"/>
              <a:t>: Dopolnilni pouk - angleščina 9. razred</a:t>
            </a:r>
          </a:p>
          <a:p>
            <a:r>
              <a:rPr lang="sl-SI" dirty="0"/>
              <a:t>Time: Apr 14, 2020 </a:t>
            </a:r>
            <a:r>
              <a:rPr lang="sl-SI" b="1" dirty="0">
                <a:solidFill>
                  <a:srgbClr val="FFFF00"/>
                </a:solidFill>
              </a:rPr>
              <a:t>08:00 AM</a:t>
            </a:r>
            <a:r>
              <a:rPr lang="sl-SI" dirty="0"/>
              <a:t>, Ljubljana</a:t>
            </a:r>
          </a:p>
          <a:p>
            <a:endParaRPr lang="sl-SI" dirty="0"/>
          </a:p>
          <a:p>
            <a:r>
              <a:rPr lang="sl-SI" dirty="0" err="1"/>
              <a:t>Join</a:t>
            </a:r>
            <a:r>
              <a:rPr lang="sl-SI" dirty="0"/>
              <a:t> Zoom Meeting</a:t>
            </a:r>
          </a:p>
          <a:p>
            <a:r>
              <a:rPr lang="sl-SI" b="1" dirty="0">
                <a:solidFill>
                  <a:srgbClr val="FFFF00"/>
                </a:solidFill>
              </a:rPr>
              <a:t>https://us04web.zoom.us/j/72104686487?pwd=WEJDSXNkWlBmU2JLUFY3R2s5MkR0Zz09</a:t>
            </a:r>
          </a:p>
          <a:p>
            <a:endParaRPr lang="sl-SI" dirty="0"/>
          </a:p>
          <a:p>
            <a:r>
              <a:rPr lang="sl-SI" b="1" dirty="0">
                <a:solidFill>
                  <a:srgbClr val="FFFF00"/>
                </a:solidFill>
              </a:rPr>
              <a:t>Meeting ID: 721 0468 6487</a:t>
            </a:r>
          </a:p>
          <a:p>
            <a:r>
              <a:rPr lang="sl-SI" dirty="0" err="1"/>
              <a:t>Password</a:t>
            </a:r>
            <a:r>
              <a:rPr lang="sl-SI" dirty="0"/>
              <a:t>: 6Uu29V</a:t>
            </a:r>
          </a:p>
        </p:txBody>
      </p:sp>
    </p:spTree>
    <p:extLst>
      <p:ext uri="{BB962C8B-B14F-4D97-AF65-F5344CB8AC3E}">
        <p14:creationId xmlns:p14="http://schemas.microsoft.com/office/powerpoint/2010/main" val="2502140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Naelektreno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Naelektren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elektren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133</Words>
  <Application>Microsoft Office PowerPoint</Application>
  <PresentationFormat>Širokozaslonsko</PresentationFormat>
  <Paragraphs>20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Naelektreno</vt:lpstr>
      <vt:lpstr>Dopolnilni pouk za 9. razred - angleščina</vt:lpstr>
      <vt:lpstr>PowerPointova predstavitev</vt:lpstr>
      <vt:lpstr>VABILO NA ZOOM SREČANJE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Dopolnilni pouk za 9. razred - angleščina</dc:title>
  <dc:creator>azupan64@outlook.com</dc:creator>
  <cp:lastModifiedBy>Ingrid Janezic</cp:lastModifiedBy>
  <cp:revision>4</cp:revision>
  <dcterms:created xsi:type="dcterms:W3CDTF">2020-03-30T07:43:39Z</dcterms:created>
  <dcterms:modified xsi:type="dcterms:W3CDTF">2020-04-13T09:55:16Z</dcterms:modified>
</cp:coreProperties>
</file>