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083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5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656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740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344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08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58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33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51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044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016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82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61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05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87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441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47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TEDEN – NAVODILA ZA DELO NA DOMU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5. – 29. 5. 2020</a:t>
            </a:r>
          </a:p>
          <a:p>
            <a:pPr algn="ctr"/>
            <a:endParaRPr lang="sl-SI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>
            <a:normAutofit lnSpcReduction="10000"/>
          </a:bodyPr>
          <a:lstStyle/>
          <a:p>
            <a:r>
              <a:rPr lang="sl-SI" dirty="0">
                <a:solidFill>
                  <a:srgbClr val="002060"/>
                </a:solidFill>
              </a:rPr>
              <a:t>Pozdravljeni,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 tem tednu sem za vas ponovno pripravila naloge na spletni strani </a:t>
            </a:r>
            <a:r>
              <a:rPr lang="sl-SI" dirty="0" err="1">
                <a:solidFill>
                  <a:srgbClr val="002060"/>
                </a:solidFill>
              </a:rPr>
              <a:t>GoFormative</a:t>
            </a:r>
            <a:r>
              <a:rPr lang="sl-SI" dirty="0">
                <a:solidFill>
                  <a:srgbClr val="002060"/>
                </a:solidFill>
              </a:rPr>
              <a:t>. Dostopate na tej povezavi  </a:t>
            </a:r>
            <a:r>
              <a:rPr lang="sl-SI" u="sng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goformative.com/</a:t>
            </a:r>
            <a:r>
              <a:rPr lang="sl-SI" u="sng" dirty="0" err="1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join</a:t>
            </a:r>
            <a:r>
              <a:rPr lang="sl-SI" dirty="0">
                <a:solidFill>
                  <a:schemeClr val="accent3"/>
                </a:solidFill>
              </a:rPr>
              <a:t>  </a:t>
            </a:r>
            <a:r>
              <a:rPr lang="sl-SI" dirty="0">
                <a:solidFill>
                  <a:srgbClr val="002060"/>
                </a:solidFill>
              </a:rPr>
              <a:t>Vaša koda je </a:t>
            </a:r>
            <a:r>
              <a:rPr lang="sl-SI" dirty="0">
                <a:solidFill>
                  <a:schemeClr val="accent3"/>
                </a:solidFill>
              </a:rPr>
              <a:t>KR4FJK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Naloge bodo dostopne od </a:t>
            </a:r>
            <a:r>
              <a:rPr lang="sl-SI" dirty="0">
                <a:solidFill>
                  <a:srgbClr val="FF0000"/>
                </a:solidFill>
              </a:rPr>
              <a:t>ponedeljka od 7. ure do petka do 21. ure</a:t>
            </a:r>
            <a:r>
              <a:rPr lang="sl-SI" dirty="0"/>
              <a:t>. </a:t>
            </a:r>
            <a:r>
              <a:rPr lang="sl-SI" dirty="0">
                <a:solidFill>
                  <a:srgbClr val="002060"/>
                </a:solidFill>
              </a:rPr>
              <a:t>Nalog po tem času ne bo več možno oddati.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Za vse, ki še niste rešili nalog za pretekli teden, bodo ponovno dostopne od </a:t>
            </a:r>
            <a:r>
              <a:rPr lang="sl-SI" dirty="0">
                <a:solidFill>
                  <a:srgbClr val="FF0000"/>
                </a:solidFill>
              </a:rPr>
              <a:t>ponedeljka od 7. ure do petka do 21. ure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V ponedeljek, 24. 5. 2020, bo dopolnilni pouk iz angleščine </a:t>
            </a:r>
            <a:r>
              <a:rPr lang="sl-SI" dirty="0">
                <a:solidFill>
                  <a:srgbClr val="002060"/>
                </a:solidFill>
              </a:rPr>
              <a:t>za učence, ki so prejeli vabilo po elektronski pošti. </a:t>
            </a:r>
            <a:r>
              <a:rPr lang="sl-SI" dirty="0">
                <a:solidFill>
                  <a:srgbClr val="00B050"/>
                </a:solidFill>
              </a:rPr>
              <a:t>Ob prihodu v šole ne pozabi prinesti Izjave o zdravstvenem stanju.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Želim vam uspešno delo,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Rumen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59</TotalTime>
  <Words>45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Corbel</vt:lpstr>
      <vt:lpstr>Paralaksa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12</cp:revision>
  <dcterms:created xsi:type="dcterms:W3CDTF">2020-05-11T06:16:41Z</dcterms:created>
  <dcterms:modified xsi:type="dcterms:W3CDTF">2020-05-24T11:42:24Z</dcterms:modified>
</cp:coreProperties>
</file>