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AFDDCC2-5F72-4DE6-81ED-D0FFC6D1C947}" type="datetimeFigureOut">
              <a:rPr lang="sl-SI" smtClean="0"/>
              <a:pPr/>
              <a:t>20. 05. 2020</a:t>
            </a:fld>
            <a:endParaRPr lang="sl-SI"/>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sl-SI"/>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C1A1737-A766-45EB-89F0-43C4FF2F8A63}" type="slidenum">
              <a:rPr lang="sl-SI" smtClean="0"/>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FDDCC2-5F72-4DE6-81ED-D0FFC6D1C947}" type="datetimeFigureOut">
              <a:rPr lang="sl-SI" smtClean="0"/>
              <a:pPr/>
              <a:t>20. 05. 2020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1A1737-A766-45EB-89F0-43C4FF2F8A63}"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5AFDDCC2-5F72-4DE6-81ED-D0FFC6D1C947}" type="datetimeFigureOut">
              <a:rPr lang="sl-SI" smtClean="0"/>
              <a:pPr/>
              <a:t>20. 05. 2020</a:t>
            </a:fld>
            <a:endParaRPr lang="sl-SI"/>
          </a:p>
        </p:txBody>
      </p:sp>
      <p:sp>
        <p:nvSpPr>
          <p:cNvPr id="5" name="Footer Placeholder 4"/>
          <p:cNvSpPr>
            <a:spLocks noGrp="1"/>
          </p:cNvSpPr>
          <p:nvPr>
            <p:ph type="ftr" sz="quarter" idx="11"/>
          </p:nvPr>
        </p:nvSpPr>
        <p:spPr>
          <a:xfrm>
            <a:off x="457200" y="6556248"/>
            <a:ext cx="3657600" cy="228600"/>
          </a:xfrm>
        </p:spPr>
        <p:txBody>
          <a:bodyPr/>
          <a:lstStyle/>
          <a:p>
            <a:endParaRPr lang="sl-SI"/>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C1A1737-A766-45EB-89F0-43C4FF2F8A63}"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FDDCC2-5F72-4DE6-81ED-D0FFC6D1C947}" type="datetimeFigureOut">
              <a:rPr lang="sl-SI" smtClean="0"/>
              <a:pPr/>
              <a:t>20. 05. 2020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1A1737-A766-45EB-89F0-43C4FF2F8A63}"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AFDDCC2-5F72-4DE6-81ED-D0FFC6D1C947}" type="datetimeFigureOut">
              <a:rPr lang="sl-SI" smtClean="0"/>
              <a:pPr/>
              <a:t>20. 05. 2020</a:t>
            </a:fld>
            <a:endParaRPr lang="sl-SI"/>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sl-SI"/>
          </a:p>
        </p:txBody>
      </p:sp>
      <p:sp>
        <p:nvSpPr>
          <p:cNvPr id="6" name="Slide Number Placeholder 5"/>
          <p:cNvSpPr>
            <a:spLocks noGrp="1"/>
          </p:cNvSpPr>
          <p:nvPr>
            <p:ph type="sldNum" sz="quarter" idx="12"/>
          </p:nvPr>
        </p:nvSpPr>
        <p:spPr>
          <a:xfrm>
            <a:off x="6733952" y="6555112"/>
            <a:ext cx="588336" cy="228600"/>
          </a:xfrm>
        </p:spPr>
        <p:txBody>
          <a:bodyPr/>
          <a:lstStyle/>
          <a:p>
            <a:fld id="{CC1A1737-A766-45EB-89F0-43C4FF2F8A63}" type="slidenum">
              <a:rPr lang="sl-SI" smtClean="0"/>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FDDCC2-5F72-4DE6-81ED-D0FFC6D1C947}" type="datetimeFigureOut">
              <a:rPr lang="sl-SI" smtClean="0"/>
              <a:pPr/>
              <a:t>20. 05. 2020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1A1737-A766-45EB-89F0-43C4FF2F8A63}"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AFDDCC2-5F72-4DE6-81ED-D0FFC6D1C947}" type="datetimeFigureOut">
              <a:rPr lang="sl-SI" smtClean="0"/>
              <a:pPr/>
              <a:t>20. 05. 2020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C1A1737-A766-45EB-89F0-43C4FF2F8A63}"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FDDCC2-5F72-4DE6-81ED-D0FFC6D1C947}" type="datetimeFigureOut">
              <a:rPr lang="sl-SI" smtClean="0"/>
              <a:pPr/>
              <a:t>20. 05. 2020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C1A1737-A766-45EB-89F0-43C4FF2F8A63}"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AFDDCC2-5F72-4DE6-81ED-D0FFC6D1C947}" type="datetimeFigureOut">
              <a:rPr lang="sl-SI" smtClean="0"/>
              <a:pPr/>
              <a:t>20. 05. 2020</a:t>
            </a:fld>
            <a:endParaRPr lang="sl-SI"/>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sl-SI"/>
          </a:p>
        </p:txBody>
      </p:sp>
      <p:sp>
        <p:nvSpPr>
          <p:cNvPr id="4" name="Slide Number Placeholder 3"/>
          <p:cNvSpPr>
            <a:spLocks noGrp="1"/>
          </p:cNvSpPr>
          <p:nvPr>
            <p:ph type="sldNum" sz="quarter" idx="12"/>
          </p:nvPr>
        </p:nvSpPr>
        <p:spPr/>
        <p:txBody>
          <a:bodyPr/>
          <a:lstStyle/>
          <a:p>
            <a:fld id="{CC1A1737-A766-45EB-89F0-43C4FF2F8A63}"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FDDCC2-5F72-4DE6-81ED-D0FFC6D1C947}" type="datetimeFigureOut">
              <a:rPr lang="sl-SI" smtClean="0"/>
              <a:pPr/>
              <a:t>20. 05. 2020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1A1737-A766-45EB-89F0-43C4FF2F8A63}"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5AFDDCC2-5F72-4DE6-81ED-D0FFC6D1C947}" type="datetimeFigureOut">
              <a:rPr lang="sl-SI" smtClean="0"/>
              <a:pPr/>
              <a:t>20. 05. 2020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1A1737-A766-45EB-89F0-43C4FF2F8A63}" type="slidenum">
              <a:rPr lang="sl-SI" smtClean="0"/>
              <a:pPr/>
              <a:t>‹#›</a:t>
            </a:fld>
            <a:endParaRPr lang="sl-SI"/>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AFDDCC2-5F72-4DE6-81ED-D0FFC6D1C947}" type="datetimeFigureOut">
              <a:rPr lang="sl-SI" smtClean="0"/>
              <a:pPr/>
              <a:t>20. 05. 2020</a:t>
            </a:fld>
            <a:endParaRPr lang="sl-SI"/>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sl-SI"/>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C1A1737-A766-45EB-89F0-43C4FF2F8A63}"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l.wikipedia.org/wiki/Kilomete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1500174"/>
            <a:ext cx="6757788" cy="3857652"/>
          </a:xfrm>
        </p:spPr>
        <p:txBody>
          <a:bodyPr/>
          <a:lstStyle/>
          <a:p>
            <a:r>
              <a:rPr lang="sl-SI" dirty="0" smtClean="0"/>
              <a:t>ŠPORTNI DAN NA DALJAVO</a:t>
            </a:r>
            <a:br>
              <a:rPr lang="sl-SI" dirty="0" smtClean="0"/>
            </a:br>
            <a:r>
              <a:rPr lang="sl-SI" dirty="0" smtClean="0"/>
              <a:t/>
            </a:r>
            <a:br>
              <a:rPr lang="sl-SI" dirty="0" smtClean="0"/>
            </a:br>
            <a:r>
              <a:rPr lang="sl-SI" dirty="0" smtClean="0"/>
              <a:t>*POT OB ŽICI</a:t>
            </a:r>
            <a:br>
              <a:rPr lang="sl-SI" dirty="0" smtClean="0"/>
            </a:br>
            <a:r>
              <a:rPr lang="sl-SI" dirty="0" smtClean="0"/>
              <a:t>*22.05.2020</a:t>
            </a:r>
            <a:br>
              <a:rPr lang="sl-SI" dirty="0" smtClean="0"/>
            </a:br>
            <a:r>
              <a:rPr lang="sl-SI" dirty="0" smtClean="0"/>
              <a:t>*6.-9. RAZRED</a:t>
            </a:r>
            <a:br>
              <a:rPr lang="sl-SI" dirty="0" smtClean="0"/>
            </a:br>
            <a:r>
              <a:rPr lang="sl-SI" dirty="0" smtClean="0"/>
              <a:t/>
            </a:r>
            <a:br>
              <a:rPr lang="sl-SI" dirty="0" smtClean="0"/>
            </a:br>
            <a:endParaRPr lang="sl-SI" dirty="0"/>
          </a:p>
        </p:txBody>
      </p:sp>
      <p:sp>
        <p:nvSpPr>
          <p:cNvPr id="3" name="Subtitle 2"/>
          <p:cNvSpPr>
            <a:spLocks noGrp="1"/>
          </p:cNvSpPr>
          <p:nvPr>
            <p:ph type="subTitle" idx="1"/>
          </p:nvPr>
        </p:nvSpPr>
        <p:spPr/>
        <p:txBody>
          <a:bodyPr>
            <a:normAutofit/>
          </a:bodyPr>
          <a:lstStyle/>
          <a:p>
            <a:endParaRPr lang="sl-SI" dirty="0" smtClean="0"/>
          </a:p>
          <a:p>
            <a:endParaRPr lang="sl-SI" dirty="0" smtClean="0"/>
          </a:p>
          <a:p>
            <a:endParaRPr lang="sl-SI" dirty="0" smtClean="0"/>
          </a:p>
          <a:p>
            <a:endParaRPr lang="sl-SI" dirty="0"/>
          </a:p>
        </p:txBody>
      </p:sp>
      <p:pic>
        <p:nvPicPr>
          <p:cNvPr id="5" name="Picture 4" descr="unnamed.png"/>
          <p:cNvPicPr>
            <a:picLocks noChangeAspect="1"/>
          </p:cNvPicPr>
          <p:nvPr/>
        </p:nvPicPr>
        <p:blipFill>
          <a:blip r:embed="rId2"/>
          <a:stretch>
            <a:fillRect/>
          </a:stretch>
        </p:blipFill>
        <p:spPr>
          <a:xfrm>
            <a:off x="285720" y="2071678"/>
            <a:ext cx="4608116" cy="46081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1500174"/>
            <a:ext cx="6757788" cy="3857652"/>
          </a:xfrm>
        </p:spPr>
        <p:txBody>
          <a:bodyPr/>
          <a:lstStyle/>
          <a:p>
            <a:r>
              <a:rPr lang="sl-SI" dirty="0" smtClean="0"/>
              <a:t/>
            </a:r>
            <a:br>
              <a:rPr lang="sl-SI" dirty="0" smtClean="0"/>
            </a:br>
            <a:endParaRPr lang="sl-SI" dirty="0"/>
          </a:p>
        </p:txBody>
      </p:sp>
      <p:sp>
        <p:nvSpPr>
          <p:cNvPr id="3" name="Subtitle 2"/>
          <p:cNvSpPr>
            <a:spLocks noGrp="1"/>
          </p:cNvSpPr>
          <p:nvPr>
            <p:ph type="subTitle" idx="1"/>
          </p:nvPr>
        </p:nvSpPr>
        <p:spPr/>
        <p:txBody>
          <a:bodyPr>
            <a:normAutofit/>
          </a:bodyPr>
          <a:lstStyle/>
          <a:p>
            <a:endParaRPr lang="sl-SI" dirty="0" smtClean="0"/>
          </a:p>
          <a:p>
            <a:endParaRPr lang="sl-SI" dirty="0" smtClean="0"/>
          </a:p>
          <a:p>
            <a:endParaRPr lang="sl-SI" dirty="0"/>
          </a:p>
        </p:txBody>
      </p:sp>
      <p:sp>
        <p:nvSpPr>
          <p:cNvPr id="5" name="TextBox 4"/>
          <p:cNvSpPr txBox="1"/>
          <p:nvPr/>
        </p:nvSpPr>
        <p:spPr>
          <a:xfrm>
            <a:off x="3000365" y="857232"/>
            <a:ext cx="4857783" cy="5078313"/>
          </a:xfrm>
          <a:prstGeom prst="rect">
            <a:avLst/>
          </a:prstGeom>
          <a:noFill/>
        </p:spPr>
        <p:txBody>
          <a:bodyPr wrap="square" rtlCol="0">
            <a:spAutoFit/>
          </a:bodyPr>
          <a:lstStyle/>
          <a:p>
            <a:r>
              <a:rPr lang="sl-SI" sz="3600" dirty="0" smtClean="0">
                <a:solidFill>
                  <a:schemeClr val="bg1"/>
                </a:solidFill>
              </a:rPr>
              <a:t>UVOD:</a:t>
            </a:r>
          </a:p>
          <a:p>
            <a:endParaRPr lang="sl-SI" sz="2400" dirty="0" smtClean="0"/>
          </a:p>
          <a:p>
            <a:r>
              <a:rPr lang="sl-SI" sz="2400" dirty="0" smtClean="0">
                <a:solidFill>
                  <a:schemeClr val="bg1"/>
                </a:solidFill>
              </a:rPr>
              <a:t>Pot ob žici (imenovana tudi Zeleni prst ali zgolj na kratko Pot) je edinstven kulturni spomenik. Urejena peščena sprehajalna in rekreacijska pot sklenjeno vodi okrog celotnega mesta, teče pa po območju, kjer je med drugo svetovno vojno, od leta 1942, mesto obdajala bodeča žica.</a:t>
            </a:r>
            <a:r>
              <a:rPr lang="sl-SI" sz="2400" b="1" dirty="0" smtClean="0"/>
              <a:t> </a:t>
            </a:r>
            <a:r>
              <a:rPr lang="sl-SI" sz="2400" b="1" dirty="0" smtClean="0">
                <a:solidFill>
                  <a:schemeClr val="bg1"/>
                </a:solidFill>
              </a:rPr>
              <a:t>Pot ob žici</a:t>
            </a:r>
            <a:r>
              <a:rPr lang="sl-SI" sz="2400" dirty="0" smtClean="0">
                <a:solidFill>
                  <a:schemeClr val="bg1"/>
                </a:solidFill>
              </a:rPr>
              <a:t> je 32,5 </a:t>
            </a:r>
            <a:r>
              <a:rPr lang="sl-SI" sz="2400" dirty="0" smtClean="0">
                <a:solidFill>
                  <a:schemeClr val="bg1"/>
                </a:solidFill>
                <a:hlinkClick r:id="rId2" tooltip="Kilometer"/>
              </a:rPr>
              <a:t>km</a:t>
            </a:r>
            <a:r>
              <a:rPr lang="sl-SI" sz="2400" dirty="0" smtClean="0">
                <a:solidFill>
                  <a:schemeClr val="bg1"/>
                </a:solidFill>
              </a:rPr>
              <a:t> dolga pot okrog Ljubljane.</a:t>
            </a:r>
            <a:endParaRPr lang="sl-SI" sz="2400" dirty="0">
              <a:solidFill>
                <a:schemeClr val="bg1"/>
              </a:solidFill>
            </a:endParaRPr>
          </a:p>
        </p:txBody>
      </p:sp>
      <p:pic>
        <p:nvPicPr>
          <p:cNvPr id="6" name="Picture 5" descr="Novicka1.jpg"/>
          <p:cNvPicPr>
            <a:picLocks noChangeAspect="1"/>
          </p:cNvPicPr>
          <p:nvPr/>
        </p:nvPicPr>
        <p:blipFill>
          <a:blip r:embed="rId3"/>
          <a:stretch>
            <a:fillRect/>
          </a:stretch>
        </p:blipFill>
        <p:spPr>
          <a:xfrm>
            <a:off x="4786314" y="0"/>
            <a:ext cx="2857500" cy="1762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1500174"/>
            <a:ext cx="6757788" cy="3857652"/>
          </a:xfrm>
        </p:spPr>
        <p:txBody>
          <a:bodyPr/>
          <a:lstStyle/>
          <a:p>
            <a:r>
              <a:rPr lang="sl-SI" dirty="0" smtClean="0"/>
              <a:t/>
            </a:r>
            <a:br>
              <a:rPr lang="sl-SI" dirty="0" smtClean="0"/>
            </a:br>
            <a:endParaRPr lang="sl-SI" dirty="0"/>
          </a:p>
        </p:txBody>
      </p:sp>
      <p:sp>
        <p:nvSpPr>
          <p:cNvPr id="3" name="Subtitle 2"/>
          <p:cNvSpPr>
            <a:spLocks noGrp="1"/>
          </p:cNvSpPr>
          <p:nvPr>
            <p:ph type="subTitle" idx="1"/>
          </p:nvPr>
        </p:nvSpPr>
        <p:spPr/>
        <p:txBody>
          <a:bodyPr>
            <a:normAutofit/>
          </a:bodyPr>
          <a:lstStyle/>
          <a:p>
            <a:endParaRPr lang="sl-SI" dirty="0" smtClean="0"/>
          </a:p>
          <a:p>
            <a:endParaRPr lang="sl-SI" dirty="0" smtClean="0"/>
          </a:p>
          <a:p>
            <a:endParaRPr lang="sl-SI" dirty="0"/>
          </a:p>
        </p:txBody>
      </p:sp>
      <p:sp>
        <p:nvSpPr>
          <p:cNvPr id="7" name="TextBox 6"/>
          <p:cNvSpPr txBox="1"/>
          <p:nvPr/>
        </p:nvSpPr>
        <p:spPr>
          <a:xfrm>
            <a:off x="500034" y="714356"/>
            <a:ext cx="8215370" cy="6063198"/>
          </a:xfrm>
          <a:prstGeom prst="rect">
            <a:avLst/>
          </a:prstGeom>
          <a:noFill/>
        </p:spPr>
        <p:txBody>
          <a:bodyPr wrap="square" rtlCol="0">
            <a:spAutoFit/>
          </a:bodyPr>
          <a:lstStyle/>
          <a:p>
            <a:r>
              <a:rPr lang="sl-SI" sz="4800" dirty="0" smtClean="0">
                <a:solidFill>
                  <a:schemeClr val="bg1"/>
                </a:solidFill>
              </a:rPr>
              <a:t>NAVODILA:</a:t>
            </a:r>
          </a:p>
          <a:p>
            <a:pPr>
              <a:buFont typeface="Arial" pitchFamily="34" charset="0"/>
              <a:buChar char="•"/>
            </a:pPr>
            <a:r>
              <a:rPr lang="sl-SI" sz="2800" dirty="0" smtClean="0">
                <a:solidFill>
                  <a:schemeClr val="bg1"/>
                </a:solidFill>
              </a:rPr>
              <a:t>Vstajanje do 8.00 zjutraj.</a:t>
            </a:r>
          </a:p>
          <a:p>
            <a:pPr>
              <a:buFont typeface="Arial" pitchFamily="34" charset="0"/>
              <a:buChar char="•"/>
            </a:pPr>
            <a:r>
              <a:rPr lang="sl-SI" sz="2800" dirty="0" smtClean="0">
                <a:solidFill>
                  <a:schemeClr val="bg1"/>
                </a:solidFill>
              </a:rPr>
              <a:t>Zdrav in kvaliteten zajtrk.</a:t>
            </a:r>
            <a:endParaRPr lang="sl-SI" sz="2800" dirty="0" smtClean="0">
              <a:solidFill>
                <a:schemeClr val="bg1"/>
              </a:solidFill>
              <a:ea typeface="Calibri" panose="020F0502020204030204" pitchFamily="34" charset="0"/>
              <a:cs typeface="Arial" panose="020B0604020202020204" pitchFamily="34" charset="0"/>
            </a:endParaRPr>
          </a:p>
          <a:p>
            <a:pPr>
              <a:buFont typeface="Arial" pitchFamily="34" charset="0"/>
              <a:buChar char="•"/>
            </a:pPr>
            <a:r>
              <a:rPr lang="sl-SI" sz="2800" dirty="0" smtClean="0">
                <a:solidFill>
                  <a:schemeClr val="bg1"/>
                </a:solidFill>
                <a:ea typeface="Calibri" panose="020F0502020204030204" pitchFamily="34" charset="0"/>
                <a:cs typeface="Arial" panose="020B0604020202020204" pitchFamily="34" charset="0"/>
              </a:rPr>
              <a:t>Priprava nahrbtnika z malico, vodo ali osvežilno pijačo.</a:t>
            </a:r>
          </a:p>
          <a:p>
            <a:pPr>
              <a:buFont typeface="Arial" pitchFamily="34" charset="0"/>
              <a:buChar char="•"/>
            </a:pPr>
            <a:r>
              <a:rPr lang="sl-SI" sz="2800" dirty="0" smtClean="0">
                <a:solidFill>
                  <a:schemeClr val="bg1"/>
                </a:solidFill>
                <a:ea typeface="Calibri" panose="020F0502020204030204" pitchFamily="34" charset="0"/>
                <a:cs typeface="Arial" panose="020B0604020202020204" pitchFamily="34" charset="0"/>
              </a:rPr>
              <a:t>Obutev naj bo ustrezna in udobna.</a:t>
            </a:r>
          </a:p>
          <a:p>
            <a:pPr>
              <a:buFont typeface="Arial" pitchFamily="34" charset="0"/>
              <a:buChar char="•"/>
            </a:pPr>
            <a:r>
              <a:rPr lang="sl-SI" sz="2800" dirty="0" smtClean="0">
                <a:solidFill>
                  <a:schemeClr val="bg1"/>
                </a:solidFill>
                <a:ea typeface="Calibri" panose="020F0502020204030204" pitchFamily="34" charset="0"/>
                <a:cs typeface="Arial" panose="020B0604020202020204" pitchFamily="34" charset="0"/>
              </a:rPr>
              <a:t>Obleči se vremenu primerno.</a:t>
            </a:r>
          </a:p>
          <a:p>
            <a:pPr>
              <a:buFont typeface="Arial" pitchFamily="34" charset="0"/>
              <a:buChar char="•"/>
            </a:pPr>
            <a:endParaRPr lang="sl-SI" sz="2800" dirty="0" smtClean="0">
              <a:solidFill>
                <a:schemeClr val="bg1"/>
              </a:solidFill>
              <a:ea typeface="Calibri" panose="020F0502020204030204" pitchFamily="34" charset="0"/>
              <a:cs typeface="Arial" panose="020B0604020202020204" pitchFamily="34" charset="0"/>
            </a:endParaRPr>
          </a:p>
          <a:p>
            <a:pPr>
              <a:buFont typeface="Arial" pitchFamily="34" charset="0"/>
              <a:buChar char="•"/>
            </a:pPr>
            <a:endParaRPr lang="sl-SI" sz="4800" dirty="0" smtClean="0">
              <a:solidFill>
                <a:schemeClr val="bg1"/>
              </a:solidFill>
            </a:endParaRPr>
          </a:p>
          <a:p>
            <a:endParaRPr lang="sl-SI" sz="4800" dirty="0" smtClean="0">
              <a:solidFill>
                <a:schemeClr val="bg1"/>
              </a:solidFill>
            </a:endParaRPr>
          </a:p>
          <a:p>
            <a:endParaRPr lang="sl-SI" sz="4800" dirty="0">
              <a:solidFill>
                <a:schemeClr val="bg1"/>
              </a:solidFill>
            </a:endParaRPr>
          </a:p>
        </p:txBody>
      </p:sp>
      <p:pic>
        <p:nvPicPr>
          <p:cNvPr id="8" name="Picture 7" descr="hiking-accessories-1500x609.jpg"/>
          <p:cNvPicPr>
            <a:picLocks noChangeAspect="1"/>
          </p:cNvPicPr>
          <p:nvPr/>
        </p:nvPicPr>
        <p:blipFill>
          <a:blip r:embed="rId2"/>
          <a:stretch>
            <a:fillRect/>
          </a:stretch>
        </p:blipFill>
        <p:spPr>
          <a:xfrm flipV="1">
            <a:off x="3286116" y="4943748"/>
            <a:ext cx="4714908" cy="19142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1500174"/>
            <a:ext cx="6757788" cy="3857652"/>
          </a:xfrm>
        </p:spPr>
        <p:txBody>
          <a:bodyPr/>
          <a:lstStyle/>
          <a:p>
            <a:r>
              <a:rPr lang="sl-SI" dirty="0" smtClean="0"/>
              <a:t/>
            </a:r>
            <a:br>
              <a:rPr lang="sl-SI" dirty="0" smtClean="0"/>
            </a:br>
            <a:endParaRPr lang="sl-SI" dirty="0"/>
          </a:p>
        </p:txBody>
      </p:sp>
      <p:sp>
        <p:nvSpPr>
          <p:cNvPr id="3" name="Subtitle 2"/>
          <p:cNvSpPr>
            <a:spLocks noGrp="1"/>
          </p:cNvSpPr>
          <p:nvPr>
            <p:ph type="subTitle" idx="1"/>
          </p:nvPr>
        </p:nvSpPr>
        <p:spPr/>
        <p:txBody>
          <a:bodyPr>
            <a:normAutofit/>
          </a:bodyPr>
          <a:lstStyle/>
          <a:p>
            <a:endParaRPr lang="sl-SI" dirty="0" smtClean="0"/>
          </a:p>
          <a:p>
            <a:endParaRPr lang="sl-SI" dirty="0" smtClean="0"/>
          </a:p>
          <a:p>
            <a:endParaRPr lang="sl-SI" dirty="0"/>
          </a:p>
        </p:txBody>
      </p:sp>
      <p:sp>
        <p:nvSpPr>
          <p:cNvPr id="7" name="TextBox 6"/>
          <p:cNvSpPr txBox="1"/>
          <p:nvPr/>
        </p:nvSpPr>
        <p:spPr>
          <a:xfrm>
            <a:off x="500034" y="714356"/>
            <a:ext cx="8215370" cy="7478970"/>
          </a:xfrm>
          <a:prstGeom prst="rect">
            <a:avLst/>
          </a:prstGeom>
          <a:noFill/>
        </p:spPr>
        <p:txBody>
          <a:bodyPr wrap="square" rtlCol="0">
            <a:spAutoFit/>
          </a:bodyPr>
          <a:lstStyle/>
          <a:p>
            <a:pPr>
              <a:buFont typeface="Arial" pitchFamily="34" charset="0"/>
              <a:buChar char="•"/>
            </a:pPr>
            <a:r>
              <a:rPr lang="sl-SI" sz="4800" dirty="0" smtClean="0">
                <a:solidFill>
                  <a:schemeClr val="bg1"/>
                </a:solidFill>
              </a:rPr>
              <a:t>KAJ MORAM OPRAVITI:</a:t>
            </a:r>
          </a:p>
          <a:p>
            <a:pPr>
              <a:buFont typeface="Arial" pitchFamily="34" charset="0"/>
              <a:buChar char="•"/>
            </a:pPr>
            <a:r>
              <a:rPr lang="sl-SI" sz="3600" dirty="0" smtClean="0">
                <a:solidFill>
                  <a:schemeClr val="bg1"/>
                </a:solidFill>
              </a:rPr>
              <a:t>Po najbližji poti pridem na Pot ob žici.</a:t>
            </a:r>
          </a:p>
          <a:p>
            <a:pPr>
              <a:buFont typeface="Arial" pitchFamily="34" charset="0"/>
              <a:buChar char="•"/>
            </a:pPr>
            <a:r>
              <a:rPr lang="sl-SI" sz="3600" dirty="0" smtClean="0">
                <a:solidFill>
                  <a:schemeClr val="bg1"/>
                </a:solidFill>
              </a:rPr>
              <a:t>Dolžina proge, ki jo bom prehodil, bo dolga najmanj 10km.</a:t>
            </a:r>
          </a:p>
          <a:p>
            <a:pPr>
              <a:buFont typeface="Arial" pitchFamily="34" charset="0"/>
              <a:buChar char="•"/>
            </a:pPr>
            <a:r>
              <a:rPr lang="sl-SI" sz="3600" dirty="0" smtClean="0">
                <a:solidFill>
                  <a:schemeClr val="bg1"/>
                </a:solidFill>
              </a:rPr>
              <a:t>Med potjo se bom večkrat ustavil ob klopcah, kjer bom izvedel 10 sklec  in 10 počepov.</a:t>
            </a:r>
          </a:p>
          <a:p>
            <a:pPr>
              <a:buFont typeface="Arial" pitchFamily="34" charset="0"/>
              <a:buChar char="•"/>
            </a:pPr>
            <a:endParaRPr lang="sl-SI" sz="3600" dirty="0" smtClean="0">
              <a:solidFill>
                <a:schemeClr val="bg1"/>
              </a:solidFill>
            </a:endParaRPr>
          </a:p>
          <a:p>
            <a:endParaRPr lang="sl-SI" sz="4800" dirty="0" smtClean="0">
              <a:solidFill>
                <a:schemeClr val="bg1"/>
              </a:solidFill>
            </a:endParaRPr>
          </a:p>
          <a:p>
            <a:endParaRPr lang="sl-SI" sz="4800" dirty="0" smtClean="0">
              <a:solidFill>
                <a:schemeClr val="bg1"/>
              </a:solidFill>
            </a:endParaRPr>
          </a:p>
          <a:p>
            <a:endParaRPr lang="sl-SI" sz="4800" dirty="0">
              <a:solidFill>
                <a:schemeClr val="bg1"/>
              </a:solidFill>
            </a:endParaRPr>
          </a:p>
        </p:txBody>
      </p:sp>
      <p:pic>
        <p:nvPicPr>
          <p:cNvPr id="6" name="Picture 5" descr="skleca_konec.JPG"/>
          <p:cNvPicPr>
            <a:picLocks noChangeAspect="1"/>
          </p:cNvPicPr>
          <p:nvPr/>
        </p:nvPicPr>
        <p:blipFill>
          <a:blip r:embed="rId2" cstate="print"/>
          <a:stretch>
            <a:fillRect/>
          </a:stretch>
        </p:blipFill>
        <p:spPr>
          <a:xfrm>
            <a:off x="3357554" y="5380405"/>
            <a:ext cx="2214578" cy="1477595"/>
          </a:xfrm>
          <a:prstGeom prst="rect">
            <a:avLst/>
          </a:prstGeom>
        </p:spPr>
      </p:pic>
      <p:pic>
        <p:nvPicPr>
          <p:cNvPr id="9" name="Picture 8" descr="pocep.jpg"/>
          <p:cNvPicPr>
            <a:picLocks noChangeAspect="1"/>
          </p:cNvPicPr>
          <p:nvPr/>
        </p:nvPicPr>
        <p:blipFill>
          <a:blip r:embed="rId3"/>
          <a:stretch>
            <a:fillRect/>
          </a:stretch>
        </p:blipFill>
        <p:spPr>
          <a:xfrm>
            <a:off x="6342070" y="4857760"/>
            <a:ext cx="2801930" cy="183733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1500174"/>
            <a:ext cx="6757788" cy="3857652"/>
          </a:xfrm>
        </p:spPr>
        <p:txBody>
          <a:bodyPr/>
          <a:lstStyle/>
          <a:p>
            <a:r>
              <a:rPr lang="sl-SI" dirty="0" smtClean="0"/>
              <a:t/>
            </a:r>
            <a:br>
              <a:rPr lang="sl-SI" dirty="0" smtClean="0"/>
            </a:br>
            <a:endParaRPr lang="sl-SI" dirty="0"/>
          </a:p>
        </p:txBody>
      </p:sp>
      <p:sp>
        <p:nvSpPr>
          <p:cNvPr id="3" name="Subtitle 2"/>
          <p:cNvSpPr>
            <a:spLocks noGrp="1"/>
          </p:cNvSpPr>
          <p:nvPr>
            <p:ph type="subTitle" idx="1"/>
          </p:nvPr>
        </p:nvSpPr>
        <p:spPr/>
        <p:txBody>
          <a:bodyPr>
            <a:normAutofit/>
          </a:bodyPr>
          <a:lstStyle/>
          <a:p>
            <a:endParaRPr lang="sl-SI" dirty="0" smtClean="0"/>
          </a:p>
          <a:p>
            <a:endParaRPr lang="sl-SI" dirty="0" smtClean="0"/>
          </a:p>
          <a:p>
            <a:endParaRPr lang="sl-SI" dirty="0"/>
          </a:p>
        </p:txBody>
      </p:sp>
      <p:sp>
        <p:nvSpPr>
          <p:cNvPr id="7" name="TextBox 6"/>
          <p:cNvSpPr txBox="1"/>
          <p:nvPr/>
        </p:nvSpPr>
        <p:spPr>
          <a:xfrm>
            <a:off x="500034" y="714356"/>
            <a:ext cx="8215370" cy="6370975"/>
          </a:xfrm>
          <a:prstGeom prst="rect">
            <a:avLst/>
          </a:prstGeom>
          <a:noFill/>
        </p:spPr>
        <p:txBody>
          <a:bodyPr wrap="square" rtlCol="0">
            <a:spAutoFit/>
          </a:bodyPr>
          <a:lstStyle/>
          <a:p>
            <a:pPr>
              <a:buFont typeface="Arial" pitchFamily="34" charset="0"/>
              <a:buChar char="•"/>
            </a:pPr>
            <a:r>
              <a:rPr lang="sl-SI" sz="4800" dirty="0" smtClean="0">
                <a:solidFill>
                  <a:schemeClr val="bg1"/>
                </a:solidFill>
              </a:rPr>
              <a:t>KAJ MORAM OPRAVITI:</a:t>
            </a:r>
          </a:p>
          <a:p>
            <a:pPr>
              <a:buFont typeface="Arial" pitchFamily="34" charset="0"/>
              <a:buChar char="•"/>
            </a:pPr>
            <a:r>
              <a:rPr lang="sl-SI" sz="3600" dirty="0" smtClean="0">
                <a:solidFill>
                  <a:schemeClr val="bg1"/>
                </a:solidFill>
              </a:rPr>
              <a:t>Opazujem in uživam v lepotah, ki jih nudi narava.</a:t>
            </a:r>
          </a:p>
          <a:p>
            <a:pPr>
              <a:buFont typeface="Arial" pitchFamily="34" charset="0"/>
              <a:buChar char="•"/>
            </a:pPr>
            <a:r>
              <a:rPr lang="sl-SI" sz="3600" dirty="0" smtClean="0">
                <a:solidFill>
                  <a:schemeClr val="bg1"/>
                </a:solidFill>
              </a:rPr>
              <a:t>Ne pozabim na malico in sprotno pitje.</a:t>
            </a:r>
          </a:p>
          <a:p>
            <a:pPr>
              <a:buFont typeface="Arial" pitchFamily="34" charset="0"/>
              <a:buChar char="•"/>
            </a:pPr>
            <a:r>
              <a:rPr lang="sl-SI" sz="3600" dirty="0" smtClean="0">
                <a:solidFill>
                  <a:schemeClr val="bg1"/>
                </a:solidFill>
              </a:rPr>
              <a:t>Ob koncu pohoda raztegnem noge ( stegenske in mečne mišice).</a:t>
            </a:r>
          </a:p>
          <a:p>
            <a:endParaRPr lang="sl-SI" sz="4800" dirty="0" smtClean="0">
              <a:solidFill>
                <a:schemeClr val="bg1"/>
              </a:solidFill>
            </a:endParaRPr>
          </a:p>
          <a:p>
            <a:endParaRPr lang="sl-SI" sz="4800" dirty="0" smtClean="0">
              <a:solidFill>
                <a:schemeClr val="bg1"/>
              </a:solidFill>
            </a:endParaRPr>
          </a:p>
          <a:p>
            <a:endParaRPr lang="sl-SI" sz="4800" dirty="0">
              <a:solidFill>
                <a:schemeClr val="bg1"/>
              </a:solidFill>
            </a:endParaRPr>
          </a:p>
        </p:txBody>
      </p:sp>
      <p:pic>
        <p:nvPicPr>
          <p:cNvPr id="8" name="Picture 7" descr="indexdd.jpg"/>
          <p:cNvPicPr>
            <a:picLocks noChangeAspect="1"/>
          </p:cNvPicPr>
          <p:nvPr/>
        </p:nvPicPr>
        <p:blipFill>
          <a:blip r:embed="rId2"/>
          <a:stretch>
            <a:fillRect/>
          </a:stretch>
        </p:blipFill>
        <p:spPr>
          <a:xfrm>
            <a:off x="928662" y="4963530"/>
            <a:ext cx="2571768" cy="1894470"/>
          </a:xfrm>
          <a:prstGeom prst="rect">
            <a:avLst/>
          </a:prstGeom>
        </p:spPr>
      </p:pic>
      <p:pic>
        <p:nvPicPr>
          <p:cNvPr id="10" name="Picture 9" descr="image-5682aa193df78ccc15bfd158.jpeg"/>
          <p:cNvPicPr>
            <a:picLocks noChangeAspect="1"/>
          </p:cNvPicPr>
          <p:nvPr/>
        </p:nvPicPr>
        <p:blipFill>
          <a:blip r:embed="rId3" cstate="print"/>
          <a:stretch>
            <a:fillRect/>
          </a:stretch>
        </p:blipFill>
        <p:spPr>
          <a:xfrm>
            <a:off x="5643570" y="4857736"/>
            <a:ext cx="3000396" cy="20002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1500174"/>
            <a:ext cx="6757788" cy="3857652"/>
          </a:xfrm>
        </p:spPr>
        <p:txBody>
          <a:bodyPr/>
          <a:lstStyle/>
          <a:p>
            <a:r>
              <a:rPr lang="sl-SI" dirty="0" smtClean="0"/>
              <a:t/>
            </a:r>
            <a:br>
              <a:rPr lang="sl-SI" dirty="0" smtClean="0"/>
            </a:br>
            <a:endParaRPr lang="sl-SI" dirty="0"/>
          </a:p>
        </p:txBody>
      </p:sp>
      <p:sp>
        <p:nvSpPr>
          <p:cNvPr id="3" name="Subtitle 2"/>
          <p:cNvSpPr>
            <a:spLocks noGrp="1"/>
          </p:cNvSpPr>
          <p:nvPr>
            <p:ph type="subTitle" idx="1"/>
          </p:nvPr>
        </p:nvSpPr>
        <p:spPr/>
        <p:txBody>
          <a:bodyPr>
            <a:normAutofit/>
          </a:bodyPr>
          <a:lstStyle/>
          <a:p>
            <a:endParaRPr lang="sl-SI" dirty="0" smtClean="0"/>
          </a:p>
          <a:p>
            <a:endParaRPr lang="sl-SI" dirty="0" smtClean="0"/>
          </a:p>
          <a:p>
            <a:endParaRPr lang="sl-SI" dirty="0"/>
          </a:p>
        </p:txBody>
      </p:sp>
      <p:sp>
        <p:nvSpPr>
          <p:cNvPr id="7" name="TextBox 6"/>
          <p:cNvSpPr txBox="1"/>
          <p:nvPr/>
        </p:nvSpPr>
        <p:spPr>
          <a:xfrm>
            <a:off x="500034" y="714356"/>
            <a:ext cx="8215370" cy="7725192"/>
          </a:xfrm>
          <a:prstGeom prst="rect">
            <a:avLst/>
          </a:prstGeom>
          <a:noFill/>
        </p:spPr>
        <p:txBody>
          <a:bodyPr wrap="square" rtlCol="0">
            <a:spAutoFit/>
          </a:bodyPr>
          <a:lstStyle/>
          <a:p>
            <a:pPr>
              <a:buFont typeface="Arial" pitchFamily="34" charset="0"/>
              <a:buChar char="•"/>
            </a:pPr>
            <a:r>
              <a:rPr lang="sl-SI" sz="4800" dirty="0" smtClean="0">
                <a:solidFill>
                  <a:schemeClr val="bg1"/>
                </a:solidFill>
              </a:rPr>
              <a:t>KDOR IMA ŽELJO PREHODITI CEL KROG OKOLI LJUBLJANE::</a:t>
            </a:r>
          </a:p>
          <a:p>
            <a:pPr>
              <a:buFont typeface="Arial" pitchFamily="34" charset="0"/>
              <a:buChar char="•"/>
            </a:pPr>
            <a:r>
              <a:rPr lang="sl-SI" sz="3200" dirty="0" smtClean="0">
                <a:solidFill>
                  <a:schemeClr val="bg1"/>
                </a:solidFill>
              </a:rPr>
              <a:t>Pot, ki jo boste opravili, bo dolga okoli 35km.</a:t>
            </a:r>
          </a:p>
          <a:p>
            <a:pPr>
              <a:buFont typeface="Arial" pitchFamily="34" charset="0"/>
              <a:buChar char="•"/>
            </a:pPr>
            <a:r>
              <a:rPr lang="sl-SI" sz="3200" dirty="0" smtClean="0">
                <a:solidFill>
                  <a:schemeClr val="bg1"/>
                </a:solidFill>
              </a:rPr>
              <a:t>Trajala bo okoli 6ur, verjetno dlje( odvisno od števila postankov in telesne pripravljenosti).</a:t>
            </a:r>
          </a:p>
          <a:p>
            <a:pPr>
              <a:buFont typeface="Arial" pitchFamily="34" charset="0"/>
              <a:buChar char="•"/>
            </a:pPr>
            <a:r>
              <a:rPr lang="sl-SI" sz="3200" dirty="0" smtClean="0">
                <a:solidFill>
                  <a:schemeClr val="bg1"/>
                </a:solidFill>
              </a:rPr>
              <a:t>S seboj imejte veliko vode ter sadje in prigrizke, ki vam bodo dali energijo.</a:t>
            </a:r>
          </a:p>
          <a:p>
            <a:pPr>
              <a:buFont typeface="Arial" pitchFamily="34" charset="0"/>
              <a:buChar char="•"/>
            </a:pPr>
            <a:endParaRPr lang="sl-SI" sz="3200" dirty="0" smtClean="0">
              <a:solidFill>
                <a:schemeClr val="bg1"/>
              </a:solidFill>
            </a:endParaRPr>
          </a:p>
          <a:p>
            <a:endParaRPr lang="sl-SI" sz="4800" dirty="0" smtClean="0">
              <a:solidFill>
                <a:schemeClr val="bg1"/>
              </a:solidFill>
            </a:endParaRPr>
          </a:p>
          <a:p>
            <a:endParaRPr lang="sl-SI" sz="4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1500174"/>
            <a:ext cx="6757788" cy="3857652"/>
          </a:xfrm>
        </p:spPr>
        <p:txBody>
          <a:bodyPr/>
          <a:lstStyle/>
          <a:p>
            <a:r>
              <a:rPr lang="sl-SI" dirty="0" smtClean="0"/>
              <a:t/>
            </a:r>
            <a:br>
              <a:rPr lang="sl-SI" dirty="0" smtClean="0"/>
            </a:br>
            <a:endParaRPr lang="sl-SI" dirty="0"/>
          </a:p>
        </p:txBody>
      </p:sp>
      <p:sp>
        <p:nvSpPr>
          <p:cNvPr id="3" name="Subtitle 2"/>
          <p:cNvSpPr>
            <a:spLocks noGrp="1"/>
          </p:cNvSpPr>
          <p:nvPr>
            <p:ph type="subTitle" idx="1"/>
          </p:nvPr>
        </p:nvSpPr>
        <p:spPr/>
        <p:txBody>
          <a:bodyPr>
            <a:normAutofit/>
          </a:bodyPr>
          <a:lstStyle/>
          <a:p>
            <a:endParaRPr lang="sl-SI" dirty="0" smtClean="0"/>
          </a:p>
          <a:p>
            <a:endParaRPr lang="sl-SI" dirty="0" smtClean="0"/>
          </a:p>
          <a:p>
            <a:endParaRPr lang="sl-SI" dirty="0"/>
          </a:p>
        </p:txBody>
      </p:sp>
      <p:sp>
        <p:nvSpPr>
          <p:cNvPr id="7" name="TextBox 6"/>
          <p:cNvSpPr txBox="1"/>
          <p:nvPr/>
        </p:nvSpPr>
        <p:spPr>
          <a:xfrm>
            <a:off x="500034" y="714356"/>
            <a:ext cx="8215370" cy="7294305"/>
          </a:xfrm>
          <a:prstGeom prst="rect">
            <a:avLst/>
          </a:prstGeom>
          <a:noFill/>
        </p:spPr>
        <p:txBody>
          <a:bodyPr wrap="square" rtlCol="0">
            <a:spAutoFit/>
          </a:bodyPr>
          <a:lstStyle/>
          <a:p>
            <a:pPr>
              <a:buFont typeface="Arial" pitchFamily="34" charset="0"/>
              <a:buChar char="•"/>
            </a:pPr>
            <a:r>
              <a:rPr lang="sl-SI" sz="4800" dirty="0" smtClean="0">
                <a:solidFill>
                  <a:schemeClr val="bg1"/>
                </a:solidFill>
              </a:rPr>
              <a:t>ZA KONEC:</a:t>
            </a:r>
          </a:p>
          <a:p>
            <a:pPr>
              <a:buFont typeface="Arial" pitchFamily="34" charset="0"/>
              <a:buChar char="•"/>
            </a:pPr>
            <a:r>
              <a:rPr lang="sl-SI" sz="3600" dirty="0" smtClean="0">
                <a:solidFill>
                  <a:schemeClr val="bg1"/>
                </a:solidFill>
              </a:rPr>
              <a:t>Učitelji športa vam želimo prijeten pohod in verjamemo, da se boste po njem počutili ponosni nase, saj boste prehodili kar lepo razdaljo.</a:t>
            </a:r>
          </a:p>
          <a:p>
            <a:pPr>
              <a:buFont typeface="Arial" pitchFamily="34" charset="0"/>
              <a:buChar char="•"/>
            </a:pPr>
            <a:r>
              <a:rPr lang="sl-SI" sz="3600" dirty="0" smtClean="0">
                <a:solidFill>
                  <a:schemeClr val="bg1"/>
                </a:solidFill>
              </a:rPr>
              <a:t>Veselimo se vsake fotografije, ki jo boste poslali svojemu učitelju na mail. Nekatere med njimi bomo objavili na spletni strani šole.</a:t>
            </a:r>
          </a:p>
          <a:p>
            <a:pPr>
              <a:buFont typeface="Arial" pitchFamily="34" charset="0"/>
              <a:buChar char="•"/>
            </a:pPr>
            <a:r>
              <a:rPr lang="sl-SI" sz="3600" dirty="0" smtClean="0">
                <a:solidFill>
                  <a:schemeClr val="bg1"/>
                </a:solidFill>
              </a:rPr>
              <a:t>SREČNO</a:t>
            </a:r>
            <a:r>
              <a:rPr lang="sl-SI" sz="3600" dirty="0" smtClean="0">
                <a:solidFill>
                  <a:schemeClr val="bg1"/>
                </a:solidFill>
                <a:sym typeface="Wingdings" pitchFamily="2" charset="2"/>
              </a:rPr>
              <a:t></a:t>
            </a:r>
            <a:endParaRPr lang="sl-SI" sz="3600" dirty="0" smtClean="0">
              <a:solidFill>
                <a:schemeClr val="bg1"/>
              </a:solidFill>
            </a:endParaRPr>
          </a:p>
          <a:p>
            <a:endParaRPr lang="sl-SI" sz="4800" dirty="0" smtClean="0">
              <a:solidFill>
                <a:schemeClr val="bg1"/>
              </a:solidFill>
            </a:endParaRPr>
          </a:p>
          <a:p>
            <a:endParaRPr lang="sl-SI" sz="48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TotalTime>
  <Words>288</Words>
  <Application>Microsoft Office PowerPoint</Application>
  <PresentationFormat>Diaprojekcija na zaslonu (4:3)</PresentationFormat>
  <Paragraphs>46</Paragraphs>
  <Slides>7</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7</vt:i4>
      </vt:variant>
    </vt:vector>
  </HeadingPairs>
  <TitlesOfParts>
    <vt:vector size="13" baseType="lpstr">
      <vt:lpstr>Arial</vt:lpstr>
      <vt:lpstr>Calibri</vt:lpstr>
      <vt:lpstr>Trebuchet MS</vt:lpstr>
      <vt:lpstr>Wingdings</vt:lpstr>
      <vt:lpstr>Wingdings 2</vt:lpstr>
      <vt:lpstr>Opulent</vt:lpstr>
      <vt:lpstr>ŠPORTNI DAN NA DALJAVO  *POT OB ŽICI *22.05.2020 *6.-9. RAZRED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ŠPORTNI DAN NA DALJAVO  *POT OB ŽICI *22.05.2020</dc:title>
  <dc:creator>anja</dc:creator>
  <cp:lastModifiedBy>Računalničar</cp:lastModifiedBy>
  <cp:revision>8</cp:revision>
  <dcterms:created xsi:type="dcterms:W3CDTF">2020-05-18T08:17:19Z</dcterms:created>
  <dcterms:modified xsi:type="dcterms:W3CDTF">2020-05-20T10:38:36Z</dcterms:modified>
</cp:coreProperties>
</file>