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CF9-753F-4E28-90DC-0B665F80B48E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2996-B198-4E71-9AC2-66CB3E009F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56834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CF9-753F-4E28-90DC-0B665F80B48E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2996-B198-4E71-9AC2-66CB3E009F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30715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CF9-753F-4E28-90DC-0B665F80B48E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2996-B198-4E71-9AC2-66CB3E009F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8270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sl-SI"/>
              <a:t>Kliknite za urejanje slogov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CF9-753F-4E28-90DC-0B665F80B48E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2996-B198-4E71-9AC2-66CB3E009FF2}" type="slidenum">
              <a:rPr lang="sl-SI" smtClean="0"/>
              <a:t>‹#›</a:t>
            </a:fld>
            <a:endParaRPr lang="sl-SI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9147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CF9-753F-4E28-90DC-0B665F80B48E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2996-B198-4E71-9AC2-66CB3E009F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97061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CF9-753F-4E28-90DC-0B665F80B48E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2996-B198-4E71-9AC2-66CB3E009F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38169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CF9-753F-4E28-90DC-0B665F80B48E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2996-B198-4E71-9AC2-66CB3E009F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238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CF9-753F-4E28-90DC-0B665F80B48E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2996-B198-4E71-9AC2-66CB3E009F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9660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CF9-753F-4E28-90DC-0B665F80B48E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2996-B198-4E71-9AC2-66CB3E009F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21930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CF9-753F-4E28-90DC-0B665F80B48E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2996-B198-4E71-9AC2-66CB3E009F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23457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CF9-753F-4E28-90DC-0B665F80B48E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2996-B198-4E71-9AC2-66CB3E009F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03694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CF9-753F-4E28-90DC-0B665F80B48E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2996-B198-4E71-9AC2-66CB3E009F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53616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CF9-753F-4E28-90DC-0B665F80B48E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2996-B198-4E71-9AC2-66CB3E009F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78894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CF9-753F-4E28-90DC-0B665F80B48E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2996-B198-4E71-9AC2-66CB3E009F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77940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CF9-753F-4E28-90DC-0B665F80B48E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2996-B198-4E71-9AC2-66CB3E009F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80411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CF9-753F-4E28-90DC-0B665F80B48E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2996-B198-4E71-9AC2-66CB3E009F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82641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CF9-753F-4E28-90DC-0B665F80B48E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2996-B198-4E71-9AC2-66CB3E009F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54788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1F76CF9-753F-4E28-90DC-0B665F80B48E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02996-B198-4E71-9AC2-66CB3E009F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934292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leksandra.zupancic@os-mk.si" TargetMode="External"/><Relationship Id="rId2" Type="http://schemas.openxmlformats.org/officeDocument/2006/relationships/hyperlink" Target="https://padlet.com/aleksandrazupancic/123u9h2xk38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218EACC-ECAF-4DAD-A2C7-091299D50B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sz="3600" dirty="0">
                <a:solidFill>
                  <a:srgbClr val="FFFF00"/>
                </a:solidFill>
              </a:rPr>
              <a:t>Dopolnilni pouk za 9. razred - angleščina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C30FE42-F6BB-4250-AB02-74EC87730B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2269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689D228-D37E-4C73-9BF7-2D2338AA8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596" y="967666"/>
            <a:ext cx="9730257" cy="5280733"/>
          </a:xfrm>
        </p:spPr>
        <p:txBody>
          <a:bodyPr/>
          <a:lstStyle/>
          <a:p>
            <a:r>
              <a:rPr lang="sl-SI" dirty="0"/>
              <a:t>Dragi učenci,</a:t>
            </a:r>
          </a:p>
          <a:p>
            <a:endParaRPr lang="sl-SI" dirty="0"/>
          </a:p>
          <a:p>
            <a:r>
              <a:rPr lang="sl-SI" dirty="0"/>
              <a:t>v spletni učilnici PADLET pod rubriko </a:t>
            </a:r>
            <a:r>
              <a:rPr lang="sl-SI" dirty="0" err="1"/>
              <a:t>doponilni</a:t>
            </a:r>
            <a:r>
              <a:rPr lang="sl-SI" dirty="0"/>
              <a:t> pouk boste našli naloge za utrjevanje in ponavljanje snovi. Prav tako boste našli naloge za ponavljanje snovi iz prvega ocenjevalnega obdobja.</a:t>
            </a:r>
          </a:p>
          <a:p>
            <a:r>
              <a:rPr lang="sl-SI" dirty="0"/>
              <a:t>Do spletne učilnice dostopate na tej povezavi: </a:t>
            </a:r>
            <a:r>
              <a:rPr lang="sl-SI" b="1" dirty="0">
                <a:solidFill>
                  <a:srgbClr val="FFFF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https://padlet.com/aleksandrazupancic/123u9h2xk38m</a:t>
            </a:r>
            <a:endParaRPr lang="sl-SI" b="1" dirty="0">
              <a:solidFill>
                <a:srgbClr val="FFFF00"/>
              </a:solidFill>
            </a:endParaRPr>
          </a:p>
          <a:p>
            <a:r>
              <a:rPr lang="sl-SI" dirty="0"/>
              <a:t>Pred reševanjem nalog se moraš prijaviti.</a:t>
            </a:r>
          </a:p>
          <a:p>
            <a:r>
              <a:rPr lang="sl-SI" dirty="0"/>
              <a:t>V primeru težav pri reševanju nalog mi prosim pošlji sporočilo na moj elektronski naslov: </a:t>
            </a:r>
            <a:r>
              <a:rPr lang="sl-SI" b="1" dirty="0">
                <a:solidFill>
                  <a:srgbClr val="FFFF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aleksandra.zupancic@os-mk.si</a:t>
            </a:r>
            <a:endParaRPr lang="sl-SI" b="1" dirty="0">
              <a:solidFill>
                <a:srgbClr val="FFFF00"/>
              </a:solidFill>
            </a:endParaRPr>
          </a:p>
          <a:p>
            <a:r>
              <a:rPr lang="sl-SI" dirty="0"/>
              <a:t> Pod nalogo ne pozabi napisati komentarja, kako ti je šlo pri reševanju.</a:t>
            </a:r>
          </a:p>
        </p:txBody>
      </p:sp>
    </p:spTree>
    <p:extLst>
      <p:ext uri="{BB962C8B-B14F-4D97-AF65-F5344CB8AC3E}">
        <p14:creationId xmlns:p14="http://schemas.microsoft.com/office/powerpoint/2010/main" val="4038047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elektreno">
  <a:themeElements>
    <a:clrScheme name="Vijoličn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Naelektreno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aelektreno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</TotalTime>
  <Words>90</Words>
  <Application>Microsoft Office PowerPoint</Application>
  <PresentationFormat>Širokozaslonsko</PresentationFormat>
  <Paragraphs>8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Naelektreno</vt:lpstr>
      <vt:lpstr>Dopolnilni pouk za 9. razred - angleščina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Dopolnilni pouk za 9. razred - angleščina</dc:title>
  <dc:creator>azupan64@outlook.com</dc:creator>
  <cp:lastModifiedBy>Ingrid Janezic</cp:lastModifiedBy>
  <cp:revision>2</cp:revision>
  <dcterms:created xsi:type="dcterms:W3CDTF">2020-03-30T07:43:39Z</dcterms:created>
  <dcterms:modified xsi:type="dcterms:W3CDTF">2020-03-30T12:02:54Z</dcterms:modified>
</cp:coreProperties>
</file>