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9144000" cy="6858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NTFjFmoK4&amp;list=PLvquGkLukrW_XvQS6IpjgD3BebNYT6k4w" TargetMode="External"/><Relationship Id="rId2" Type="http://schemas.openxmlformats.org/officeDocument/2006/relationships/hyperlink" Target="https://www.youtube.com/watch?v=ZQo5Ej9WJp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3276600" y="3591052"/>
            <a:ext cx="2654807" cy="185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13813" y="1344701"/>
            <a:ext cx="5229987" cy="1293850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algn="ctr">
              <a:lnSpc>
                <a:spcPts val="4900"/>
              </a:lnSpc>
            </a:pPr>
            <a:r>
              <a:rPr sz="4800" b="1" spc="-14" dirty="0" err="1">
                <a:solidFill>
                  <a:srgbClr val="92D050"/>
                </a:solidFill>
                <a:latin typeface="Calibri"/>
                <a:cs typeface="Calibri"/>
              </a:rPr>
              <a:t>Naravoslovni</a:t>
            </a:r>
            <a:r>
              <a:rPr sz="4800" b="1" spc="-14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4800" b="1" spc="-14" dirty="0" err="1">
                <a:solidFill>
                  <a:srgbClr val="92D050"/>
                </a:solidFill>
                <a:latin typeface="Calibri"/>
                <a:cs typeface="Calibri"/>
              </a:rPr>
              <a:t>dan</a:t>
            </a:r>
            <a:endParaRPr sz="4800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819912" marR="865964" algn="ctr">
              <a:lnSpc>
                <a:spcPts val="5185"/>
              </a:lnSpc>
              <a:spcBef>
                <a:spcPts val="14"/>
              </a:spcBef>
            </a:pPr>
            <a:r>
              <a:rPr lang="sl-SI" sz="4800" b="1" spc="-1" dirty="0">
                <a:solidFill>
                  <a:srgbClr val="FFC000"/>
                </a:solidFill>
                <a:latin typeface="Calibri"/>
                <a:cs typeface="Calibri"/>
              </a:rPr>
              <a:t>IŠČI IN NAJDI</a:t>
            </a:r>
            <a:endParaRPr lang="sl-SI" sz="48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7766" y="2905761"/>
            <a:ext cx="413515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4" dirty="0">
                <a:latin typeface="Calibri"/>
                <a:cs typeface="Calibri"/>
              </a:rPr>
              <a:t>Za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1586" y="2926590"/>
            <a:ext cx="1105589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>
                <a:latin typeface="Calibri"/>
                <a:cs typeface="Calibri"/>
              </a:rPr>
              <a:t>učence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19002" y="2905761"/>
            <a:ext cx="348178" cy="356615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dirty="0">
                <a:latin typeface="Calibri"/>
                <a:cs typeface="Calibri"/>
              </a:rPr>
              <a:t>4.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67180" y="2922017"/>
            <a:ext cx="1157416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spc="-14" dirty="0">
                <a:latin typeface="Calibri"/>
                <a:cs typeface="Calibri"/>
              </a:rPr>
              <a:t>razreda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5943600"/>
            <a:ext cx="8305800" cy="781558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041603" marR="1274216" algn="ctr">
              <a:lnSpc>
                <a:spcPts val="2500"/>
              </a:lnSpc>
            </a:pPr>
            <a:r>
              <a:rPr lang="sl-SI" sz="2400" spc="-3">
                <a:latin typeface="Calibri"/>
                <a:cs typeface="Calibri"/>
              </a:rPr>
              <a:t>Prirejeno </a:t>
            </a:r>
            <a:r>
              <a:rPr lang="sl-SI" sz="2400" spc="-3" dirty="0">
                <a:latin typeface="Calibri"/>
                <a:cs typeface="Calibri"/>
              </a:rPr>
              <a:t>po: učitelji </a:t>
            </a:r>
            <a:r>
              <a:rPr sz="2400" spc="-3" dirty="0">
                <a:latin typeface="Calibri"/>
                <a:cs typeface="Calibri"/>
              </a:rPr>
              <a:t>CŠOD</a:t>
            </a:r>
            <a:r>
              <a:rPr lang="sl-SI" sz="2400" spc="-3" dirty="0">
                <a:latin typeface="Calibri"/>
                <a:cs typeface="Calibri"/>
              </a:rPr>
              <a:t> </a:t>
            </a:r>
            <a:r>
              <a:rPr sz="2400" spc="-3" dirty="0" err="1">
                <a:latin typeface="Calibri"/>
                <a:cs typeface="Calibri"/>
              </a:rPr>
              <a:t>Soča</a:t>
            </a:r>
            <a:r>
              <a:rPr lang="sl-SI" sz="2400" dirty="0">
                <a:latin typeface="Calibri"/>
                <a:cs typeface="Calibri"/>
              </a:rPr>
              <a:t> </a:t>
            </a:r>
          </a:p>
          <a:p>
            <a:pPr marL="1041603" marR="1274216" algn="ctr">
              <a:lnSpc>
                <a:spcPts val="2500"/>
              </a:lnSpc>
            </a:pPr>
            <a:r>
              <a:rPr lang="sl-SI" sz="1800" spc="-9" dirty="0">
                <a:latin typeface="Calibri"/>
                <a:cs typeface="Calibri"/>
              </a:rPr>
              <a:t>Mojca </a:t>
            </a:r>
            <a:r>
              <a:rPr sz="1800" spc="-9" dirty="0" err="1">
                <a:latin typeface="Calibri"/>
                <a:cs typeface="Calibri"/>
              </a:rPr>
              <a:t>Rutar</a:t>
            </a:r>
            <a:r>
              <a:rPr sz="1800" spc="-9" dirty="0">
                <a:latin typeface="Calibri"/>
                <a:cs typeface="Calibri"/>
              </a:rPr>
              <a:t>, Polona K. Čebron, Tatjana  Simčič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457200" y="1600200"/>
            <a:ext cx="4402836" cy="891539"/>
          </a:xfrm>
          <a:custGeom>
            <a:avLst/>
            <a:gdLst/>
            <a:ahLst/>
            <a:cxnLst/>
            <a:rect l="l" t="t" r="r" b="b"/>
            <a:pathLst>
              <a:path w="4402836" h="891539">
                <a:moveTo>
                  <a:pt x="0" y="891539"/>
                </a:moveTo>
                <a:lnTo>
                  <a:pt x="4402836" y="891539"/>
                </a:lnTo>
                <a:lnTo>
                  <a:pt x="4402836" y="0"/>
                </a:lnTo>
                <a:lnTo>
                  <a:pt x="0" y="0"/>
                </a:lnTo>
                <a:lnTo>
                  <a:pt x="0" y="89153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94668" y="1530219"/>
            <a:ext cx="3727885" cy="2254467"/>
          </a:xfrm>
          <a:custGeom>
            <a:avLst/>
            <a:gdLst/>
            <a:ahLst/>
            <a:cxnLst/>
            <a:rect l="l" t="t" r="r" b="b"/>
            <a:pathLst>
              <a:path w="3727885" h="2254467">
                <a:moveTo>
                  <a:pt x="3692908" y="923134"/>
                </a:moveTo>
                <a:lnTo>
                  <a:pt x="3678169" y="895466"/>
                </a:lnTo>
                <a:lnTo>
                  <a:pt x="3660969" y="868523"/>
                </a:lnTo>
                <a:lnTo>
                  <a:pt x="3641360" y="842441"/>
                </a:lnTo>
                <a:lnTo>
                  <a:pt x="3619395" y="817355"/>
                </a:lnTo>
                <a:lnTo>
                  <a:pt x="3595124" y="793399"/>
                </a:lnTo>
                <a:lnTo>
                  <a:pt x="3568600" y="770709"/>
                </a:lnTo>
                <a:lnTo>
                  <a:pt x="3539875" y="749420"/>
                </a:lnTo>
                <a:lnTo>
                  <a:pt x="3509000" y="729667"/>
                </a:lnTo>
                <a:lnTo>
                  <a:pt x="3476027" y="711584"/>
                </a:lnTo>
                <a:lnTo>
                  <a:pt x="3476055" y="694684"/>
                </a:lnTo>
                <a:lnTo>
                  <a:pt x="3474282" y="670158"/>
                </a:lnTo>
                <a:lnTo>
                  <a:pt x="3470396" y="645703"/>
                </a:lnTo>
                <a:lnTo>
                  <a:pt x="3464434" y="621411"/>
                </a:lnTo>
                <a:lnTo>
                  <a:pt x="3456433" y="597371"/>
                </a:lnTo>
                <a:lnTo>
                  <a:pt x="3446429" y="573674"/>
                </a:lnTo>
                <a:lnTo>
                  <a:pt x="3434460" y="550411"/>
                </a:lnTo>
                <a:lnTo>
                  <a:pt x="3420562" y="527672"/>
                </a:lnTo>
                <a:lnTo>
                  <a:pt x="3404772" y="505547"/>
                </a:lnTo>
                <a:lnTo>
                  <a:pt x="3387127" y="484127"/>
                </a:lnTo>
                <a:lnTo>
                  <a:pt x="3364853" y="460717"/>
                </a:lnTo>
                <a:lnTo>
                  <a:pt x="3340916" y="439009"/>
                </a:lnTo>
                <a:lnTo>
                  <a:pt x="3315469" y="419032"/>
                </a:lnTo>
                <a:lnTo>
                  <a:pt x="3288664" y="400814"/>
                </a:lnTo>
                <a:lnTo>
                  <a:pt x="3260651" y="384384"/>
                </a:lnTo>
                <a:lnTo>
                  <a:pt x="3231583" y="369772"/>
                </a:lnTo>
                <a:lnTo>
                  <a:pt x="3201612" y="357006"/>
                </a:lnTo>
                <a:lnTo>
                  <a:pt x="3170888" y="346116"/>
                </a:lnTo>
                <a:lnTo>
                  <a:pt x="3139564" y="337129"/>
                </a:lnTo>
                <a:lnTo>
                  <a:pt x="3107791" y="330076"/>
                </a:lnTo>
                <a:lnTo>
                  <a:pt x="3075721" y="324985"/>
                </a:lnTo>
                <a:lnTo>
                  <a:pt x="3043505" y="321885"/>
                </a:lnTo>
                <a:lnTo>
                  <a:pt x="3011295" y="320805"/>
                </a:lnTo>
                <a:lnTo>
                  <a:pt x="2979244" y="321774"/>
                </a:lnTo>
                <a:lnTo>
                  <a:pt x="2947501" y="324821"/>
                </a:lnTo>
                <a:lnTo>
                  <a:pt x="2916220" y="329975"/>
                </a:lnTo>
                <a:lnTo>
                  <a:pt x="2885551" y="337265"/>
                </a:lnTo>
                <a:lnTo>
                  <a:pt x="2855646" y="346720"/>
                </a:lnTo>
                <a:lnTo>
                  <a:pt x="2826657" y="358369"/>
                </a:lnTo>
                <a:lnTo>
                  <a:pt x="2798736" y="372240"/>
                </a:lnTo>
                <a:lnTo>
                  <a:pt x="2795356" y="366344"/>
                </a:lnTo>
                <a:lnTo>
                  <a:pt x="2782069" y="345500"/>
                </a:lnTo>
                <a:lnTo>
                  <a:pt x="2767123" y="325389"/>
                </a:lnTo>
                <a:lnTo>
                  <a:pt x="2750584" y="306084"/>
                </a:lnTo>
                <a:lnTo>
                  <a:pt x="2732517" y="287660"/>
                </a:lnTo>
                <a:lnTo>
                  <a:pt x="2712986" y="270190"/>
                </a:lnTo>
                <a:lnTo>
                  <a:pt x="2692056" y="253749"/>
                </a:lnTo>
                <a:lnTo>
                  <a:pt x="2667010" y="236678"/>
                </a:lnTo>
                <a:lnTo>
                  <a:pt x="2640998" y="221431"/>
                </a:lnTo>
                <a:lnTo>
                  <a:pt x="2614155" y="208008"/>
                </a:lnTo>
                <a:lnTo>
                  <a:pt x="2586618" y="196407"/>
                </a:lnTo>
                <a:lnTo>
                  <a:pt x="2558524" y="186627"/>
                </a:lnTo>
                <a:lnTo>
                  <a:pt x="2530009" y="178669"/>
                </a:lnTo>
                <a:lnTo>
                  <a:pt x="2501209" y="172530"/>
                </a:lnTo>
                <a:lnTo>
                  <a:pt x="2472261" y="168210"/>
                </a:lnTo>
                <a:lnTo>
                  <a:pt x="2443301" y="165708"/>
                </a:lnTo>
                <a:lnTo>
                  <a:pt x="2414466" y="165024"/>
                </a:lnTo>
                <a:lnTo>
                  <a:pt x="2385892" y="166155"/>
                </a:lnTo>
                <a:lnTo>
                  <a:pt x="2357715" y="169103"/>
                </a:lnTo>
                <a:lnTo>
                  <a:pt x="2330072" y="173865"/>
                </a:lnTo>
                <a:lnTo>
                  <a:pt x="2303099" y="180441"/>
                </a:lnTo>
                <a:lnTo>
                  <a:pt x="2276933" y="188830"/>
                </a:lnTo>
                <a:lnTo>
                  <a:pt x="2251710" y="199031"/>
                </a:lnTo>
                <a:lnTo>
                  <a:pt x="2227566" y="211044"/>
                </a:lnTo>
                <a:lnTo>
                  <a:pt x="2204638" y="224866"/>
                </a:lnTo>
                <a:lnTo>
                  <a:pt x="2183062" y="240499"/>
                </a:lnTo>
                <a:lnTo>
                  <a:pt x="2162974" y="257940"/>
                </a:lnTo>
                <a:lnTo>
                  <a:pt x="2156199" y="249269"/>
                </a:lnTo>
                <a:lnTo>
                  <a:pt x="2140006" y="230175"/>
                </a:lnTo>
                <a:lnTo>
                  <a:pt x="2122612" y="211799"/>
                </a:lnTo>
                <a:lnTo>
                  <a:pt x="2104047" y="194186"/>
                </a:lnTo>
                <a:lnTo>
                  <a:pt x="2084344" y="177380"/>
                </a:lnTo>
                <a:lnTo>
                  <a:pt x="2044056" y="147838"/>
                </a:lnTo>
                <a:lnTo>
                  <a:pt x="2012784" y="128583"/>
                </a:lnTo>
                <a:lnTo>
                  <a:pt x="1980427" y="111530"/>
                </a:lnTo>
                <a:lnTo>
                  <a:pt x="1947152" y="96682"/>
                </a:lnTo>
                <a:lnTo>
                  <a:pt x="1913124" y="84041"/>
                </a:lnTo>
                <a:lnTo>
                  <a:pt x="1878511" y="73609"/>
                </a:lnTo>
                <a:lnTo>
                  <a:pt x="1843479" y="65387"/>
                </a:lnTo>
                <a:lnTo>
                  <a:pt x="1808195" y="59379"/>
                </a:lnTo>
                <a:lnTo>
                  <a:pt x="1772827" y="55586"/>
                </a:lnTo>
                <a:lnTo>
                  <a:pt x="1737540" y="54010"/>
                </a:lnTo>
                <a:lnTo>
                  <a:pt x="1702502" y="54653"/>
                </a:lnTo>
                <a:lnTo>
                  <a:pt x="1667880" y="57518"/>
                </a:lnTo>
                <a:lnTo>
                  <a:pt x="1633839" y="62606"/>
                </a:lnTo>
                <a:lnTo>
                  <a:pt x="1600548" y="69920"/>
                </a:lnTo>
                <a:lnTo>
                  <a:pt x="1568172" y="79461"/>
                </a:lnTo>
                <a:lnTo>
                  <a:pt x="1536879" y="91233"/>
                </a:lnTo>
                <a:lnTo>
                  <a:pt x="1506835" y="105236"/>
                </a:lnTo>
                <a:lnTo>
                  <a:pt x="1478207" y="121473"/>
                </a:lnTo>
                <a:lnTo>
                  <a:pt x="1451162" y="139946"/>
                </a:lnTo>
                <a:lnTo>
                  <a:pt x="1425866" y="160658"/>
                </a:lnTo>
                <a:lnTo>
                  <a:pt x="1411153" y="148836"/>
                </a:lnTo>
                <a:lnTo>
                  <a:pt x="1380586" y="126400"/>
                </a:lnTo>
                <a:lnTo>
                  <a:pt x="1348599" y="105617"/>
                </a:lnTo>
                <a:lnTo>
                  <a:pt x="1315313" y="86540"/>
                </a:lnTo>
                <a:lnTo>
                  <a:pt x="1280848" y="69219"/>
                </a:lnTo>
                <a:lnTo>
                  <a:pt x="1245325" y="53705"/>
                </a:lnTo>
                <a:lnTo>
                  <a:pt x="1208863" y="40049"/>
                </a:lnTo>
                <a:lnTo>
                  <a:pt x="1171585" y="28302"/>
                </a:lnTo>
                <a:lnTo>
                  <a:pt x="1133608" y="18516"/>
                </a:lnTo>
                <a:lnTo>
                  <a:pt x="1095056" y="10740"/>
                </a:lnTo>
                <a:lnTo>
                  <a:pt x="1027771" y="2209"/>
                </a:lnTo>
                <a:lnTo>
                  <a:pt x="980743" y="0"/>
                </a:lnTo>
                <a:lnTo>
                  <a:pt x="934677" y="893"/>
                </a:lnTo>
                <a:lnTo>
                  <a:pt x="889734" y="4791"/>
                </a:lnTo>
                <a:lnTo>
                  <a:pt x="846074" y="11594"/>
                </a:lnTo>
                <a:lnTo>
                  <a:pt x="803856" y="21201"/>
                </a:lnTo>
                <a:lnTo>
                  <a:pt x="763240" y="33512"/>
                </a:lnTo>
                <a:lnTo>
                  <a:pt x="724387" y="48430"/>
                </a:lnTo>
                <a:lnTo>
                  <a:pt x="687458" y="65852"/>
                </a:lnTo>
                <a:lnTo>
                  <a:pt x="652611" y="85680"/>
                </a:lnTo>
                <a:lnTo>
                  <a:pt x="620007" y="107815"/>
                </a:lnTo>
                <a:lnTo>
                  <a:pt x="589807" y="132155"/>
                </a:lnTo>
                <a:lnTo>
                  <a:pt x="562170" y="158602"/>
                </a:lnTo>
                <a:lnTo>
                  <a:pt x="537257" y="187056"/>
                </a:lnTo>
                <a:lnTo>
                  <a:pt x="515227" y="217417"/>
                </a:lnTo>
                <a:lnTo>
                  <a:pt x="496241" y="249585"/>
                </a:lnTo>
                <a:lnTo>
                  <a:pt x="480458" y="283461"/>
                </a:lnTo>
                <a:lnTo>
                  <a:pt x="468040" y="318945"/>
                </a:lnTo>
                <a:lnTo>
                  <a:pt x="459146" y="355937"/>
                </a:lnTo>
                <a:lnTo>
                  <a:pt x="453935" y="394338"/>
                </a:lnTo>
                <a:lnTo>
                  <a:pt x="449109" y="400307"/>
                </a:lnTo>
                <a:lnTo>
                  <a:pt x="431293" y="397575"/>
                </a:lnTo>
                <a:lnTo>
                  <a:pt x="413522" y="395547"/>
                </a:lnTo>
                <a:lnTo>
                  <a:pt x="395825" y="394218"/>
                </a:lnTo>
                <a:lnTo>
                  <a:pt x="378228" y="393580"/>
                </a:lnTo>
                <a:lnTo>
                  <a:pt x="360759" y="393628"/>
                </a:lnTo>
                <a:lnTo>
                  <a:pt x="343445" y="394354"/>
                </a:lnTo>
                <a:lnTo>
                  <a:pt x="309389" y="397820"/>
                </a:lnTo>
                <a:lnTo>
                  <a:pt x="276278" y="403926"/>
                </a:lnTo>
                <a:lnTo>
                  <a:pt x="244329" y="412624"/>
                </a:lnTo>
                <a:lnTo>
                  <a:pt x="213760" y="423862"/>
                </a:lnTo>
                <a:lnTo>
                  <a:pt x="184787" y="437590"/>
                </a:lnTo>
                <a:lnTo>
                  <a:pt x="157627" y="453758"/>
                </a:lnTo>
                <a:lnTo>
                  <a:pt x="132498" y="472316"/>
                </a:lnTo>
                <a:lnTo>
                  <a:pt x="112788" y="490018"/>
                </a:lnTo>
                <a:lnTo>
                  <a:pt x="95334" y="508837"/>
                </a:lnTo>
                <a:lnTo>
                  <a:pt x="80130" y="528659"/>
                </a:lnTo>
                <a:lnTo>
                  <a:pt x="67169" y="549371"/>
                </a:lnTo>
                <a:lnTo>
                  <a:pt x="56443" y="570862"/>
                </a:lnTo>
                <a:lnTo>
                  <a:pt x="47947" y="593018"/>
                </a:lnTo>
                <a:lnTo>
                  <a:pt x="41674" y="615726"/>
                </a:lnTo>
                <a:lnTo>
                  <a:pt x="37616" y="638875"/>
                </a:lnTo>
                <a:lnTo>
                  <a:pt x="35768" y="662351"/>
                </a:lnTo>
                <a:lnTo>
                  <a:pt x="36121" y="686041"/>
                </a:lnTo>
                <a:lnTo>
                  <a:pt x="38670" y="709833"/>
                </a:lnTo>
                <a:lnTo>
                  <a:pt x="43408" y="733615"/>
                </a:lnTo>
                <a:lnTo>
                  <a:pt x="50328" y="757273"/>
                </a:lnTo>
                <a:lnTo>
                  <a:pt x="59423" y="780695"/>
                </a:lnTo>
                <a:lnTo>
                  <a:pt x="70687" y="803768"/>
                </a:lnTo>
                <a:lnTo>
                  <a:pt x="84112" y="826380"/>
                </a:lnTo>
                <a:lnTo>
                  <a:pt x="99693" y="848417"/>
                </a:lnTo>
                <a:lnTo>
                  <a:pt x="117421" y="869768"/>
                </a:lnTo>
                <a:lnTo>
                  <a:pt x="137291" y="890319"/>
                </a:lnTo>
                <a:lnTo>
                  <a:pt x="159295" y="909958"/>
                </a:lnTo>
                <a:lnTo>
                  <a:pt x="145960" y="916792"/>
                </a:lnTo>
                <a:lnTo>
                  <a:pt x="120811" y="931875"/>
                </a:lnTo>
                <a:lnTo>
                  <a:pt x="97768" y="948741"/>
                </a:lnTo>
                <a:lnTo>
                  <a:pt x="76923" y="967267"/>
                </a:lnTo>
                <a:lnTo>
                  <a:pt x="58369" y="987333"/>
                </a:lnTo>
                <a:lnTo>
                  <a:pt x="42199" y="1008817"/>
                </a:lnTo>
                <a:lnTo>
                  <a:pt x="28507" y="1031595"/>
                </a:lnTo>
                <a:lnTo>
                  <a:pt x="17385" y="1055548"/>
                </a:lnTo>
                <a:lnTo>
                  <a:pt x="8926" y="1080551"/>
                </a:lnTo>
                <a:lnTo>
                  <a:pt x="3223" y="1106485"/>
                </a:lnTo>
                <a:lnTo>
                  <a:pt x="0" y="1144801"/>
                </a:lnTo>
                <a:lnTo>
                  <a:pt x="1046" y="1169678"/>
                </a:lnTo>
                <a:lnTo>
                  <a:pt x="4486" y="1194299"/>
                </a:lnTo>
                <a:lnTo>
                  <a:pt x="10232" y="1218572"/>
                </a:lnTo>
                <a:lnTo>
                  <a:pt x="18194" y="1242402"/>
                </a:lnTo>
                <a:lnTo>
                  <a:pt x="28286" y="1265697"/>
                </a:lnTo>
                <a:lnTo>
                  <a:pt x="40418" y="1288362"/>
                </a:lnTo>
                <a:lnTo>
                  <a:pt x="54502" y="1310305"/>
                </a:lnTo>
                <a:lnTo>
                  <a:pt x="70451" y="1331431"/>
                </a:lnTo>
                <a:lnTo>
                  <a:pt x="88175" y="1351648"/>
                </a:lnTo>
                <a:lnTo>
                  <a:pt x="107588" y="1370862"/>
                </a:lnTo>
                <a:lnTo>
                  <a:pt x="128600" y="1388980"/>
                </a:lnTo>
                <a:lnTo>
                  <a:pt x="151124" y="1405907"/>
                </a:lnTo>
                <a:lnTo>
                  <a:pt x="175070" y="1421552"/>
                </a:lnTo>
                <a:lnTo>
                  <a:pt x="200352" y="1435819"/>
                </a:lnTo>
                <a:lnTo>
                  <a:pt x="226881" y="1448617"/>
                </a:lnTo>
                <a:lnTo>
                  <a:pt x="254568" y="1459851"/>
                </a:lnTo>
                <a:lnTo>
                  <a:pt x="283326" y="1469427"/>
                </a:lnTo>
                <a:lnTo>
                  <a:pt x="313065" y="1477254"/>
                </a:lnTo>
                <a:lnTo>
                  <a:pt x="343699" y="1483236"/>
                </a:lnTo>
                <a:lnTo>
                  <a:pt x="345096" y="1486919"/>
                </a:lnTo>
                <a:lnTo>
                  <a:pt x="368278" y="1537923"/>
                </a:lnTo>
                <a:lnTo>
                  <a:pt x="392072" y="1579649"/>
                </a:lnTo>
                <a:lnTo>
                  <a:pt x="419308" y="1619487"/>
                </a:lnTo>
                <a:lnTo>
                  <a:pt x="449767" y="1657329"/>
                </a:lnTo>
                <a:lnTo>
                  <a:pt x="483231" y="1693070"/>
                </a:lnTo>
                <a:lnTo>
                  <a:pt x="519481" y="1726604"/>
                </a:lnTo>
                <a:lnTo>
                  <a:pt x="558300" y="1757827"/>
                </a:lnTo>
                <a:lnTo>
                  <a:pt x="599468" y="1786632"/>
                </a:lnTo>
                <a:lnTo>
                  <a:pt x="642768" y="1812913"/>
                </a:lnTo>
                <a:lnTo>
                  <a:pt x="687981" y="1836566"/>
                </a:lnTo>
                <a:lnTo>
                  <a:pt x="734888" y="1857484"/>
                </a:lnTo>
                <a:lnTo>
                  <a:pt x="783271" y="1875561"/>
                </a:lnTo>
                <a:lnTo>
                  <a:pt x="832912" y="1890693"/>
                </a:lnTo>
                <a:lnTo>
                  <a:pt x="883592" y="1902773"/>
                </a:lnTo>
                <a:lnTo>
                  <a:pt x="935093" y="1911696"/>
                </a:lnTo>
                <a:lnTo>
                  <a:pt x="987196" y="1917356"/>
                </a:lnTo>
                <a:lnTo>
                  <a:pt x="1039684" y="1919648"/>
                </a:lnTo>
                <a:lnTo>
                  <a:pt x="1092337" y="1918466"/>
                </a:lnTo>
                <a:lnTo>
                  <a:pt x="1144937" y="1913704"/>
                </a:lnTo>
                <a:lnTo>
                  <a:pt x="1197266" y="1905257"/>
                </a:lnTo>
                <a:lnTo>
                  <a:pt x="1205161" y="1921192"/>
                </a:lnTo>
                <a:lnTo>
                  <a:pt x="1222787" y="1952397"/>
                </a:lnTo>
                <a:lnTo>
                  <a:pt x="1242786" y="1982634"/>
                </a:lnTo>
                <a:lnTo>
                  <a:pt x="1265061" y="2011805"/>
                </a:lnTo>
                <a:lnTo>
                  <a:pt x="1289517" y="2039816"/>
                </a:lnTo>
                <a:lnTo>
                  <a:pt x="1316059" y="2066567"/>
                </a:lnTo>
                <a:lnTo>
                  <a:pt x="1344592" y="2091964"/>
                </a:lnTo>
                <a:lnTo>
                  <a:pt x="1375021" y="2115908"/>
                </a:lnTo>
                <a:lnTo>
                  <a:pt x="1407249" y="2138304"/>
                </a:lnTo>
                <a:lnTo>
                  <a:pt x="1441183" y="2159054"/>
                </a:lnTo>
                <a:lnTo>
                  <a:pt x="1501665" y="2189954"/>
                </a:lnTo>
                <a:lnTo>
                  <a:pt x="1545436" y="2208074"/>
                </a:lnTo>
                <a:lnTo>
                  <a:pt x="1589869" y="2223175"/>
                </a:lnTo>
                <a:lnTo>
                  <a:pt x="1634760" y="2235286"/>
                </a:lnTo>
                <a:lnTo>
                  <a:pt x="1679906" y="2244440"/>
                </a:lnTo>
                <a:lnTo>
                  <a:pt x="1725104" y="2250668"/>
                </a:lnTo>
                <a:lnTo>
                  <a:pt x="1770149" y="2254000"/>
                </a:lnTo>
                <a:lnTo>
                  <a:pt x="1814839" y="2254467"/>
                </a:lnTo>
                <a:lnTo>
                  <a:pt x="1858970" y="2252102"/>
                </a:lnTo>
                <a:lnTo>
                  <a:pt x="1902339" y="2246935"/>
                </a:lnTo>
                <a:lnTo>
                  <a:pt x="1944741" y="2238996"/>
                </a:lnTo>
                <a:lnTo>
                  <a:pt x="1985975" y="2228319"/>
                </a:lnTo>
                <a:lnTo>
                  <a:pt x="2025836" y="2214932"/>
                </a:lnTo>
                <a:lnTo>
                  <a:pt x="2064120" y="2198868"/>
                </a:lnTo>
                <a:lnTo>
                  <a:pt x="2100625" y="2180158"/>
                </a:lnTo>
                <a:lnTo>
                  <a:pt x="2135147" y="2158833"/>
                </a:lnTo>
                <a:lnTo>
                  <a:pt x="2167482" y="2134924"/>
                </a:lnTo>
                <a:lnTo>
                  <a:pt x="2197428" y="2108462"/>
                </a:lnTo>
                <a:lnTo>
                  <a:pt x="2224779" y="2079479"/>
                </a:lnTo>
                <a:lnTo>
                  <a:pt x="2249334" y="2048005"/>
                </a:lnTo>
                <a:lnTo>
                  <a:pt x="2259456" y="2056600"/>
                </a:lnTo>
                <a:lnTo>
                  <a:pt x="2291218" y="2081024"/>
                </a:lnTo>
                <a:lnTo>
                  <a:pt x="2324931" y="2103336"/>
                </a:lnTo>
                <a:lnTo>
                  <a:pt x="2360412" y="2123443"/>
                </a:lnTo>
                <a:lnTo>
                  <a:pt x="2397479" y="2141253"/>
                </a:lnTo>
                <a:lnTo>
                  <a:pt x="2422981" y="2151804"/>
                </a:lnTo>
                <a:lnTo>
                  <a:pt x="2449053" y="2161265"/>
                </a:lnTo>
                <a:lnTo>
                  <a:pt x="2475640" y="2169609"/>
                </a:lnTo>
                <a:lnTo>
                  <a:pt x="2529480" y="2182701"/>
                </a:lnTo>
                <a:lnTo>
                  <a:pt x="2569640" y="2189296"/>
                </a:lnTo>
                <a:lnTo>
                  <a:pt x="2609437" y="2193208"/>
                </a:lnTo>
                <a:lnTo>
                  <a:pt x="2648718" y="2194503"/>
                </a:lnTo>
                <a:lnTo>
                  <a:pt x="2687330" y="2193247"/>
                </a:lnTo>
                <a:lnTo>
                  <a:pt x="2725119" y="2189508"/>
                </a:lnTo>
                <a:lnTo>
                  <a:pt x="2761934" y="2183352"/>
                </a:lnTo>
                <a:lnTo>
                  <a:pt x="2797621" y="2174845"/>
                </a:lnTo>
                <a:lnTo>
                  <a:pt x="2832027" y="2164056"/>
                </a:lnTo>
                <a:lnTo>
                  <a:pt x="2864999" y="2151050"/>
                </a:lnTo>
                <a:lnTo>
                  <a:pt x="2896384" y="2135894"/>
                </a:lnTo>
                <a:lnTo>
                  <a:pt x="2926029" y="2118655"/>
                </a:lnTo>
                <a:lnTo>
                  <a:pt x="2953781" y="2099399"/>
                </a:lnTo>
                <a:lnTo>
                  <a:pt x="2979488" y="2078194"/>
                </a:lnTo>
                <a:lnTo>
                  <a:pt x="3002996" y="2055107"/>
                </a:lnTo>
                <a:lnTo>
                  <a:pt x="3024152" y="2030204"/>
                </a:lnTo>
                <a:lnTo>
                  <a:pt x="3042804" y="2003551"/>
                </a:lnTo>
                <a:lnTo>
                  <a:pt x="3058798" y="1975216"/>
                </a:lnTo>
                <a:lnTo>
                  <a:pt x="3071981" y="1945265"/>
                </a:lnTo>
                <a:lnTo>
                  <a:pt x="3082200" y="1913766"/>
                </a:lnTo>
                <a:lnTo>
                  <a:pt x="3097266" y="1915721"/>
                </a:lnTo>
                <a:lnTo>
                  <a:pt x="3127357" y="1918680"/>
                </a:lnTo>
                <a:lnTo>
                  <a:pt x="3157347" y="1920372"/>
                </a:lnTo>
                <a:lnTo>
                  <a:pt x="3187178" y="1920801"/>
                </a:lnTo>
                <a:lnTo>
                  <a:pt x="3202017" y="1920543"/>
                </a:lnTo>
                <a:lnTo>
                  <a:pt x="3231505" y="1919084"/>
                </a:lnTo>
                <a:lnTo>
                  <a:pt x="3260691" y="1916372"/>
                </a:lnTo>
                <a:lnTo>
                  <a:pt x="3289520" y="1912410"/>
                </a:lnTo>
                <a:lnTo>
                  <a:pt x="3317933" y="1907203"/>
                </a:lnTo>
                <a:lnTo>
                  <a:pt x="3345873" y="1900753"/>
                </a:lnTo>
                <a:lnTo>
                  <a:pt x="3373284" y="1893065"/>
                </a:lnTo>
                <a:lnTo>
                  <a:pt x="3415610" y="1878343"/>
                </a:lnTo>
                <a:lnTo>
                  <a:pt x="3455331" y="1860990"/>
                </a:lnTo>
                <a:lnTo>
                  <a:pt x="3492376" y="1841163"/>
                </a:lnTo>
                <a:lnTo>
                  <a:pt x="3526675" y="1819022"/>
                </a:lnTo>
                <a:lnTo>
                  <a:pt x="3558159" y="1794723"/>
                </a:lnTo>
                <a:lnTo>
                  <a:pt x="3586757" y="1768425"/>
                </a:lnTo>
                <a:lnTo>
                  <a:pt x="3612399" y="1740286"/>
                </a:lnTo>
                <a:lnTo>
                  <a:pt x="3635016" y="1710463"/>
                </a:lnTo>
                <a:lnTo>
                  <a:pt x="3654537" y="1679115"/>
                </a:lnTo>
                <a:lnTo>
                  <a:pt x="3670893" y="1646399"/>
                </a:lnTo>
                <a:lnTo>
                  <a:pt x="3684013" y="1612474"/>
                </a:lnTo>
                <a:lnTo>
                  <a:pt x="3693827" y="1577496"/>
                </a:lnTo>
                <a:lnTo>
                  <a:pt x="3700266" y="1541625"/>
                </a:lnTo>
                <a:lnTo>
                  <a:pt x="3703259" y="1505018"/>
                </a:lnTo>
                <a:lnTo>
                  <a:pt x="3702736" y="1467833"/>
                </a:lnTo>
                <a:lnTo>
                  <a:pt x="3698628" y="1430228"/>
                </a:lnTo>
                <a:lnTo>
                  <a:pt x="3690864" y="1392361"/>
                </a:lnTo>
                <a:lnTo>
                  <a:pt x="3679374" y="1354390"/>
                </a:lnTo>
                <a:lnTo>
                  <a:pt x="3664089" y="1316472"/>
                </a:lnTo>
                <a:lnTo>
                  <a:pt x="3644937" y="1278766"/>
                </a:lnTo>
                <a:lnTo>
                  <a:pt x="3646694" y="1276830"/>
                </a:lnTo>
                <a:lnTo>
                  <a:pt x="3655096" y="1267157"/>
                </a:lnTo>
                <a:lnTo>
                  <a:pt x="3663080" y="1257256"/>
                </a:lnTo>
                <a:lnTo>
                  <a:pt x="3670654" y="1247117"/>
                </a:lnTo>
                <a:lnTo>
                  <a:pt x="3677830" y="1236729"/>
                </a:lnTo>
                <a:lnTo>
                  <a:pt x="3693576" y="1209996"/>
                </a:lnTo>
                <a:lnTo>
                  <a:pt x="3706292" y="1182502"/>
                </a:lnTo>
                <a:lnTo>
                  <a:pt x="3716028" y="1154383"/>
                </a:lnTo>
                <a:lnTo>
                  <a:pt x="3722838" y="1125775"/>
                </a:lnTo>
                <a:lnTo>
                  <a:pt x="3726773" y="1096811"/>
                </a:lnTo>
                <a:lnTo>
                  <a:pt x="3727885" y="1067627"/>
                </a:lnTo>
                <a:lnTo>
                  <a:pt x="3726225" y="1038358"/>
                </a:lnTo>
                <a:lnTo>
                  <a:pt x="3721846" y="1009139"/>
                </a:lnTo>
                <a:lnTo>
                  <a:pt x="3714798" y="980105"/>
                </a:lnTo>
                <a:lnTo>
                  <a:pt x="3705135" y="951392"/>
                </a:lnTo>
                <a:lnTo>
                  <a:pt x="3692908" y="92313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0079" y="3753793"/>
            <a:ext cx="369094" cy="369206"/>
          </a:xfrm>
          <a:custGeom>
            <a:avLst/>
            <a:gdLst/>
            <a:ahLst/>
            <a:cxnLst/>
            <a:rect l="l" t="t" r="r" b="b"/>
            <a:pathLst>
              <a:path w="369094" h="369206">
                <a:moveTo>
                  <a:pt x="363172" y="230958"/>
                </a:moveTo>
                <a:lnTo>
                  <a:pt x="366372" y="216150"/>
                </a:lnTo>
                <a:lnTo>
                  <a:pt x="368334" y="201370"/>
                </a:lnTo>
                <a:lnTo>
                  <a:pt x="369094" y="186675"/>
                </a:lnTo>
                <a:lnTo>
                  <a:pt x="368685" y="172123"/>
                </a:lnTo>
                <a:lnTo>
                  <a:pt x="367141" y="157772"/>
                </a:lnTo>
                <a:lnTo>
                  <a:pt x="364496" y="143679"/>
                </a:lnTo>
                <a:lnTo>
                  <a:pt x="360784" y="129903"/>
                </a:lnTo>
                <a:lnTo>
                  <a:pt x="356038" y="116501"/>
                </a:lnTo>
                <a:lnTo>
                  <a:pt x="350293" y="103531"/>
                </a:lnTo>
                <a:lnTo>
                  <a:pt x="343583" y="91051"/>
                </a:lnTo>
                <a:lnTo>
                  <a:pt x="335941" y="79119"/>
                </a:lnTo>
                <a:lnTo>
                  <a:pt x="327401" y="67792"/>
                </a:lnTo>
                <a:lnTo>
                  <a:pt x="317998" y="57129"/>
                </a:lnTo>
                <a:lnTo>
                  <a:pt x="307765" y="47186"/>
                </a:lnTo>
                <a:lnTo>
                  <a:pt x="296736" y="38023"/>
                </a:lnTo>
                <a:lnTo>
                  <a:pt x="284944" y="29696"/>
                </a:lnTo>
                <a:lnTo>
                  <a:pt x="272425" y="22264"/>
                </a:lnTo>
                <a:lnTo>
                  <a:pt x="259212" y="15784"/>
                </a:lnTo>
                <a:lnTo>
                  <a:pt x="245338" y="10315"/>
                </a:lnTo>
                <a:lnTo>
                  <a:pt x="230838" y="5914"/>
                </a:lnTo>
                <a:lnTo>
                  <a:pt x="216031" y="2715"/>
                </a:lnTo>
                <a:lnTo>
                  <a:pt x="201251" y="755"/>
                </a:lnTo>
                <a:lnTo>
                  <a:pt x="186556" y="0"/>
                </a:lnTo>
                <a:lnTo>
                  <a:pt x="172005" y="414"/>
                </a:lnTo>
                <a:lnTo>
                  <a:pt x="157655" y="1965"/>
                </a:lnTo>
                <a:lnTo>
                  <a:pt x="143563" y="4618"/>
                </a:lnTo>
                <a:lnTo>
                  <a:pt x="129789" y="8338"/>
                </a:lnTo>
                <a:lnTo>
                  <a:pt x="116390" y="13093"/>
                </a:lnTo>
                <a:lnTo>
                  <a:pt x="103424" y="18847"/>
                </a:lnTo>
                <a:lnTo>
                  <a:pt x="90948" y="25567"/>
                </a:lnTo>
                <a:lnTo>
                  <a:pt x="79021" y="33218"/>
                </a:lnTo>
                <a:lnTo>
                  <a:pt x="67700" y="41767"/>
                </a:lnTo>
                <a:lnTo>
                  <a:pt x="57044" y="51180"/>
                </a:lnTo>
                <a:lnTo>
                  <a:pt x="47111" y="61421"/>
                </a:lnTo>
                <a:lnTo>
                  <a:pt x="37957" y="72458"/>
                </a:lnTo>
                <a:lnTo>
                  <a:pt x="29642" y="84255"/>
                </a:lnTo>
                <a:lnTo>
                  <a:pt x="22223" y="96780"/>
                </a:lnTo>
                <a:lnTo>
                  <a:pt x="15758" y="109998"/>
                </a:lnTo>
                <a:lnTo>
                  <a:pt x="10305" y="123874"/>
                </a:lnTo>
                <a:lnTo>
                  <a:pt x="5921" y="138375"/>
                </a:lnTo>
                <a:lnTo>
                  <a:pt x="2722" y="153182"/>
                </a:lnTo>
                <a:lnTo>
                  <a:pt x="759" y="167962"/>
                </a:lnTo>
                <a:lnTo>
                  <a:pt x="0" y="182657"/>
                </a:lnTo>
                <a:lnTo>
                  <a:pt x="409" y="197208"/>
                </a:lnTo>
                <a:lnTo>
                  <a:pt x="1953" y="211558"/>
                </a:lnTo>
                <a:lnTo>
                  <a:pt x="4598" y="225650"/>
                </a:lnTo>
                <a:lnTo>
                  <a:pt x="8310" y="239424"/>
                </a:lnTo>
                <a:lnTo>
                  <a:pt x="13056" y="252823"/>
                </a:lnTo>
                <a:lnTo>
                  <a:pt x="18801" y="265789"/>
                </a:lnTo>
                <a:lnTo>
                  <a:pt x="25511" y="278265"/>
                </a:lnTo>
                <a:lnTo>
                  <a:pt x="33153" y="290192"/>
                </a:lnTo>
                <a:lnTo>
                  <a:pt x="41693" y="301513"/>
                </a:lnTo>
                <a:lnTo>
                  <a:pt x="51096" y="312169"/>
                </a:lnTo>
                <a:lnTo>
                  <a:pt x="61329" y="322103"/>
                </a:lnTo>
                <a:lnTo>
                  <a:pt x="72358" y="331256"/>
                </a:lnTo>
                <a:lnTo>
                  <a:pt x="84149" y="339571"/>
                </a:lnTo>
                <a:lnTo>
                  <a:pt x="96668" y="346990"/>
                </a:lnTo>
                <a:lnTo>
                  <a:pt x="109882" y="353455"/>
                </a:lnTo>
                <a:lnTo>
                  <a:pt x="123755" y="358908"/>
                </a:lnTo>
                <a:lnTo>
                  <a:pt x="138255" y="363292"/>
                </a:lnTo>
                <a:lnTo>
                  <a:pt x="153063" y="366490"/>
                </a:lnTo>
                <a:lnTo>
                  <a:pt x="167843" y="368450"/>
                </a:lnTo>
                <a:lnTo>
                  <a:pt x="182537" y="369206"/>
                </a:lnTo>
                <a:lnTo>
                  <a:pt x="197089" y="368792"/>
                </a:lnTo>
                <a:lnTo>
                  <a:pt x="211439" y="367243"/>
                </a:lnTo>
                <a:lnTo>
                  <a:pt x="225530" y="364591"/>
                </a:lnTo>
                <a:lnTo>
                  <a:pt x="239304" y="360873"/>
                </a:lnTo>
                <a:lnTo>
                  <a:pt x="252704" y="356121"/>
                </a:lnTo>
                <a:lnTo>
                  <a:pt x="265670" y="350370"/>
                </a:lnTo>
                <a:lnTo>
                  <a:pt x="278146" y="343654"/>
                </a:lnTo>
                <a:lnTo>
                  <a:pt x="290073" y="336008"/>
                </a:lnTo>
                <a:lnTo>
                  <a:pt x="301393" y="327465"/>
                </a:lnTo>
                <a:lnTo>
                  <a:pt x="312050" y="318061"/>
                </a:lnTo>
                <a:lnTo>
                  <a:pt x="321983" y="307828"/>
                </a:lnTo>
                <a:lnTo>
                  <a:pt x="331137" y="296801"/>
                </a:lnTo>
                <a:lnTo>
                  <a:pt x="339452" y="285015"/>
                </a:lnTo>
                <a:lnTo>
                  <a:pt x="346871" y="272503"/>
                </a:lnTo>
                <a:lnTo>
                  <a:pt x="353336" y="259300"/>
                </a:lnTo>
                <a:lnTo>
                  <a:pt x="358789" y="245440"/>
                </a:lnTo>
                <a:lnTo>
                  <a:pt x="363172" y="230958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4668" y="1530219"/>
            <a:ext cx="3727885" cy="2254467"/>
          </a:xfrm>
          <a:custGeom>
            <a:avLst/>
            <a:gdLst/>
            <a:ahLst/>
            <a:cxnLst/>
            <a:rect l="l" t="t" r="r" b="b"/>
            <a:pathLst>
              <a:path w="3727885" h="2254467">
                <a:moveTo>
                  <a:pt x="453935" y="394338"/>
                </a:moveTo>
                <a:lnTo>
                  <a:pt x="459146" y="355937"/>
                </a:lnTo>
                <a:lnTo>
                  <a:pt x="468040" y="318945"/>
                </a:lnTo>
                <a:lnTo>
                  <a:pt x="480458" y="283461"/>
                </a:lnTo>
                <a:lnTo>
                  <a:pt x="496241" y="249585"/>
                </a:lnTo>
                <a:lnTo>
                  <a:pt x="515227" y="217417"/>
                </a:lnTo>
                <a:lnTo>
                  <a:pt x="537257" y="187056"/>
                </a:lnTo>
                <a:lnTo>
                  <a:pt x="562170" y="158602"/>
                </a:lnTo>
                <a:lnTo>
                  <a:pt x="589807" y="132155"/>
                </a:lnTo>
                <a:lnTo>
                  <a:pt x="620007" y="107815"/>
                </a:lnTo>
                <a:lnTo>
                  <a:pt x="652611" y="85680"/>
                </a:lnTo>
                <a:lnTo>
                  <a:pt x="687458" y="65852"/>
                </a:lnTo>
                <a:lnTo>
                  <a:pt x="724387" y="48430"/>
                </a:lnTo>
                <a:lnTo>
                  <a:pt x="763240" y="33512"/>
                </a:lnTo>
                <a:lnTo>
                  <a:pt x="803856" y="21201"/>
                </a:lnTo>
                <a:lnTo>
                  <a:pt x="846074" y="11594"/>
                </a:lnTo>
                <a:lnTo>
                  <a:pt x="889734" y="4791"/>
                </a:lnTo>
                <a:lnTo>
                  <a:pt x="934677" y="893"/>
                </a:lnTo>
                <a:lnTo>
                  <a:pt x="980743" y="0"/>
                </a:lnTo>
                <a:lnTo>
                  <a:pt x="1027771" y="2209"/>
                </a:lnTo>
                <a:lnTo>
                  <a:pt x="1075600" y="7623"/>
                </a:lnTo>
                <a:lnTo>
                  <a:pt x="1114397" y="14373"/>
                </a:lnTo>
                <a:lnTo>
                  <a:pt x="1152676" y="23161"/>
                </a:lnTo>
                <a:lnTo>
                  <a:pt x="1190319" y="33934"/>
                </a:lnTo>
                <a:lnTo>
                  <a:pt x="1227204" y="46641"/>
                </a:lnTo>
                <a:lnTo>
                  <a:pt x="1263211" y="61233"/>
                </a:lnTo>
                <a:lnTo>
                  <a:pt x="1298220" y="77657"/>
                </a:lnTo>
                <a:lnTo>
                  <a:pt x="1332111" y="95862"/>
                </a:lnTo>
                <a:lnTo>
                  <a:pt x="1364762" y="115798"/>
                </a:lnTo>
                <a:lnTo>
                  <a:pt x="1396054" y="137414"/>
                </a:lnTo>
                <a:lnTo>
                  <a:pt x="1425866" y="160658"/>
                </a:lnTo>
                <a:lnTo>
                  <a:pt x="1451162" y="139946"/>
                </a:lnTo>
                <a:lnTo>
                  <a:pt x="1478207" y="121473"/>
                </a:lnTo>
                <a:lnTo>
                  <a:pt x="1506835" y="105236"/>
                </a:lnTo>
                <a:lnTo>
                  <a:pt x="1536879" y="91233"/>
                </a:lnTo>
                <a:lnTo>
                  <a:pt x="1568172" y="79461"/>
                </a:lnTo>
                <a:lnTo>
                  <a:pt x="1600548" y="69920"/>
                </a:lnTo>
                <a:lnTo>
                  <a:pt x="1633839" y="62606"/>
                </a:lnTo>
                <a:lnTo>
                  <a:pt x="1667880" y="57518"/>
                </a:lnTo>
                <a:lnTo>
                  <a:pt x="1702502" y="54653"/>
                </a:lnTo>
                <a:lnTo>
                  <a:pt x="1737540" y="54010"/>
                </a:lnTo>
                <a:lnTo>
                  <a:pt x="1772827" y="55586"/>
                </a:lnTo>
                <a:lnTo>
                  <a:pt x="1808195" y="59379"/>
                </a:lnTo>
                <a:lnTo>
                  <a:pt x="1843479" y="65387"/>
                </a:lnTo>
                <a:lnTo>
                  <a:pt x="1878511" y="73609"/>
                </a:lnTo>
                <a:lnTo>
                  <a:pt x="1913124" y="84041"/>
                </a:lnTo>
                <a:lnTo>
                  <a:pt x="1947152" y="96682"/>
                </a:lnTo>
                <a:lnTo>
                  <a:pt x="1980427" y="111530"/>
                </a:lnTo>
                <a:lnTo>
                  <a:pt x="2012784" y="128583"/>
                </a:lnTo>
                <a:lnTo>
                  <a:pt x="2044056" y="147838"/>
                </a:lnTo>
                <a:lnTo>
                  <a:pt x="2074074" y="169294"/>
                </a:lnTo>
                <a:lnTo>
                  <a:pt x="2094336" y="185680"/>
                </a:lnTo>
                <a:lnTo>
                  <a:pt x="2113474" y="202894"/>
                </a:lnTo>
                <a:lnTo>
                  <a:pt x="2131458" y="220894"/>
                </a:lnTo>
                <a:lnTo>
                  <a:pt x="2148255" y="239635"/>
                </a:lnTo>
                <a:lnTo>
                  <a:pt x="2162974" y="257940"/>
                </a:lnTo>
                <a:lnTo>
                  <a:pt x="2183062" y="240499"/>
                </a:lnTo>
                <a:lnTo>
                  <a:pt x="2204638" y="224866"/>
                </a:lnTo>
                <a:lnTo>
                  <a:pt x="2227566" y="211044"/>
                </a:lnTo>
                <a:lnTo>
                  <a:pt x="2251710" y="199031"/>
                </a:lnTo>
                <a:lnTo>
                  <a:pt x="2276933" y="188830"/>
                </a:lnTo>
                <a:lnTo>
                  <a:pt x="2303099" y="180441"/>
                </a:lnTo>
                <a:lnTo>
                  <a:pt x="2330072" y="173865"/>
                </a:lnTo>
                <a:lnTo>
                  <a:pt x="2357715" y="169103"/>
                </a:lnTo>
                <a:lnTo>
                  <a:pt x="2385892" y="166155"/>
                </a:lnTo>
                <a:lnTo>
                  <a:pt x="2414466" y="165024"/>
                </a:lnTo>
                <a:lnTo>
                  <a:pt x="2443301" y="165708"/>
                </a:lnTo>
                <a:lnTo>
                  <a:pt x="2472261" y="168210"/>
                </a:lnTo>
                <a:lnTo>
                  <a:pt x="2501209" y="172530"/>
                </a:lnTo>
                <a:lnTo>
                  <a:pt x="2530009" y="178669"/>
                </a:lnTo>
                <a:lnTo>
                  <a:pt x="2558524" y="186627"/>
                </a:lnTo>
                <a:lnTo>
                  <a:pt x="2586618" y="196407"/>
                </a:lnTo>
                <a:lnTo>
                  <a:pt x="2614155" y="208008"/>
                </a:lnTo>
                <a:lnTo>
                  <a:pt x="2640998" y="221431"/>
                </a:lnTo>
                <a:lnTo>
                  <a:pt x="2667010" y="236678"/>
                </a:lnTo>
                <a:lnTo>
                  <a:pt x="2692056" y="253749"/>
                </a:lnTo>
                <a:lnTo>
                  <a:pt x="2712986" y="270190"/>
                </a:lnTo>
                <a:lnTo>
                  <a:pt x="2732517" y="287660"/>
                </a:lnTo>
                <a:lnTo>
                  <a:pt x="2750584" y="306084"/>
                </a:lnTo>
                <a:lnTo>
                  <a:pt x="2767123" y="325389"/>
                </a:lnTo>
                <a:lnTo>
                  <a:pt x="2782069" y="345500"/>
                </a:lnTo>
                <a:lnTo>
                  <a:pt x="2795356" y="366344"/>
                </a:lnTo>
                <a:lnTo>
                  <a:pt x="2798736" y="372240"/>
                </a:lnTo>
                <a:lnTo>
                  <a:pt x="2826657" y="358369"/>
                </a:lnTo>
                <a:lnTo>
                  <a:pt x="2855646" y="346720"/>
                </a:lnTo>
                <a:lnTo>
                  <a:pt x="2885551" y="337265"/>
                </a:lnTo>
                <a:lnTo>
                  <a:pt x="2916220" y="329975"/>
                </a:lnTo>
                <a:lnTo>
                  <a:pt x="2947501" y="324821"/>
                </a:lnTo>
                <a:lnTo>
                  <a:pt x="2979244" y="321774"/>
                </a:lnTo>
                <a:lnTo>
                  <a:pt x="3011295" y="320805"/>
                </a:lnTo>
                <a:lnTo>
                  <a:pt x="3043505" y="321885"/>
                </a:lnTo>
                <a:lnTo>
                  <a:pt x="3075721" y="324985"/>
                </a:lnTo>
                <a:lnTo>
                  <a:pt x="3107791" y="330076"/>
                </a:lnTo>
                <a:lnTo>
                  <a:pt x="3139564" y="337129"/>
                </a:lnTo>
                <a:lnTo>
                  <a:pt x="3170888" y="346116"/>
                </a:lnTo>
                <a:lnTo>
                  <a:pt x="3201612" y="357006"/>
                </a:lnTo>
                <a:lnTo>
                  <a:pt x="3231583" y="369772"/>
                </a:lnTo>
                <a:lnTo>
                  <a:pt x="3260651" y="384384"/>
                </a:lnTo>
                <a:lnTo>
                  <a:pt x="3288664" y="400814"/>
                </a:lnTo>
                <a:lnTo>
                  <a:pt x="3315469" y="419032"/>
                </a:lnTo>
                <a:lnTo>
                  <a:pt x="3340916" y="439009"/>
                </a:lnTo>
                <a:lnTo>
                  <a:pt x="3364853" y="460717"/>
                </a:lnTo>
                <a:lnTo>
                  <a:pt x="3387127" y="484127"/>
                </a:lnTo>
                <a:lnTo>
                  <a:pt x="3404772" y="505547"/>
                </a:lnTo>
                <a:lnTo>
                  <a:pt x="3420562" y="527672"/>
                </a:lnTo>
                <a:lnTo>
                  <a:pt x="3434460" y="550411"/>
                </a:lnTo>
                <a:lnTo>
                  <a:pt x="3446429" y="573674"/>
                </a:lnTo>
                <a:lnTo>
                  <a:pt x="3456433" y="597371"/>
                </a:lnTo>
                <a:lnTo>
                  <a:pt x="3464434" y="621411"/>
                </a:lnTo>
                <a:lnTo>
                  <a:pt x="3470396" y="645703"/>
                </a:lnTo>
                <a:lnTo>
                  <a:pt x="3474282" y="670158"/>
                </a:lnTo>
                <a:lnTo>
                  <a:pt x="3476055" y="694684"/>
                </a:lnTo>
                <a:lnTo>
                  <a:pt x="3476137" y="706946"/>
                </a:lnTo>
                <a:lnTo>
                  <a:pt x="3476027" y="711584"/>
                </a:lnTo>
                <a:lnTo>
                  <a:pt x="3509000" y="729667"/>
                </a:lnTo>
                <a:lnTo>
                  <a:pt x="3539875" y="749420"/>
                </a:lnTo>
                <a:lnTo>
                  <a:pt x="3568600" y="770709"/>
                </a:lnTo>
                <a:lnTo>
                  <a:pt x="3595124" y="793399"/>
                </a:lnTo>
                <a:lnTo>
                  <a:pt x="3619395" y="817355"/>
                </a:lnTo>
                <a:lnTo>
                  <a:pt x="3641360" y="842441"/>
                </a:lnTo>
                <a:lnTo>
                  <a:pt x="3660969" y="868523"/>
                </a:lnTo>
                <a:lnTo>
                  <a:pt x="3678169" y="895466"/>
                </a:lnTo>
                <a:lnTo>
                  <a:pt x="3692908" y="923134"/>
                </a:lnTo>
                <a:lnTo>
                  <a:pt x="3705135" y="951392"/>
                </a:lnTo>
                <a:lnTo>
                  <a:pt x="3714798" y="980105"/>
                </a:lnTo>
                <a:lnTo>
                  <a:pt x="3721846" y="1009139"/>
                </a:lnTo>
                <a:lnTo>
                  <a:pt x="3726225" y="1038358"/>
                </a:lnTo>
                <a:lnTo>
                  <a:pt x="3727885" y="1067627"/>
                </a:lnTo>
                <a:lnTo>
                  <a:pt x="3726773" y="1096811"/>
                </a:lnTo>
                <a:lnTo>
                  <a:pt x="3722838" y="1125775"/>
                </a:lnTo>
                <a:lnTo>
                  <a:pt x="3716028" y="1154383"/>
                </a:lnTo>
                <a:lnTo>
                  <a:pt x="3706292" y="1182502"/>
                </a:lnTo>
                <a:lnTo>
                  <a:pt x="3693576" y="1209996"/>
                </a:lnTo>
                <a:lnTo>
                  <a:pt x="3677830" y="1236729"/>
                </a:lnTo>
                <a:lnTo>
                  <a:pt x="3663080" y="1257256"/>
                </a:lnTo>
                <a:lnTo>
                  <a:pt x="3646694" y="1276830"/>
                </a:lnTo>
                <a:lnTo>
                  <a:pt x="3644937" y="1278766"/>
                </a:lnTo>
                <a:lnTo>
                  <a:pt x="3664089" y="1316472"/>
                </a:lnTo>
                <a:lnTo>
                  <a:pt x="3679374" y="1354390"/>
                </a:lnTo>
                <a:lnTo>
                  <a:pt x="3690864" y="1392361"/>
                </a:lnTo>
                <a:lnTo>
                  <a:pt x="3698628" y="1430228"/>
                </a:lnTo>
                <a:lnTo>
                  <a:pt x="3702736" y="1467833"/>
                </a:lnTo>
                <a:lnTo>
                  <a:pt x="3703259" y="1505018"/>
                </a:lnTo>
                <a:lnTo>
                  <a:pt x="3700266" y="1541625"/>
                </a:lnTo>
                <a:lnTo>
                  <a:pt x="3693827" y="1577496"/>
                </a:lnTo>
                <a:lnTo>
                  <a:pt x="3684013" y="1612474"/>
                </a:lnTo>
                <a:lnTo>
                  <a:pt x="3670893" y="1646399"/>
                </a:lnTo>
                <a:lnTo>
                  <a:pt x="3654537" y="1679115"/>
                </a:lnTo>
                <a:lnTo>
                  <a:pt x="3635016" y="1710463"/>
                </a:lnTo>
                <a:lnTo>
                  <a:pt x="3612399" y="1740286"/>
                </a:lnTo>
                <a:lnTo>
                  <a:pt x="3586757" y="1768425"/>
                </a:lnTo>
                <a:lnTo>
                  <a:pt x="3558159" y="1794723"/>
                </a:lnTo>
                <a:lnTo>
                  <a:pt x="3526675" y="1819022"/>
                </a:lnTo>
                <a:lnTo>
                  <a:pt x="3492376" y="1841163"/>
                </a:lnTo>
                <a:lnTo>
                  <a:pt x="3455331" y="1860990"/>
                </a:lnTo>
                <a:lnTo>
                  <a:pt x="3415610" y="1878343"/>
                </a:lnTo>
                <a:lnTo>
                  <a:pt x="3373284" y="1893065"/>
                </a:lnTo>
                <a:lnTo>
                  <a:pt x="3345873" y="1900753"/>
                </a:lnTo>
                <a:lnTo>
                  <a:pt x="3317933" y="1907203"/>
                </a:lnTo>
                <a:lnTo>
                  <a:pt x="3289520" y="1912410"/>
                </a:lnTo>
                <a:lnTo>
                  <a:pt x="3260691" y="1916372"/>
                </a:lnTo>
                <a:lnTo>
                  <a:pt x="3231505" y="1919084"/>
                </a:lnTo>
                <a:lnTo>
                  <a:pt x="3202017" y="1920543"/>
                </a:lnTo>
                <a:lnTo>
                  <a:pt x="3187178" y="1920801"/>
                </a:lnTo>
                <a:lnTo>
                  <a:pt x="3172286" y="1920744"/>
                </a:lnTo>
                <a:lnTo>
                  <a:pt x="3142368" y="1919684"/>
                </a:lnTo>
                <a:lnTo>
                  <a:pt x="3112320" y="1917359"/>
                </a:lnTo>
                <a:lnTo>
                  <a:pt x="3082200" y="1913766"/>
                </a:lnTo>
                <a:lnTo>
                  <a:pt x="3071981" y="1945265"/>
                </a:lnTo>
                <a:lnTo>
                  <a:pt x="3058798" y="1975216"/>
                </a:lnTo>
                <a:lnTo>
                  <a:pt x="3042804" y="2003551"/>
                </a:lnTo>
                <a:lnTo>
                  <a:pt x="3024152" y="2030204"/>
                </a:lnTo>
                <a:lnTo>
                  <a:pt x="3002996" y="2055107"/>
                </a:lnTo>
                <a:lnTo>
                  <a:pt x="2979488" y="2078194"/>
                </a:lnTo>
                <a:lnTo>
                  <a:pt x="2953781" y="2099399"/>
                </a:lnTo>
                <a:lnTo>
                  <a:pt x="2926029" y="2118655"/>
                </a:lnTo>
                <a:lnTo>
                  <a:pt x="2896384" y="2135894"/>
                </a:lnTo>
                <a:lnTo>
                  <a:pt x="2864999" y="2151050"/>
                </a:lnTo>
                <a:lnTo>
                  <a:pt x="2832027" y="2164056"/>
                </a:lnTo>
                <a:lnTo>
                  <a:pt x="2797621" y="2174845"/>
                </a:lnTo>
                <a:lnTo>
                  <a:pt x="2761934" y="2183352"/>
                </a:lnTo>
                <a:lnTo>
                  <a:pt x="2725119" y="2189508"/>
                </a:lnTo>
                <a:lnTo>
                  <a:pt x="2687330" y="2193247"/>
                </a:lnTo>
                <a:lnTo>
                  <a:pt x="2648718" y="2194503"/>
                </a:lnTo>
                <a:lnTo>
                  <a:pt x="2609437" y="2193208"/>
                </a:lnTo>
                <a:lnTo>
                  <a:pt x="2569640" y="2189296"/>
                </a:lnTo>
                <a:lnTo>
                  <a:pt x="2529480" y="2182701"/>
                </a:lnTo>
                <a:lnTo>
                  <a:pt x="2489110" y="2173354"/>
                </a:lnTo>
                <a:lnTo>
                  <a:pt x="2462286" y="2165578"/>
                </a:lnTo>
                <a:lnTo>
                  <a:pt x="2435949" y="2156672"/>
                </a:lnTo>
                <a:lnTo>
                  <a:pt x="2410155" y="2146663"/>
                </a:lnTo>
                <a:lnTo>
                  <a:pt x="2384958" y="2135577"/>
                </a:lnTo>
                <a:lnTo>
                  <a:pt x="2348399" y="2116991"/>
                </a:lnTo>
                <a:lnTo>
                  <a:pt x="2313488" y="2096139"/>
                </a:lnTo>
                <a:lnTo>
                  <a:pt x="2280405" y="2073113"/>
                </a:lnTo>
                <a:lnTo>
                  <a:pt x="2249334" y="2048005"/>
                </a:lnTo>
                <a:lnTo>
                  <a:pt x="2224779" y="2079479"/>
                </a:lnTo>
                <a:lnTo>
                  <a:pt x="2197428" y="2108462"/>
                </a:lnTo>
                <a:lnTo>
                  <a:pt x="2167482" y="2134924"/>
                </a:lnTo>
                <a:lnTo>
                  <a:pt x="2135147" y="2158833"/>
                </a:lnTo>
                <a:lnTo>
                  <a:pt x="2100625" y="2180158"/>
                </a:lnTo>
                <a:lnTo>
                  <a:pt x="2064120" y="2198868"/>
                </a:lnTo>
                <a:lnTo>
                  <a:pt x="2025836" y="2214932"/>
                </a:lnTo>
                <a:lnTo>
                  <a:pt x="1985975" y="2228319"/>
                </a:lnTo>
                <a:lnTo>
                  <a:pt x="1944741" y="2238996"/>
                </a:lnTo>
                <a:lnTo>
                  <a:pt x="1902339" y="2246935"/>
                </a:lnTo>
                <a:lnTo>
                  <a:pt x="1858970" y="2252102"/>
                </a:lnTo>
                <a:lnTo>
                  <a:pt x="1814839" y="2254467"/>
                </a:lnTo>
                <a:lnTo>
                  <a:pt x="1770149" y="2254000"/>
                </a:lnTo>
                <a:lnTo>
                  <a:pt x="1725104" y="2250668"/>
                </a:lnTo>
                <a:lnTo>
                  <a:pt x="1679906" y="2244440"/>
                </a:lnTo>
                <a:lnTo>
                  <a:pt x="1634760" y="2235286"/>
                </a:lnTo>
                <a:lnTo>
                  <a:pt x="1589869" y="2223175"/>
                </a:lnTo>
                <a:lnTo>
                  <a:pt x="1545436" y="2208074"/>
                </a:lnTo>
                <a:lnTo>
                  <a:pt x="1501665" y="2189954"/>
                </a:lnTo>
                <a:lnTo>
                  <a:pt x="1458759" y="2168782"/>
                </a:lnTo>
                <a:lnTo>
                  <a:pt x="1424009" y="2148891"/>
                </a:lnTo>
                <a:lnTo>
                  <a:pt x="1390916" y="2127306"/>
                </a:lnTo>
                <a:lnTo>
                  <a:pt x="1359576" y="2104124"/>
                </a:lnTo>
                <a:lnTo>
                  <a:pt x="1330083" y="2079441"/>
                </a:lnTo>
                <a:lnTo>
                  <a:pt x="1302534" y="2053355"/>
                </a:lnTo>
                <a:lnTo>
                  <a:pt x="1277022" y="2025962"/>
                </a:lnTo>
                <a:lnTo>
                  <a:pt x="1253645" y="1997359"/>
                </a:lnTo>
                <a:lnTo>
                  <a:pt x="1232496" y="1967642"/>
                </a:lnTo>
                <a:lnTo>
                  <a:pt x="1213672" y="1936910"/>
                </a:lnTo>
                <a:lnTo>
                  <a:pt x="1197266" y="1905257"/>
                </a:lnTo>
                <a:lnTo>
                  <a:pt x="1144937" y="1913704"/>
                </a:lnTo>
                <a:lnTo>
                  <a:pt x="1092337" y="1918466"/>
                </a:lnTo>
                <a:lnTo>
                  <a:pt x="1039684" y="1919648"/>
                </a:lnTo>
                <a:lnTo>
                  <a:pt x="987196" y="1917356"/>
                </a:lnTo>
                <a:lnTo>
                  <a:pt x="935093" y="1911696"/>
                </a:lnTo>
                <a:lnTo>
                  <a:pt x="883592" y="1902773"/>
                </a:lnTo>
                <a:lnTo>
                  <a:pt x="832912" y="1890693"/>
                </a:lnTo>
                <a:lnTo>
                  <a:pt x="783271" y="1875561"/>
                </a:lnTo>
                <a:lnTo>
                  <a:pt x="734888" y="1857484"/>
                </a:lnTo>
                <a:lnTo>
                  <a:pt x="687981" y="1836566"/>
                </a:lnTo>
                <a:lnTo>
                  <a:pt x="642768" y="1812913"/>
                </a:lnTo>
                <a:lnTo>
                  <a:pt x="599468" y="1786632"/>
                </a:lnTo>
                <a:lnTo>
                  <a:pt x="558300" y="1757827"/>
                </a:lnTo>
                <a:lnTo>
                  <a:pt x="519481" y="1726604"/>
                </a:lnTo>
                <a:lnTo>
                  <a:pt x="483231" y="1693070"/>
                </a:lnTo>
                <a:lnTo>
                  <a:pt x="449767" y="1657329"/>
                </a:lnTo>
                <a:lnTo>
                  <a:pt x="419308" y="1619487"/>
                </a:lnTo>
                <a:lnTo>
                  <a:pt x="392072" y="1579649"/>
                </a:lnTo>
                <a:lnTo>
                  <a:pt x="368278" y="1537923"/>
                </a:lnTo>
                <a:lnTo>
                  <a:pt x="348144" y="1494412"/>
                </a:lnTo>
                <a:lnTo>
                  <a:pt x="343699" y="1483236"/>
                </a:lnTo>
                <a:lnTo>
                  <a:pt x="313065" y="1477254"/>
                </a:lnTo>
                <a:lnTo>
                  <a:pt x="283326" y="1469427"/>
                </a:lnTo>
                <a:lnTo>
                  <a:pt x="254568" y="1459851"/>
                </a:lnTo>
                <a:lnTo>
                  <a:pt x="226881" y="1448617"/>
                </a:lnTo>
                <a:lnTo>
                  <a:pt x="200352" y="1435819"/>
                </a:lnTo>
                <a:lnTo>
                  <a:pt x="175070" y="1421552"/>
                </a:lnTo>
                <a:lnTo>
                  <a:pt x="151124" y="1405907"/>
                </a:lnTo>
                <a:lnTo>
                  <a:pt x="128600" y="1388980"/>
                </a:lnTo>
                <a:lnTo>
                  <a:pt x="107588" y="1370862"/>
                </a:lnTo>
                <a:lnTo>
                  <a:pt x="88175" y="1351648"/>
                </a:lnTo>
                <a:lnTo>
                  <a:pt x="70451" y="1331431"/>
                </a:lnTo>
                <a:lnTo>
                  <a:pt x="54502" y="1310305"/>
                </a:lnTo>
                <a:lnTo>
                  <a:pt x="40418" y="1288362"/>
                </a:lnTo>
                <a:lnTo>
                  <a:pt x="28286" y="1265697"/>
                </a:lnTo>
                <a:lnTo>
                  <a:pt x="18194" y="1242402"/>
                </a:lnTo>
                <a:lnTo>
                  <a:pt x="10232" y="1218572"/>
                </a:lnTo>
                <a:lnTo>
                  <a:pt x="4486" y="1194299"/>
                </a:lnTo>
                <a:lnTo>
                  <a:pt x="1046" y="1169678"/>
                </a:lnTo>
                <a:lnTo>
                  <a:pt x="0" y="1144801"/>
                </a:lnTo>
                <a:lnTo>
                  <a:pt x="1434" y="1119762"/>
                </a:lnTo>
                <a:lnTo>
                  <a:pt x="5724" y="1093409"/>
                </a:lnTo>
                <a:lnTo>
                  <a:pt x="12817" y="1067926"/>
                </a:lnTo>
                <a:lnTo>
                  <a:pt x="22619" y="1043432"/>
                </a:lnTo>
                <a:lnTo>
                  <a:pt x="35038" y="1020052"/>
                </a:lnTo>
                <a:lnTo>
                  <a:pt x="49980" y="997905"/>
                </a:lnTo>
                <a:lnTo>
                  <a:pt x="67353" y="977116"/>
                </a:lnTo>
                <a:lnTo>
                  <a:pt x="87065" y="957804"/>
                </a:lnTo>
                <a:lnTo>
                  <a:pt x="109021" y="940092"/>
                </a:lnTo>
                <a:lnTo>
                  <a:pt x="133129" y="924103"/>
                </a:lnTo>
                <a:lnTo>
                  <a:pt x="159295" y="909958"/>
                </a:lnTo>
                <a:lnTo>
                  <a:pt x="137291" y="890319"/>
                </a:lnTo>
                <a:lnTo>
                  <a:pt x="117421" y="869768"/>
                </a:lnTo>
                <a:lnTo>
                  <a:pt x="99693" y="848417"/>
                </a:lnTo>
                <a:lnTo>
                  <a:pt x="84112" y="826380"/>
                </a:lnTo>
                <a:lnTo>
                  <a:pt x="70687" y="803768"/>
                </a:lnTo>
                <a:lnTo>
                  <a:pt x="59423" y="780695"/>
                </a:lnTo>
                <a:lnTo>
                  <a:pt x="50328" y="757273"/>
                </a:lnTo>
                <a:lnTo>
                  <a:pt x="43408" y="733615"/>
                </a:lnTo>
                <a:lnTo>
                  <a:pt x="38670" y="709833"/>
                </a:lnTo>
                <a:lnTo>
                  <a:pt x="36121" y="686041"/>
                </a:lnTo>
                <a:lnTo>
                  <a:pt x="35768" y="662351"/>
                </a:lnTo>
                <a:lnTo>
                  <a:pt x="37616" y="638875"/>
                </a:lnTo>
                <a:lnTo>
                  <a:pt x="41674" y="615726"/>
                </a:lnTo>
                <a:lnTo>
                  <a:pt x="47947" y="593018"/>
                </a:lnTo>
                <a:lnTo>
                  <a:pt x="56443" y="570862"/>
                </a:lnTo>
                <a:lnTo>
                  <a:pt x="67169" y="549371"/>
                </a:lnTo>
                <a:lnTo>
                  <a:pt x="80130" y="528659"/>
                </a:lnTo>
                <a:lnTo>
                  <a:pt x="95334" y="508837"/>
                </a:lnTo>
                <a:lnTo>
                  <a:pt x="112788" y="490018"/>
                </a:lnTo>
                <a:lnTo>
                  <a:pt x="132498" y="472316"/>
                </a:lnTo>
                <a:lnTo>
                  <a:pt x="157627" y="453758"/>
                </a:lnTo>
                <a:lnTo>
                  <a:pt x="184787" y="437590"/>
                </a:lnTo>
                <a:lnTo>
                  <a:pt x="213760" y="423862"/>
                </a:lnTo>
                <a:lnTo>
                  <a:pt x="244329" y="412624"/>
                </a:lnTo>
                <a:lnTo>
                  <a:pt x="276278" y="403926"/>
                </a:lnTo>
                <a:lnTo>
                  <a:pt x="292702" y="400546"/>
                </a:lnTo>
                <a:lnTo>
                  <a:pt x="309389" y="397820"/>
                </a:lnTo>
                <a:lnTo>
                  <a:pt x="326312" y="395754"/>
                </a:lnTo>
                <a:lnTo>
                  <a:pt x="343445" y="394354"/>
                </a:lnTo>
                <a:lnTo>
                  <a:pt x="360759" y="393628"/>
                </a:lnTo>
                <a:lnTo>
                  <a:pt x="378228" y="393580"/>
                </a:lnTo>
                <a:lnTo>
                  <a:pt x="395825" y="394218"/>
                </a:lnTo>
                <a:lnTo>
                  <a:pt x="413522" y="395547"/>
                </a:lnTo>
                <a:lnTo>
                  <a:pt x="431293" y="397575"/>
                </a:lnTo>
                <a:lnTo>
                  <a:pt x="449109" y="400307"/>
                </a:lnTo>
                <a:lnTo>
                  <a:pt x="453935" y="39433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90079" y="3753793"/>
            <a:ext cx="369094" cy="369206"/>
          </a:xfrm>
          <a:custGeom>
            <a:avLst/>
            <a:gdLst/>
            <a:ahLst/>
            <a:cxnLst/>
            <a:rect l="l" t="t" r="r" b="b"/>
            <a:pathLst>
              <a:path w="369094" h="369206">
                <a:moveTo>
                  <a:pt x="363172" y="230958"/>
                </a:moveTo>
                <a:lnTo>
                  <a:pt x="358789" y="245440"/>
                </a:lnTo>
                <a:lnTo>
                  <a:pt x="353336" y="259300"/>
                </a:lnTo>
                <a:lnTo>
                  <a:pt x="346871" y="272503"/>
                </a:lnTo>
                <a:lnTo>
                  <a:pt x="339452" y="285015"/>
                </a:lnTo>
                <a:lnTo>
                  <a:pt x="331137" y="296801"/>
                </a:lnTo>
                <a:lnTo>
                  <a:pt x="321983" y="307828"/>
                </a:lnTo>
                <a:lnTo>
                  <a:pt x="312050" y="318061"/>
                </a:lnTo>
                <a:lnTo>
                  <a:pt x="301393" y="327465"/>
                </a:lnTo>
                <a:lnTo>
                  <a:pt x="290073" y="336008"/>
                </a:lnTo>
                <a:lnTo>
                  <a:pt x="278146" y="343654"/>
                </a:lnTo>
                <a:lnTo>
                  <a:pt x="265670" y="350370"/>
                </a:lnTo>
                <a:lnTo>
                  <a:pt x="252704" y="356121"/>
                </a:lnTo>
                <a:lnTo>
                  <a:pt x="239304" y="360873"/>
                </a:lnTo>
                <a:lnTo>
                  <a:pt x="225530" y="364591"/>
                </a:lnTo>
                <a:lnTo>
                  <a:pt x="211439" y="367243"/>
                </a:lnTo>
                <a:lnTo>
                  <a:pt x="197089" y="368792"/>
                </a:lnTo>
                <a:lnTo>
                  <a:pt x="182537" y="369206"/>
                </a:lnTo>
                <a:lnTo>
                  <a:pt x="167843" y="368450"/>
                </a:lnTo>
                <a:lnTo>
                  <a:pt x="153063" y="366490"/>
                </a:lnTo>
                <a:lnTo>
                  <a:pt x="138255" y="363292"/>
                </a:lnTo>
                <a:lnTo>
                  <a:pt x="123755" y="358908"/>
                </a:lnTo>
                <a:lnTo>
                  <a:pt x="109882" y="353455"/>
                </a:lnTo>
                <a:lnTo>
                  <a:pt x="96668" y="346990"/>
                </a:lnTo>
                <a:lnTo>
                  <a:pt x="84149" y="339571"/>
                </a:lnTo>
                <a:lnTo>
                  <a:pt x="72358" y="331256"/>
                </a:lnTo>
                <a:lnTo>
                  <a:pt x="61329" y="322103"/>
                </a:lnTo>
                <a:lnTo>
                  <a:pt x="51096" y="312169"/>
                </a:lnTo>
                <a:lnTo>
                  <a:pt x="41693" y="301513"/>
                </a:lnTo>
                <a:lnTo>
                  <a:pt x="33153" y="290192"/>
                </a:lnTo>
                <a:lnTo>
                  <a:pt x="25511" y="278265"/>
                </a:lnTo>
                <a:lnTo>
                  <a:pt x="18801" y="265789"/>
                </a:lnTo>
                <a:lnTo>
                  <a:pt x="13056" y="252823"/>
                </a:lnTo>
                <a:lnTo>
                  <a:pt x="8310" y="239424"/>
                </a:lnTo>
                <a:lnTo>
                  <a:pt x="4598" y="225650"/>
                </a:lnTo>
                <a:lnTo>
                  <a:pt x="1953" y="211558"/>
                </a:lnTo>
                <a:lnTo>
                  <a:pt x="409" y="197208"/>
                </a:lnTo>
                <a:lnTo>
                  <a:pt x="0" y="182657"/>
                </a:lnTo>
                <a:lnTo>
                  <a:pt x="759" y="167962"/>
                </a:lnTo>
                <a:lnTo>
                  <a:pt x="2722" y="153182"/>
                </a:lnTo>
                <a:lnTo>
                  <a:pt x="5921" y="138375"/>
                </a:lnTo>
                <a:lnTo>
                  <a:pt x="10305" y="123874"/>
                </a:lnTo>
                <a:lnTo>
                  <a:pt x="15758" y="109998"/>
                </a:lnTo>
                <a:lnTo>
                  <a:pt x="22223" y="96780"/>
                </a:lnTo>
                <a:lnTo>
                  <a:pt x="29642" y="84255"/>
                </a:lnTo>
                <a:lnTo>
                  <a:pt x="37957" y="72458"/>
                </a:lnTo>
                <a:lnTo>
                  <a:pt x="47111" y="61421"/>
                </a:lnTo>
                <a:lnTo>
                  <a:pt x="57044" y="51180"/>
                </a:lnTo>
                <a:lnTo>
                  <a:pt x="67700" y="41767"/>
                </a:lnTo>
                <a:lnTo>
                  <a:pt x="79021" y="33218"/>
                </a:lnTo>
                <a:lnTo>
                  <a:pt x="90948" y="25567"/>
                </a:lnTo>
                <a:lnTo>
                  <a:pt x="103424" y="18847"/>
                </a:lnTo>
                <a:lnTo>
                  <a:pt x="116390" y="13093"/>
                </a:lnTo>
                <a:lnTo>
                  <a:pt x="129789" y="8338"/>
                </a:lnTo>
                <a:lnTo>
                  <a:pt x="143563" y="4618"/>
                </a:lnTo>
                <a:lnTo>
                  <a:pt x="157655" y="1965"/>
                </a:lnTo>
                <a:lnTo>
                  <a:pt x="172005" y="414"/>
                </a:lnTo>
                <a:lnTo>
                  <a:pt x="186556" y="0"/>
                </a:lnTo>
                <a:lnTo>
                  <a:pt x="201251" y="755"/>
                </a:lnTo>
                <a:lnTo>
                  <a:pt x="216031" y="2715"/>
                </a:lnTo>
                <a:lnTo>
                  <a:pt x="230838" y="5914"/>
                </a:lnTo>
                <a:lnTo>
                  <a:pt x="245338" y="10315"/>
                </a:lnTo>
                <a:lnTo>
                  <a:pt x="259212" y="15784"/>
                </a:lnTo>
                <a:lnTo>
                  <a:pt x="272425" y="22264"/>
                </a:lnTo>
                <a:lnTo>
                  <a:pt x="284944" y="29696"/>
                </a:lnTo>
                <a:lnTo>
                  <a:pt x="296736" y="38023"/>
                </a:lnTo>
                <a:lnTo>
                  <a:pt x="307765" y="47186"/>
                </a:lnTo>
                <a:lnTo>
                  <a:pt x="317998" y="57129"/>
                </a:lnTo>
                <a:lnTo>
                  <a:pt x="327401" y="67792"/>
                </a:lnTo>
                <a:lnTo>
                  <a:pt x="335941" y="79119"/>
                </a:lnTo>
                <a:lnTo>
                  <a:pt x="343583" y="91051"/>
                </a:lnTo>
                <a:lnTo>
                  <a:pt x="350293" y="103531"/>
                </a:lnTo>
                <a:lnTo>
                  <a:pt x="356038" y="116501"/>
                </a:lnTo>
                <a:lnTo>
                  <a:pt x="360784" y="129903"/>
                </a:lnTo>
                <a:lnTo>
                  <a:pt x="364496" y="143679"/>
                </a:lnTo>
                <a:lnTo>
                  <a:pt x="367141" y="157772"/>
                </a:lnTo>
                <a:lnTo>
                  <a:pt x="368685" y="172123"/>
                </a:lnTo>
                <a:lnTo>
                  <a:pt x="369094" y="186675"/>
                </a:lnTo>
                <a:lnTo>
                  <a:pt x="368334" y="201370"/>
                </a:lnTo>
                <a:lnTo>
                  <a:pt x="366372" y="216150"/>
                </a:lnTo>
                <a:lnTo>
                  <a:pt x="363172" y="23095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59933" y="2432939"/>
            <a:ext cx="203962" cy="94996"/>
          </a:xfrm>
          <a:custGeom>
            <a:avLst/>
            <a:gdLst/>
            <a:ahLst/>
            <a:cxnLst/>
            <a:rect l="l" t="t" r="r" b="b"/>
            <a:pathLst>
              <a:path w="203962" h="94996">
                <a:moveTo>
                  <a:pt x="203962" y="94996"/>
                </a:moveTo>
                <a:lnTo>
                  <a:pt x="191149" y="92326"/>
                </a:lnTo>
                <a:lnTo>
                  <a:pt x="178439" y="89309"/>
                </a:lnTo>
                <a:lnTo>
                  <a:pt x="165842" y="85949"/>
                </a:lnTo>
                <a:lnTo>
                  <a:pt x="153367" y="82252"/>
                </a:lnTo>
                <a:lnTo>
                  <a:pt x="141025" y="78222"/>
                </a:lnTo>
                <a:lnTo>
                  <a:pt x="128826" y="73864"/>
                </a:lnTo>
                <a:lnTo>
                  <a:pt x="116780" y="69183"/>
                </a:lnTo>
                <a:lnTo>
                  <a:pt x="104897" y="64183"/>
                </a:lnTo>
                <a:lnTo>
                  <a:pt x="93188" y="58870"/>
                </a:lnTo>
                <a:lnTo>
                  <a:pt x="81662" y="53248"/>
                </a:lnTo>
                <a:lnTo>
                  <a:pt x="70330" y="47321"/>
                </a:lnTo>
                <a:lnTo>
                  <a:pt x="59202" y="41096"/>
                </a:lnTo>
                <a:lnTo>
                  <a:pt x="48287" y="34576"/>
                </a:lnTo>
                <a:lnTo>
                  <a:pt x="37597" y="27766"/>
                </a:lnTo>
                <a:lnTo>
                  <a:pt x="27141" y="20672"/>
                </a:lnTo>
                <a:lnTo>
                  <a:pt x="16929" y="13297"/>
                </a:lnTo>
                <a:lnTo>
                  <a:pt x="6972" y="5647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42051" y="3004312"/>
            <a:ext cx="98551" cy="6000"/>
          </a:xfrm>
          <a:custGeom>
            <a:avLst/>
            <a:gdLst/>
            <a:ahLst/>
            <a:cxnLst/>
            <a:rect l="l" t="t" r="r" b="b"/>
            <a:pathLst>
              <a:path w="98551" h="6000">
                <a:moveTo>
                  <a:pt x="98551" y="5334"/>
                </a:moveTo>
                <a:lnTo>
                  <a:pt x="86004" y="5842"/>
                </a:lnTo>
                <a:lnTo>
                  <a:pt x="73405" y="6000"/>
                </a:lnTo>
                <a:lnTo>
                  <a:pt x="60765" y="5806"/>
                </a:lnTo>
                <a:lnTo>
                  <a:pt x="48097" y="5260"/>
                </a:lnTo>
                <a:lnTo>
                  <a:pt x="35411" y="4363"/>
                </a:lnTo>
                <a:lnTo>
                  <a:pt x="22718" y="3115"/>
                </a:lnTo>
                <a:lnTo>
                  <a:pt x="10031" y="1515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59804" y="3325749"/>
            <a:ext cx="34163" cy="100964"/>
          </a:xfrm>
          <a:custGeom>
            <a:avLst/>
            <a:gdLst/>
            <a:ahLst/>
            <a:cxnLst/>
            <a:rect l="l" t="t" r="r" b="b"/>
            <a:pathLst>
              <a:path w="34163" h="100964">
                <a:moveTo>
                  <a:pt x="34163" y="100964"/>
                </a:moveTo>
                <a:lnTo>
                  <a:pt x="28757" y="89165"/>
                </a:lnTo>
                <a:lnTo>
                  <a:pt x="23711" y="77286"/>
                </a:lnTo>
                <a:lnTo>
                  <a:pt x="19024" y="65337"/>
                </a:lnTo>
                <a:lnTo>
                  <a:pt x="14697" y="53324"/>
                </a:lnTo>
                <a:lnTo>
                  <a:pt x="10733" y="41256"/>
                </a:lnTo>
                <a:lnTo>
                  <a:pt x="7132" y="29139"/>
                </a:lnTo>
                <a:lnTo>
                  <a:pt x="3896" y="16983"/>
                </a:lnTo>
                <a:lnTo>
                  <a:pt x="1026" y="4794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46416" y="3481832"/>
            <a:ext cx="47116" cy="88900"/>
          </a:xfrm>
          <a:custGeom>
            <a:avLst/>
            <a:gdLst/>
            <a:ahLst/>
            <a:cxnLst/>
            <a:rect l="l" t="t" r="r" b="b"/>
            <a:pathLst>
              <a:path w="47116" h="88900">
                <a:moveTo>
                  <a:pt x="47116" y="0"/>
                </a:moveTo>
                <a:lnTo>
                  <a:pt x="42498" y="11762"/>
                </a:lnTo>
                <a:lnTo>
                  <a:pt x="37493" y="23383"/>
                </a:lnTo>
                <a:lnTo>
                  <a:pt x="32102" y="34856"/>
                </a:lnTo>
                <a:lnTo>
                  <a:pt x="26327" y="46172"/>
                </a:lnTo>
                <a:lnTo>
                  <a:pt x="20170" y="57323"/>
                </a:lnTo>
                <a:lnTo>
                  <a:pt x="13632" y="68303"/>
                </a:lnTo>
                <a:lnTo>
                  <a:pt x="6715" y="79103"/>
                </a:lnTo>
                <a:lnTo>
                  <a:pt x="0" y="8890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93227" y="3012440"/>
            <a:ext cx="194275" cy="425323"/>
          </a:xfrm>
          <a:custGeom>
            <a:avLst/>
            <a:gdLst/>
            <a:ahLst/>
            <a:cxnLst/>
            <a:rect l="l" t="t" r="r" b="b"/>
            <a:pathLst>
              <a:path w="194275" h="425323">
                <a:moveTo>
                  <a:pt x="0" y="0"/>
                </a:moveTo>
                <a:lnTo>
                  <a:pt x="22247" y="16886"/>
                </a:lnTo>
                <a:lnTo>
                  <a:pt x="43254" y="34554"/>
                </a:lnTo>
                <a:lnTo>
                  <a:pt x="62998" y="52949"/>
                </a:lnTo>
                <a:lnTo>
                  <a:pt x="81456" y="72019"/>
                </a:lnTo>
                <a:lnTo>
                  <a:pt x="98605" y="91709"/>
                </a:lnTo>
                <a:lnTo>
                  <a:pt x="114422" y="111968"/>
                </a:lnTo>
                <a:lnTo>
                  <a:pt x="128883" y="132741"/>
                </a:lnTo>
                <a:lnTo>
                  <a:pt x="141967" y="153974"/>
                </a:lnTo>
                <a:lnTo>
                  <a:pt x="153650" y="175616"/>
                </a:lnTo>
                <a:lnTo>
                  <a:pt x="163909" y="197612"/>
                </a:lnTo>
                <a:lnTo>
                  <a:pt x="172721" y="219908"/>
                </a:lnTo>
                <a:lnTo>
                  <a:pt x="180063" y="242453"/>
                </a:lnTo>
                <a:lnTo>
                  <a:pt x="185913" y="265191"/>
                </a:lnTo>
                <a:lnTo>
                  <a:pt x="190246" y="288071"/>
                </a:lnTo>
                <a:lnTo>
                  <a:pt x="193041" y="311038"/>
                </a:lnTo>
                <a:lnTo>
                  <a:pt x="194275" y="334040"/>
                </a:lnTo>
                <a:lnTo>
                  <a:pt x="193924" y="357023"/>
                </a:lnTo>
                <a:lnTo>
                  <a:pt x="191965" y="379933"/>
                </a:lnTo>
                <a:lnTo>
                  <a:pt x="188376" y="402717"/>
                </a:lnTo>
                <a:lnTo>
                  <a:pt x="183133" y="425323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82380" y="2803271"/>
            <a:ext cx="156845" cy="101091"/>
          </a:xfrm>
          <a:custGeom>
            <a:avLst/>
            <a:gdLst/>
            <a:ahLst/>
            <a:cxnLst/>
            <a:rect l="l" t="t" r="r" b="b"/>
            <a:pathLst>
              <a:path w="156845" h="101091">
                <a:moveTo>
                  <a:pt x="156845" y="0"/>
                </a:moveTo>
                <a:lnTo>
                  <a:pt x="148344" y="8866"/>
                </a:lnTo>
                <a:lnTo>
                  <a:pt x="139494" y="17466"/>
                </a:lnTo>
                <a:lnTo>
                  <a:pt x="130302" y="25793"/>
                </a:lnTo>
                <a:lnTo>
                  <a:pt x="120777" y="33843"/>
                </a:lnTo>
                <a:lnTo>
                  <a:pt x="110925" y="41609"/>
                </a:lnTo>
                <a:lnTo>
                  <a:pt x="100753" y="49087"/>
                </a:lnTo>
                <a:lnTo>
                  <a:pt x="90270" y="56270"/>
                </a:lnTo>
                <a:lnTo>
                  <a:pt x="79482" y="63153"/>
                </a:lnTo>
                <a:lnTo>
                  <a:pt x="68397" y="69731"/>
                </a:lnTo>
                <a:lnTo>
                  <a:pt x="57023" y="75998"/>
                </a:lnTo>
                <a:lnTo>
                  <a:pt x="45367" y="81949"/>
                </a:lnTo>
                <a:lnTo>
                  <a:pt x="33436" y="87578"/>
                </a:lnTo>
                <a:lnTo>
                  <a:pt x="21238" y="92879"/>
                </a:lnTo>
                <a:lnTo>
                  <a:pt x="8781" y="97847"/>
                </a:lnTo>
                <a:lnTo>
                  <a:pt x="0" y="101091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63457" y="2234565"/>
            <a:ext cx="9778" cy="64388"/>
          </a:xfrm>
          <a:custGeom>
            <a:avLst/>
            <a:gdLst/>
            <a:ahLst/>
            <a:cxnLst/>
            <a:rect l="l" t="t" r="r" b="b"/>
            <a:pathLst>
              <a:path w="9778" h="64388">
                <a:moveTo>
                  <a:pt x="9778" y="0"/>
                </a:moveTo>
                <a:lnTo>
                  <a:pt x="9044" y="12747"/>
                </a:lnTo>
                <a:lnTo>
                  <a:pt x="7735" y="25419"/>
                </a:lnTo>
                <a:lnTo>
                  <a:pt x="5859" y="37999"/>
                </a:lnTo>
                <a:lnTo>
                  <a:pt x="3420" y="50471"/>
                </a:lnTo>
                <a:lnTo>
                  <a:pt x="423" y="62816"/>
                </a:lnTo>
                <a:lnTo>
                  <a:pt x="0" y="64388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10601" y="1895221"/>
            <a:ext cx="83439" cy="63753"/>
          </a:xfrm>
          <a:custGeom>
            <a:avLst/>
            <a:gdLst/>
            <a:ahLst/>
            <a:cxnLst/>
            <a:rect l="l" t="t" r="r" b="b"/>
            <a:pathLst>
              <a:path w="83439" h="63753">
                <a:moveTo>
                  <a:pt x="0" y="63753"/>
                </a:moveTo>
                <a:lnTo>
                  <a:pt x="8723" y="54874"/>
                </a:lnTo>
                <a:lnTo>
                  <a:pt x="17841" y="46301"/>
                </a:lnTo>
                <a:lnTo>
                  <a:pt x="27343" y="38043"/>
                </a:lnTo>
                <a:lnTo>
                  <a:pt x="37222" y="30107"/>
                </a:lnTo>
                <a:lnTo>
                  <a:pt x="47470" y="22498"/>
                </a:lnTo>
                <a:lnTo>
                  <a:pt x="58079" y="15224"/>
                </a:lnTo>
                <a:lnTo>
                  <a:pt x="69041" y="8291"/>
                </a:lnTo>
                <a:lnTo>
                  <a:pt x="80347" y="1706"/>
                </a:lnTo>
                <a:lnTo>
                  <a:pt x="83439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14463" y="1784096"/>
            <a:ext cx="48132" cy="61087"/>
          </a:xfrm>
          <a:custGeom>
            <a:avLst/>
            <a:gdLst/>
            <a:ahLst/>
            <a:cxnLst/>
            <a:rect l="l" t="t" r="r" b="b"/>
            <a:pathLst>
              <a:path w="48132" h="61087">
                <a:moveTo>
                  <a:pt x="0" y="61087"/>
                </a:moveTo>
                <a:lnTo>
                  <a:pt x="6494" y="50333"/>
                </a:lnTo>
                <a:lnTo>
                  <a:pt x="13531" y="39861"/>
                </a:lnTo>
                <a:lnTo>
                  <a:pt x="21104" y="29686"/>
                </a:lnTo>
                <a:lnTo>
                  <a:pt x="29205" y="19825"/>
                </a:lnTo>
                <a:lnTo>
                  <a:pt x="37828" y="10294"/>
                </a:lnTo>
                <a:lnTo>
                  <a:pt x="46966" y="1111"/>
                </a:lnTo>
                <a:lnTo>
                  <a:pt x="48132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20281" y="1690370"/>
            <a:ext cx="92455" cy="95376"/>
          </a:xfrm>
          <a:custGeom>
            <a:avLst/>
            <a:gdLst/>
            <a:ahLst/>
            <a:cxnLst/>
            <a:rect l="l" t="t" r="r" b="b"/>
            <a:pathLst>
              <a:path w="92455" h="95376">
                <a:moveTo>
                  <a:pt x="0" y="0"/>
                </a:moveTo>
                <a:lnTo>
                  <a:pt x="9941" y="8388"/>
                </a:lnTo>
                <a:lnTo>
                  <a:pt x="19658" y="16940"/>
                </a:lnTo>
                <a:lnTo>
                  <a:pt x="29146" y="25653"/>
                </a:lnTo>
                <a:lnTo>
                  <a:pt x="38403" y="34522"/>
                </a:lnTo>
                <a:lnTo>
                  <a:pt x="47427" y="43546"/>
                </a:lnTo>
                <a:lnTo>
                  <a:pt x="56214" y="52720"/>
                </a:lnTo>
                <a:lnTo>
                  <a:pt x="64763" y="62042"/>
                </a:lnTo>
                <a:lnTo>
                  <a:pt x="73070" y="71507"/>
                </a:lnTo>
                <a:lnTo>
                  <a:pt x="81133" y="81113"/>
                </a:lnTo>
                <a:lnTo>
                  <a:pt x="88949" y="90856"/>
                </a:lnTo>
                <a:lnTo>
                  <a:pt x="92455" y="9537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47234" y="1924685"/>
            <a:ext cx="2258" cy="75311"/>
          </a:xfrm>
          <a:custGeom>
            <a:avLst/>
            <a:gdLst/>
            <a:ahLst/>
            <a:cxnLst/>
            <a:rect l="l" t="t" r="r" b="b"/>
            <a:pathLst>
              <a:path w="2258" h="75311">
                <a:moveTo>
                  <a:pt x="2258" y="75311"/>
                </a:moveTo>
                <a:lnTo>
                  <a:pt x="1107" y="62567"/>
                </a:lnTo>
                <a:lnTo>
                  <a:pt x="352" y="49848"/>
                </a:lnTo>
                <a:lnTo>
                  <a:pt x="0" y="37158"/>
                </a:lnTo>
                <a:lnTo>
                  <a:pt x="57" y="24501"/>
                </a:lnTo>
                <a:lnTo>
                  <a:pt x="532" y="11880"/>
                </a:lnTo>
                <a:lnTo>
                  <a:pt x="1369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19416" y="1718437"/>
            <a:ext cx="949706" cy="421386"/>
          </a:xfrm>
          <a:custGeom>
            <a:avLst/>
            <a:gdLst/>
            <a:ahLst/>
            <a:cxnLst/>
            <a:rect l="l" t="t" r="r" b="b"/>
            <a:pathLst>
              <a:path w="949706" h="421386">
                <a:moveTo>
                  <a:pt x="485267" y="314960"/>
                </a:moveTo>
                <a:lnTo>
                  <a:pt x="487934" y="316229"/>
                </a:lnTo>
                <a:lnTo>
                  <a:pt x="491236" y="317373"/>
                </a:lnTo>
                <a:lnTo>
                  <a:pt x="495935" y="318515"/>
                </a:lnTo>
                <a:lnTo>
                  <a:pt x="499618" y="319150"/>
                </a:lnTo>
                <a:lnTo>
                  <a:pt x="503428" y="319277"/>
                </a:lnTo>
                <a:lnTo>
                  <a:pt x="506730" y="316611"/>
                </a:lnTo>
                <a:lnTo>
                  <a:pt x="528828" y="231266"/>
                </a:lnTo>
                <a:lnTo>
                  <a:pt x="533527" y="226822"/>
                </a:lnTo>
                <a:lnTo>
                  <a:pt x="537718" y="223265"/>
                </a:lnTo>
                <a:lnTo>
                  <a:pt x="541528" y="220345"/>
                </a:lnTo>
                <a:lnTo>
                  <a:pt x="545211" y="217297"/>
                </a:lnTo>
                <a:lnTo>
                  <a:pt x="548640" y="215137"/>
                </a:lnTo>
                <a:lnTo>
                  <a:pt x="551815" y="213613"/>
                </a:lnTo>
                <a:lnTo>
                  <a:pt x="554863" y="211962"/>
                </a:lnTo>
                <a:lnTo>
                  <a:pt x="557784" y="211074"/>
                </a:lnTo>
                <a:lnTo>
                  <a:pt x="560324" y="210692"/>
                </a:lnTo>
                <a:lnTo>
                  <a:pt x="562864" y="210312"/>
                </a:lnTo>
                <a:lnTo>
                  <a:pt x="567690" y="211074"/>
                </a:lnTo>
                <a:lnTo>
                  <a:pt x="571500" y="212343"/>
                </a:lnTo>
                <a:lnTo>
                  <a:pt x="574802" y="213995"/>
                </a:lnTo>
                <a:lnTo>
                  <a:pt x="577596" y="215518"/>
                </a:lnTo>
                <a:lnTo>
                  <a:pt x="580898" y="217804"/>
                </a:lnTo>
                <a:lnTo>
                  <a:pt x="583565" y="219201"/>
                </a:lnTo>
                <a:lnTo>
                  <a:pt x="586105" y="218693"/>
                </a:lnTo>
                <a:lnTo>
                  <a:pt x="588137" y="215646"/>
                </a:lnTo>
                <a:lnTo>
                  <a:pt x="589026" y="212725"/>
                </a:lnTo>
                <a:lnTo>
                  <a:pt x="590169" y="208914"/>
                </a:lnTo>
                <a:lnTo>
                  <a:pt x="591058" y="204977"/>
                </a:lnTo>
                <a:lnTo>
                  <a:pt x="591693" y="202311"/>
                </a:lnTo>
                <a:lnTo>
                  <a:pt x="591820" y="199262"/>
                </a:lnTo>
                <a:lnTo>
                  <a:pt x="590550" y="196468"/>
                </a:lnTo>
                <a:lnTo>
                  <a:pt x="587121" y="194055"/>
                </a:lnTo>
                <a:lnTo>
                  <a:pt x="584073" y="192404"/>
                </a:lnTo>
                <a:lnTo>
                  <a:pt x="580898" y="190880"/>
                </a:lnTo>
                <a:lnTo>
                  <a:pt x="577723" y="189737"/>
                </a:lnTo>
                <a:lnTo>
                  <a:pt x="575056" y="188975"/>
                </a:lnTo>
                <a:lnTo>
                  <a:pt x="572389" y="188340"/>
                </a:lnTo>
                <a:lnTo>
                  <a:pt x="569468" y="187960"/>
                </a:lnTo>
                <a:lnTo>
                  <a:pt x="563626" y="187960"/>
                </a:lnTo>
                <a:lnTo>
                  <a:pt x="560578" y="188595"/>
                </a:lnTo>
                <a:lnTo>
                  <a:pt x="557276" y="189737"/>
                </a:lnTo>
                <a:lnTo>
                  <a:pt x="553974" y="190880"/>
                </a:lnTo>
                <a:lnTo>
                  <a:pt x="550418" y="192659"/>
                </a:lnTo>
                <a:lnTo>
                  <a:pt x="546354" y="195072"/>
                </a:lnTo>
                <a:lnTo>
                  <a:pt x="542417" y="197612"/>
                </a:lnTo>
                <a:lnTo>
                  <a:pt x="537972" y="200913"/>
                </a:lnTo>
                <a:lnTo>
                  <a:pt x="533146" y="205232"/>
                </a:lnTo>
                <a:lnTo>
                  <a:pt x="537972" y="186309"/>
                </a:lnTo>
                <a:lnTo>
                  <a:pt x="533654" y="180721"/>
                </a:lnTo>
                <a:lnTo>
                  <a:pt x="526288" y="178562"/>
                </a:lnTo>
                <a:lnTo>
                  <a:pt x="521716" y="177673"/>
                </a:lnTo>
                <a:lnTo>
                  <a:pt x="518541" y="178180"/>
                </a:lnTo>
                <a:lnTo>
                  <a:pt x="516509" y="180721"/>
                </a:lnTo>
                <a:lnTo>
                  <a:pt x="482981" y="310388"/>
                </a:lnTo>
                <a:lnTo>
                  <a:pt x="482727" y="311912"/>
                </a:lnTo>
                <a:lnTo>
                  <a:pt x="485267" y="314960"/>
                </a:lnTo>
                <a:close/>
              </a:path>
              <a:path w="949706" h="421386">
                <a:moveTo>
                  <a:pt x="357759" y="242188"/>
                </a:moveTo>
                <a:lnTo>
                  <a:pt x="357251" y="229615"/>
                </a:lnTo>
                <a:lnTo>
                  <a:pt x="356997" y="236220"/>
                </a:lnTo>
                <a:lnTo>
                  <a:pt x="357759" y="242188"/>
                </a:lnTo>
                <a:close/>
              </a:path>
              <a:path w="949706" h="421386">
                <a:moveTo>
                  <a:pt x="160528" y="285114"/>
                </a:moveTo>
                <a:lnTo>
                  <a:pt x="163195" y="286892"/>
                </a:lnTo>
                <a:lnTo>
                  <a:pt x="166243" y="288036"/>
                </a:lnTo>
                <a:lnTo>
                  <a:pt x="170434" y="289305"/>
                </a:lnTo>
                <a:lnTo>
                  <a:pt x="174752" y="290322"/>
                </a:lnTo>
                <a:lnTo>
                  <a:pt x="177927" y="290702"/>
                </a:lnTo>
                <a:lnTo>
                  <a:pt x="181229" y="290449"/>
                </a:lnTo>
                <a:lnTo>
                  <a:pt x="183515" y="287782"/>
                </a:lnTo>
                <a:lnTo>
                  <a:pt x="200406" y="222885"/>
                </a:lnTo>
                <a:lnTo>
                  <a:pt x="202946" y="227202"/>
                </a:lnTo>
                <a:lnTo>
                  <a:pt x="205486" y="231012"/>
                </a:lnTo>
                <a:lnTo>
                  <a:pt x="206883" y="197612"/>
                </a:lnTo>
                <a:lnTo>
                  <a:pt x="207899" y="234314"/>
                </a:lnTo>
                <a:lnTo>
                  <a:pt x="210312" y="237489"/>
                </a:lnTo>
                <a:lnTo>
                  <a:pt x="212852" y="240411"/>
                </a:lnTo>
                <a:lnTo>
                  <a:pt x="215519" y="242824"/>
                </a:lnTo>
                <a:lnTo>
                  <a:pt x="213404" y="209951"/>
                </a:lnTo>
                <a:lnTo>
                  <a:pt x="220014" y="219683"/>
                </a:lnTo>
                <a:lnTo>
                  <a:pt x="220853" y="220725"/>
                </a:lnTo>
                <a:lnTo>
                  <a:pt x="220345" y="146050"/>
                </a:lnTo>
                <a:lnTo>
                  <a:pt x="223139" y="100202"/>
                </a:lnTo>
                <a:lnTo>
                  <a:pt x="220218" y="99187"/>
                </a:lnTo>
                <a:lnTo>
                  <a:pt x="216281" y="98171"/>
                </a:lnTo>
                <a:lnTo>
                  <a:pt x="213233" y="97662"/>
                </a:lnTo>
                <a:lnTo>
                  <a:pt x="211963" y="97409"/>
                </a:lnTo>
                <a:lnTo>
                  <a:pt x="208788" y="97789"/>
                </a:lnTo>
                <a:lnTo>
                  <a:pt x="206756" y="100457"/>
                </a:lnTo>
                <a:lnTo>
                  <a:pt x="159766" y="281559"/>
                </a:lnTo>
                <a:lnTo>
                  <a:pt x="159639" y="282321"/>
                </a:lnTo>
                <a:lnTo>
                  <a:pt x="160528" y="285114"/>
                </a:lnTo>
                <a:close/>
              </a:path>
              <a:path w="949706" h="421386">
                <a:moveTo>
                  <a:pt x="206883" y="197612"/>
                </a:moveTo>
                <a:lnTo>
                  <a:pt x="205486" y="231012"/>
                </a:lnTo>
                <a:lnTo>
                  <a:pt x="207899" y="234314"/>
                </a:lnTo>
                <a:lnTo>
                  <a:pt x="206883" y="197612"/>
                </a:lnTo>
                <a:close/>
              </a:path>
              <a:path w="949706" h="421386">
                <a:moveTo>
                  <a:pt x="263906" y="226822"/>
                </a:moveTo>
                <a:lnTo>
                  <a:pt x="259969" y="254000"/>
                </a:lnTo>
                <a:lnTo>
                  <a:pt x="267843" y="252349"/>
                </a:lnTo>
                <a:lnTo>
                  <a:pt x="263906" y="226822"/>
                </a:lnTo>
                <a:close/>
              </a:path>
              <a:path w="949706" h="421386">
                <a:moveTo>
                  <a:pt x="1631" y="125352"/>
                </a:moveTo>
                <a:lnTo>
                  <a:pt x="0" y="138129"/>
                </a:lnTo>
                <a:lnTo>
                  <a:pt x="254" y="149987"/>
                </a:lnTo>
                <a:lnTo>
                  <a:pt x="431" y="151518"/>
                </a:lnTo>
                <a:lnTo>
                  <a:pt x="3270" y="164234"/>
                </a:lnTo>
                <a:lnTo>
                  <a:pt x="8509" y="175513"/>
                </a:lnTo>
                <a:lnTo>
                  <a:pt x="16847" y="186046"/>
                </a:lnTo>
                <a:lnTo>
                  <a:pt x="26924" y="194310"/>
                </a:lnTo>
                <a:lnTo>
                  <a:pt x="41218" y="201828"/>
                </a:lnTo>
                <a:lnTo>
                  <a:pt x="53848" y="205993"/>
                </a:lnTo>
                <a:lnTo>
                  <a:pt x="60454" y="207516"/>
                </a:lnTo>
                <a:lnTo>
                  <a:pt x="73165" y="209194"/>
                </a:lnTo>
                <a:lnTo>
                  <a:pt x="85217" y="209041"/>
                </a:lnTo>
                <a:lnTo>
                  <a:pt x="99839" y="206074"/>
                </a:lnTo>
                <a:lnTo>
                  <a:pt x="111252" y="200913"/>
                </a:lnTo>
                <a:lnTo>
                  <a:pt x="122885" y="192031"/>
                </a:lnTo>
                <a:lnTo>
                  <a:pt x="131318" y="181990"/>
                </a:lnTo>
                <a:lnTo>
                  <a:pt x="139966" y="165836"/>
                </a:lnTo>
                <a:lnTo>
                  <a:pt x="144145" y="153035"/>
                </a:lnTo>
                <a:lnTo>
                  <a:pt x="173609" y="39242"/>
                </a:lnTo>
                <a:lnTo>
                  <a:pt x="173482" y="36957"/>
                </a:lnTo>
                <a:lnTo>
                  <a:pt x="168275" y="33274"/>
                </a:lnTo>
                <a:lnTo>
                  <a:pt x="160147" y="30734"/>
                </a:lnTo>
                <a:lnTo>
                  <a:pt x="152400" y="30099"/>
                </a:lnTo>
                <a:lnTo>
                  <a:pt x="148971" y="32765"/>
                </a:lnTo>
                <a:lnTo>
                  <a:pt x="119380" y="146812"/>
                </a:lnTo>
                <a:lnTo>
                  <a:pt x="117221" y="155066"/>
                </a:lnTo>
                <a:lnTo>
                  <a:pt x="114300" y="162178"/>
                </a:lnTo>
                <a:lnTo>
                  <a:pt x="110617" y="167893"/>
                </a:lnTo>
                <a:lnTo>
                  <a:pt x="106934" y="173609"/>
                </a:lnTo>
                <a:lnTo>
                  <a:pt x="102616" y="178053"/>
                </a:lnTo>
                <a:lnTo>
                  <a:pt x="97663" y="181228"/>
                </a:lnTo>
                <a:lnTo>
                  <a:pt x="92710" y="184530"/>
                </a:lnTo>
                <a:lnTo>
                  <a:pt x="87122" y="186436"/>
                </a:lnTo>
                <a:lnTo>
                  <a:pt x="80899" y="187071"/>
                </a:lnTo>
                <a:lnTo>
                  <a:pt x="74803" y="187705"/>
                </a:lnTo>
                <a:lnTo>
                  <a:pt x="68072" y="187071"/>
                </a:lnTo>
                <a:lnTo>
                  <a:pt x="60833" y="185292"/>
                </a:lnTo>
                <a:lnTo>
                  <a:pt x="53848" y="183387"/>
                </a:lnTo>
                <a:lnTo>
                  <a:pt x="47879" y="180721"/>
                </a:lnTo>
                <a:lnTo>
                  <a:pt x="42799" y="177164"/>
                </a:lnTo>
                <a:lnTo>
                  <a:pt x="37719" y="173482"/>
                </a:lnTo>
                <a:lnTo>
                  <a:pt x="33782" y="169037"/>
                </a:lnTo>
                <a:lnTo>
                  <a:pt x="30861" y="163702"/>
                </a:lnTo>
                <a:lnTo>
                  <a:pt x="27940" y="158368"/>
                </a:lnTo>
                <a:lnTo>
                  <a:pt x="26289" y="152273"/>
                </a:lnTo>
                <a:lnTo>
                  <a:pt x="25908" y="145287"/>
                </a:lnTo>
                <a:lnTo>
                  <a:pt x="25400" y="138302"/>
                </a:lnTo>
                <a:lnTo>
                  <a:pt x="26289" y="130428"/>
                </a:lnTo>
                <a:lnTo>
                  <a:pt x="28575" y="121792"/>
                </a:lnTo>
                <a:lnTo>
                  <a:pt x="57785" y="9143"/>
                </a:lnTo>
                <a:lnTo>
                  <a:pt x="57912" y="7747"/>
                </a:lnTo>
                <a:lnTo>
                  <a:pt x="55245" y="4572"/>
                </a:lnTo>
                <a:lnTo>
                  <a:pt x="52578" y="3301"/>
                </a:lnTo>
                <a:lnTo>
                  <a:pt x="49022" y="2032"/>
                </a:lnTo>
                <a:lnTo>
                  <a:pt x="44196" y="762"/>
                </a:lnTo>
                <a:lnTo>
                  <a:pt x="40513" y="253"/>
                </a:lnTo>
                <a:lnTo>
                  <a:pt x="38989" y="0"/>
                </a:lnTo>
                <a:lnTo>
                  <a:pt x="35560" y="126"/>
                </a:lnTo>
                <a:lnTo>
                  <a:pt x="33147" y="2793"/>
                </a:lnTo>
                <a:lnTo>
                  <a:pt x="3175" y="118490"/>
                </a:lnTo>
                <a:lnTo>
                  <a:pt x="1631" y="125352"/>
                </a:lnTo>
                <a:close/>
              </a:path>
              <a:path w="949706" h="421386">
                <a:moveTo>
                  <a:pt x="285623" y="147700"/>
                </a:moveTo>
                <a:lnTo>
                  <a:pt x="286893" y="153162"/>
                </a:lnTo>
                <a:lnTo>
                  <a:pt x="288163" y="158496"/>
                </a:lnTo>
                <a:lnTo>
                  <a:pt x="288417" y="164464"/>
                </a:lnTo>
                <a:lnTo>
                  <a:pt x="298069" y="123062"/>
                </a:lnTo>
                <a:lnTo>
                  <a:pt x="288061" y="116089"/>
                </a:lnTo>
                <a:lnTo>
                  <a:pt x="275336" y="111378"/>
                </a:lnTo>
                <a:lnTo>
                  <a:pt x="276606" y="135000"/>
                </a:lnTo>
                <a:lnTo>
                  <a:pt x="279908" y="138937"/>
                </a:lnTo>
                <a:lnTo>
                  <a:pt x="283337" y="143001"/>
                </a:lnTo>
                <a:lnTo>
                  <a:pt x="285623" y="147700"/>
                </a:lnTo>
                <a:close/>
              </a:path>
              <a:path w="949706" h="421386">
                <a:moveTo>
                  <a:pt x="245872" y="112267"/>
                </a:moveTo>
                <a:lnTo>
                  <a:pt x="249428" y="130428"/>
                </a:lnTo>
                <a:lnTo>
                  <a:pt x="252857" y="129793"/>
                </a:lnTo>
                <a:lnTo>
                  <a:pt x="259334" y="129539"/>
                </a:lnTo>
                <a:lnTo>
                  <a:pt x="262509" y="129921"/>
                </a:lnTo>
                <a:lnTo>
                  <a:pt x="266827" y="109727"/>
                </a:lnTo>
                <a:lnTo>
                  <a:pt x="258572" y="109727"/>
                </a:lnTo>
                <a:lnTo>
                  <a:pt x="254381" y="110236"/>
                </a:lnTo>
                <a:lnTo>
                  <a:pt x="250190" y="111251"/>
                </a:lnTo>
                <a:lnTo>
                  <a:pt x="245872" y="112267"/>
                </a:lnTo>
                <a:close/>
              </a:path>
              <a:path w="949706" h="421386">
                <a:moveTo>
                  <a:pt x="290655" y="234782"/>
                </a:moveTo>
                <a:lnTo>
                  <a:pt x="287909" y="170941"/>
                </a:lnTo>
                <a:lnTo>
                  <a:pt x="287274" y="177418"/>
                </a:lnTo>
                <a:lnTo>
                  <a:pt x="286131" y="183896"/>
                </a:lnTo>
                <a:lnTo>
                  <a:pt x="284353" y="190626"/>
                </a:lnTo>
                <a:lnTo>
                  <a:pt x="282829" y="196596"/>
                </a:lnTo>
                <a:lnTo>
                  <a:pt x="282043" y="243471"/>
                </a:lnTo>
                <a:lnTo>
                  <a:pt x="290655" y="234782"/>
                </a:lnTo>
                <a:close/>
              </a:path>
              <a:path w="949706" h="421386">
                <a:moveTo>
                  <a:pt x="265557" y="130683"/>
                </a:moveTo>
                <a:lnTo>
                  <a:pt x="267843" y="222758"/>
                </a:lnTo>
                <a:lnTo>
                  <a:pt x="271653" y="218566"/>
                </a:lnTo>
                <a:lnTo>
                  <a:pt x="274955" y="249047"/>
                </a:lnTo>
                <a:lnTo>
                  <a:pt x="281432" y="243966"/>
                </a:lnTo>
                <a:lnTo>
                  <a:pt x="275082" y="213740"/>
                </a:lnTo>
                <a:lnTo>
                  <a:pt x="271780" y="132207"/>
                </a:lnTo>
                <a:lnTo>
                  <a:pt x="265557" y="130683"/>
                </a:lnTo>
                <a:close/>
              </a:path>
              <a:path w="949706" h="421386">
                <a:moveTo>
                  <a:pt x="267843" y="222758"/>
                </a:moveTo>
                <a:lnTo>
                  <a:pt x="265557" y="130683"/>
                </a:lnTo>
                <a:lnTo>
                  <a:pt x="271780" y="132207"/>
                </a:lnTo>
                <a:lnTo>
                  <a:pt x="275082" y="213740"/>
                </a:lnTo>
                <a:lnTo>
                  <a:pt x="281432" y="243966"/>
                </a:lnTo>
                <a:lnTo>
                  <a:pt x="282043" y="243471"/>
                </a:lnTo>
                <a:lnTo>
                  <a:pt x="282829" y="196596"/>
                </a:lnTo>
                <a:lnTo>
                  <a:pt x="284353" y="190626"/>
                </a:lnTo>
                <a:lnTo>
                  <a:pt x="286131" y="183896"/>
                </a:lnTo>
                <a:lnTo>
                  <a:pt x="287274" y="177418"/>
                </a:lnTo>
                <a:lnTo>
                  <a:pt x="287909" y="170941"/>
                </a:lnTo>
                <a:lnTo>
                  <a:pt x="290655" y="234782"/>
                </a:lnTo>
                <a:lnTo>
                  <a:pt x="298196" y="223774"/>
                </a:lnTo>
                <a:lnTo>
                  <a:pt x="300928" y="218563"/>
                </a:lnTo>
                <a:lnTo>
                  <a:pt x="305779" y="207115"/>
                </a:lnTo>
                <a:lnTo>
                  <a:pt x="309753" y="194183"/>
                </a:lnTo>
                <a:lnTo>
                  <a:pt x="312761" y="179124"/>
                </a:lnTo>
                <a:lnTo>
                  <a:pt x="313817" y="166750"/>
                </a:lnTo>
                <a:lnTo>
                  <a:pt x="314071" y="157861"/>
                </a:lnTo>
                <a:lnTo>
                  <a:pt x="312928" y="149733"/>
                </a:lnTo>
                <a:lnTo>
                  <a:pt x="310388" y="142239"/>
                </a:lnTo>
                <a:lnTo>
                  <a:pt x="307848" y="134874"/>
                </a:lnTo>
                <a:lnTo>
                  <a:pt x="303657" y="128397"/>
                </a:lnTo>
                <a:lnTo>
                  <a:pt x="298069" y="123062"/>
                </a:lnTo>
                <a:lnTo>
                  <a:pt x="288417" y="164464"/>
                </a:lnTo>
                <a:lnTo>
                  <a:pt x="288163" y="158496"/>
                </a:lnTo>
                <a:lnTo>
                  <a:pt x="286893" y="153162"/>
                </a:lnTo>
                <a:lnTo>
                  <a:pt x="285623" y="147700"/>
                </a:lnTo>
                <a:lnTo>
                  <a:pt x="283337" y="143001"/>
                </a:lnTo>
                <a:lnTo>
                  <a:pt x="280670" y="202437"/>
                </a:lnTo>
                <a:lnTo>
                  <a:pt x="277876" y="208152"/>
                </a:lnTo>
                <a:lnTo>
                  <a:pt x="276606" y="135000"/>
                </a:lnTo>
                <a:lnTo>
                  <a:pt x="275336" y="111378"/>
                </a:lnTo>
                <a:lnTo>
                  <a:pt x="271018" y="110236"/>
                </a:lnTo>
                <a:lnTo>
                  <a:pt x="266827" y="109727"/>
                </a:lnTo>
                <a:lnTo>
                  <a:pt x="262509" y="129921"/>
                </a:lnTo>
                <a:lnTo>
                  <a:pt x="259461" y="229742"/>
                </a:lnTo>
                <a:lnTo>
                  <a:pt x="254381" y="231521"/>
                </a:lnTo>
                <a:lnTo>
                  <a:pt x="249428" y="130428"/>
                </a:lnTo>
                <a:lnTo>
                  <a:pt x="245872" y="112267"/>
                </a:lnTo>
                <a:lnTo>
                  <a:pt x="241554" y="113791"/>
                </a:lnTo>
                <a:lnTo>
                  <a:pt x="237236" y="115824"/>
                </a:lnTo>
                <a:lnTo>
                  <a:pt x="232791" y="117855"/>
                </a:lnTo>
                <a:lnTo>
                  <a:pt x="228092" y="120268"/>
                </a:lnTo>
                <a:lnTo>
                  <a:pt x="223139" y="123316"/>
                </a:lnTo>
                <a:lnTo>
                  <a:pt x="227584" y="105917"/>
                </a:lnTo>
                <a:lnTo>
                  <a:pt x="227838" y="105028"/>
                </a:lnTo>
                <a:lnTo>
                  <a:pt x="226187" y="101853"/>
                </a:lnTo>
                <a:lnTo>
                  <a:pt x="223139" y="100202"/>
                </a:lnTo>
                <a:lnTo>
                  <a:pt x="220345" y="146050"/>
                </a:lnTo>
                <a:lnTo>
                  <a:pt x="220853" y="220725"/>
                </a:lnTo>
                <a:lnTo>
                  <a:pt x="220014" y="219683"/>
                </a:lnTo>
                <a:lnTo>
                  <a:pt x="213404" y="209951"/>
                </a:lnTo>
                <a:lnTo>
                  <a:pt x="215519" y="242824"/>
                </a:lnTo>
                <a:lnTo>
                  <a:pt x="218313" y="245237"/>
                </a:lnTo>
                <a:lnTo>
                  <a:pt x="221107" y="247268"/>
                </a:lnTo>
                <a:lnTo>
                  <a:pt x="224282" y="248920"/>
                </a:lnTo>
                <a:lnTo>
                  <a:pt x="225679" y="226440"/>
                </a:lnTo>
                <a:lnTo>
                  <a:pt x="225298" y="142239"/>
                </a:lnTo>
                <a:lnTo>
                  <a:pt x="229870" y="139191"/>
                </a:lnTo>
                <a:lnTo>
                  <a:pt x="234061" y="136905"/>
                </a:lnTo>
                <a:lnTo>
                  <a:pt x="238379" y="134492"/>
                </a:lnTo>
                <a:lnTo>
                  <a:pt x="242189" y="132841"/>
                </a:lnTo>
                <a:lnTo>
                  <a:pt x="245872" y="131572"/>
                </a:lnTo>
                <a:lnTo>
                  <a:pt x="249301" y="233299"/>
                </a:lnTo>
                <a:lnTo>
                  <a:pt x="259969" y="254000"/>
                </a:lnTo>
                <a:lnTo>
                  <a:pt x="263906" y="226822"/>
                </a:lnTo>
                <a:lnTo>
                  <a:pt x="267843" y="252349"/>
                </a:lnTo>
                <a:lnTo>
                  <a:pt x="274955" y="249047"/>
                </a:lnTo>
                <a:lnTo>
                  <a:pt x="271653" y="218566"/>
                </a:lnTo>
                <a:lnTo>
                  <a:pt x="267843" y="222758"/>
                </a:lnTo>
                <a:close/>
              </a:path>
              <a:path w="949706" h="421386">
                <a:moveTo>
                  <a:pt x="259969" y="254000"/>
                </a:moveTo>
                <a:lnTo>
                  <a:pt x="249301" y="233299"/>
                </a:lnTo>
                <a:lnTo>
                  <a:pt x="243840" y="233425"/>
                </a:lnTo>
                <a:lnTo>
                  <a:pt x="238379" y="134492"/>
                </a:lnTo>
                <a:lnTo>
                  <a:pt x="234061" y="136905"/>
                </a:lnTo>
                <a:lnTo>
                  <a:pt x="229870" y="139191"/>
                </a:lnTo>
                <a:lnTo>
                  <a:pt x="231394" y="230124"/>
                </a:lnTo>
                <a:lnTo>
                  <a:pt x="237871" y="231901"/>
                </a:lnTo>
                <a:lnTo>
                  <a:pt x="247868" y="254864"/>
                </a:lnTo>
                <a:lnTo>
                  <a:pt x="259969" y="254000"/>
                </a:lnTo>
                <a:close/>
              </a:path>
              <a:path w="949706" h="421386">
                <a:moveTo>
                  <a:pt x="227330" y="250571"/>
                </a:moveTo>
                <a:lnTo>
                  <a:pt x="230759" y="251840"/>
                </a:lnTo>
                <a:lnTo>
                  <a:pt x="234569" y="252857"/>
                </a:lnTo>
                <a:lnTo>
                  <a:pt x="234930" y="252947"/>
                </a:lnTo>
                <a:lnTo>
                  <a:pt x="247868" y="254864"/>
                </a:lnTo>
                <a:lnTo>
                  <a:pt x="237871" y="231901"/>
                </a:lnTo>
                <a:lnTo>
                  <a:pt x="231394" y="230124"/>
                </a:lnTo>
                <a:lnTo>
                  <a:pt x="229870" y="139191"/>
                </a:lnTo>
                <a:lnTo>
                  <a:pt x="225298" y="142239"/>
                </a:lnTo>
                <a:lnTo>
                  <a:pt x="225679" y="226440"/>
                </a:lnTo>
                <a:lnTo>
                  <a:pt x="224282" y="248920"/>
                </a:lnTo>
                <a:lnTo>
                  <a:pt x="227330" y="250571"/>
                </a:lnTo>
                <a:close/>
              </a:path>
              <a:path w="949706" h="421386">
                <a:moveTo>
                  <a:pt x="279908" y="138937"/>
                </a:moveTo>
                <a:lnTo>
                  <a:pt x="276606" y="135000"/>
                </a:lnTo>
                <a:lnTo>
                  <a:pt x="277876" y="208152"/>
                </a:lnTo>
                <a:lnTo>
                  <a:pt x="280670" y="202437"/>
                </a:lnTo>
                <a:lnTo>
                  <a:pt x="283337" y="143001"/>
                </a:lnTo>
                <a:lnTo>
                  <a:pt x="279908" y="138937"/>
                </a:lnTo>
                <a:close/>
              </a:path>
              <a:path w="949706" h="421386">
                <a:moveTo>
                  <a:pt x="262509" y="129921"/>
                </a:moveTo>
                <a:lnTo>
                  <a:pt x="259334" y="129539"/>
                </a:lnTo>
                <a:lnTo>
                  <a:pt x="252857" y="129793"/>
                </a:lnTo>
                <a:lnTo>
                  <a:pt x="249428" y="130428"/>
                </a:lnTo>
                <a:lnTo>
                  <a:pt x="254381" y="231521"/>
                </a:lnTo>
                <a:lnTo>
                  <a:pt x="259461" y="229742"/>
                </a:lnTo>
                <a:lnTo>
                  <a:pt x="262509" y="129921"/>
                </a:lnTo>
                <a:close/>
              </a:path>
              <a:path w="949706" h="421386">
                <a:moveTo>
                  <a:pt x="243840" y="233425"/>
                </a:moveTo>
                <a:lnTo>
                  <a:pt x="249301" y="233299"/>
                </a:lnTo>
                <a:lnTo>
                  <a:pt x="245872" y="131572"/>
                </a:lnTo>
                <a:lnTo>
                  <a:pt x="242189" y="132841"/>
                </a:lnTo>
                <a:lnTo>
                  <a:pt x="238379" y="134492"/>
                </a:lnTo>
                <a:lnTo>
                  <a:pt x="243840" y="233425"/>
                </a:lnTo>
                <a:close/>
              </a:path>
              <a:path w="949706" h="421386">
                <a:moveTo>
                  <a:pt x="465836" y="235203"/>
                </a:moveTo>
                <a:lnTo>
                  <a:pt x="467106" y="229823"/>
                </a:lnTo>
                <a:lnTo>
                  <a:pt x="469068" y="217043"/>
                </a:lnTo>
                <a:lnTo>
                  <a:pt x="469392" y="204977"/>
                </a:lnTo>
                <a:lnTo>
                  <a:pt x="469368" y="204437"/>
                </a:lnTo>
                <a:lnTo>
                  <a:pt x="467506" y="191493"/>
                </a:lnTo>
                <a:lnTo>
                  <a:pt x="463169" y="179832"/>
                </a:lnTo>
                <a:lnTo>
                  <a:pt x="459486" y="172465"/>
                </a:lnTo>
                <a:lnTo>
                  <a:pt x="454152" y="166115"/>
                </a:lnTo>
                <a:lnTo>
                  <a:pt x="447040" y="160909"/>
                </a:lnTo>
                <a:lnTo>
                  <a:pt x="444246" y="203453"/>
                </a:lnTo>
                <a:lnTo>
                  <a:pt x="443611" y="216662"/>
                </a:lnTo>
                <a:lnTo>
                  <a:pt x="442595" y="223392"/>
                </a:lnTo>
                <a:lnTo>
                  <a:pt x="441706" y="192024"/>
                </a:lnTo>
                <a:lnTo>
                  <a:pt x="444160" y="158926"/>
                </a:lnTo>
                <a:lnTo>
                  <a:pt x="433273" y="153219"/>
                </a:lnTo>
                <a:lnTo>
                  <a:pt x="427990" y="173609"/>
                </a:lnTo>
                <a:lnTo>
                  <a:pt x="426085" y="261112"/>
                </a:lnTo>
                <a:lnTo>
                  <a:pt x="424594" y="289095"/>
                </a:lnTo>
                <a:lnTo>
                  <a:pt x="435610" y="283083"/>
                </a:lnTo>
                <a:lnTo>
                  <a:pt x="429895" y="256286"/>
                </a:lnTo>
                <a:lnTo>
                  <a:pt x="432435" y="177673"/>
                </a:lnTo>
                <a:lnTo>
                  <a:pt x="436880" y="181737"/>
                </a:lnTo>
                <a:lnTo>
                  <a:pt x="439928" y="186436"/>
                </a:lnTo>
                <a:lnTo>
                  <a:pt x="440690" y="230504"/>
                </a:lnTo>
                <a:lnTo>
                  <a:pt x="446155" y="273858"/>
                </a:lnTo>
                <a:lnTo>
                  <a:pt x="443992" y="210058"/>
                </a:lnTo>
                <a:lnTo>
                  <a:pt x="446155" y="273858"/>
                </a:lnTo>
                <a:lnTo>
                  <a:pt x="454025" y="263398"/>
                </a:lnTo>
                <a:lnTo>
                  <a:pt x="456504" y="259122"/>
                </a:lnTo>
                <a:lnTo>
                  <a:pt x="461762" y="247804"/>
                </a:lnTo>
                <a:lnTo>
                  <a:pt x="465836" y="235203"/>
                </a:lnTo>
                <a:close/>
              </a:path>
              <a:path w="949706" h="421386">
                <a:moveTo>
                  <a:pt x="442595" y="223392"/>
                </a:moveTo>
                <a:lnTo>
                  <a:pt x="443611" y="216662"/>
                </a:lnTo>
                <a:lnTo>
                  <a:pt x="444246" y="203453"/>
                </a:lnTo>
                <a:lnTo>
                  <a:pt x="447040" y="160909"/>
                </a:lnTo>
                <a:lnTo>
                  <a:pt x="444160" y="158926"/>
                </a:lnTo>
                <a:lnTo>
                  <a:pt x="443484" y="197485"/>
                </a:lnTo>
                <a:lnTo>
                  <a:pt x="442595" y="223392"/>
                </a:lnTo>
                <a:close/>
              </a:path>
              <a:path w="949706" h="421386">
                <a:moveTo>
                  <a:pt x="441706" y="192024"/>
                </a:moveTo>
                <a:lnTo>
                  <a:pt x="442595" y="223392"/>
                </a:lnTo>
                <a:lnTo>
                  <a:pt x="443484" y="197485"/>
                </a:lnTo>
                <a:lnTo>
                  <a:pt x="444160" y="158926"/>
                </a:lnTo>
                <a:lnTo>
                  <a:pt x="441706" y="192024"/>
                </a:lnTo>
                <a:close/>
              </a:path>
              <a:path w="949706" h="421386">
                <a:moveTo>
                  <a:pt x="406273" y="271907"/>
                </a:moveTo>
                <a:lnTo>
                  <a:pt x="411988" y="270763"/>
                </a:lnTo>
                <a:lnTo>
                  <a:pt x="414274" y="168528"/>
                </a:lnTo>
                <a:lnTo>
                  <a:pt x="421894" y="170561"/>
                </a:lnTo>
                <a:lnTo>
                  <a:pt x="433273" y="153219"/>
                </a:lnTo>
                <a:lnTo>
                  <a:pt x="420370" y="148971"/>
                </a:lnTo>
                <a:lnTo>
                  <a:pt x="414645" y="147635"/>
                </a:lnTo>
                <a:lnTo>
                  <a:pt x="407162" y="166750"/>
                </a:lnTo>
                <a:lnTo>
                  <a:pt x="406273" y="271907"/>
                </a:lnTo>
                <a:close/>
              </a:path>
              <a:path w="949706" h="421386">
                <a:moveTo>
                  <a:pt x="407162" y="166750"/>
                </a:moveTo>
                <a:lnTo>
                  <a:pt x="414645" y="147635"/>
                </a:lnTo>
                <a:lnTo>
                  <a:pt x="401839" y="146083"/>
                </a:lnTo>
                <a:lnTo>
                  <a:pt x="400812" y="166370"/>
                </a:lnTo>
                <a:lnTo>
                  <a:pt x="406273" y="271907"/>
                </a:lnTo>
                <a:lnTo>
                  <a:pt x="407162" y="166750"/>
                </a:lnTo>
                <a:close/>
              </a:path>
              <a:path w="949706" h="421386">
                <a:moveTo>
                  <a:pt x="373380" y="265938"/>
                </a:moveTo>
                <a:lnTo>
                  <a:pt x="379476" y="268986"/>
                </a:lnTo>
                <a:lnTo>
                  <a:pt x="379730" y="174878"/>
                </a:lnTo>
                <a:lnTo>
                  <a:pt x="389085" y="146961"/>
                </a:lnTo>
                <a:lnTo>
                  <a:pt x="376582" y="150404"/>
                </a:lnTo>
                <a:lnTo>
                  <a:pt x="375285" y="178688"/>
                </a:lnTo>
                <a:lnTo>
                  <a:pt x="373380" y="265938"/>
                </a:lnTo>
                <a:close/>
              </a:path>
              <a:path w="949706" h="421386">
                <a:moveTo>
                  <a:pt x="371475" y="183387"/>
                </a:moveTo>
                <a:lnTo>
                  <a:pt x="373380" y="265938"/>
                </a:lnTo>
                <a:lnTo>
                  <a:pt x="375285" y="178688"/>
                </a:lnTo>
                <a:lnTo>
                  <a:pt x="376582" y="150404"/>
                </a:lnTo>
                <a:lnTo>
                  <a:pt x="371475" y="183387"/>
                </a:lnTo>
                <a:close/>
              </a:path>
              <a:path w="949706" h="421386">
                <a:moveTo>
                  <a:pt x="359537" y="247650"/>
                </a:moveTo>
                <a:lnTo>
                  <a:pt x="360553" y="209041"/>
                </a:lnTo>
                <a:lnTo>
                  <a:pt x="364195" y="157282"/>
                </a:lnTo>
                <a:lnTo>
                  <a:pt x="354932" y="165708"/>
                </a:lnTo>
                <a:lnTo>
                  <a:pt x="357632" y="223012"/>
                </a:lnTo>
                <a:lnTo>
                  <a:pt x="358648" y="216153"/>
                </a:lnTo>
                <a:lnTo>
                  <a:pt x="359537" y="247650"/>
                </a:lnTo>
                <a:close/>
              </a:path>
              <a:path w="949706" h="421386">
                <a:moveTo>
                  <a:pt x="331724" y="234696"/>
                </a:moveTo>
                <a:lnTo>
                  <a:pt x="333576" y="248090"/>
                </a:lnTo>
                <a:lnTo>
                  <a:pt x="337820" y="259714"/>
                </a:lnTo>
                <a:lnTo>
                  <a:pt x="341503" y="267208"/>
                </a:lnTo>
                <a:lnTo>
                  <a:pt x="346964" y="273558"/>
                </a:lnTo>
                <a:lnTo>
                  <a:pt x="354076" y="278764"/>
                </a:lnTo>
                <a:lnTo>
                  <a:pt x="356957" y="280742"/>
                </a:lnTo>
                <a:lnTo>
                  <a:pt x="367844" y="286401"/>
                </a:lnTo>
                <a:lnTo>
                  <a:pt x="361442" y="253111"/>
                </a:lnTo>
                <a:lnTo>
                  <a:pt x="362458" y="201675"/>
                </a:lnTo>
                <a:lnTo>
                  <a:pt x="364998" y="195072"/>
                </a:lnTo>
                <a:lnTo>
                  <a:pt x="368173" y="189229"/>
                </a:lnTo>
                <a:lnTo>
                  <a:pt x="368935" y="261874"/>
                </a:lnTo>
                <a:lnTo>
                  <a:pt x="380746" y="290702"/>
                </a:lnTo>
                <a:lnTo>
                  <a:pt x="387096" y="271017"/>
                </a:lnTo>
                <a:lnTo>
                  <a:pt x="384175" y="171196"/>
                </a:lnTo>
                <a:lnTo>
                  <a:pt x="389382" y="168783"/>
                </a:lnTo>
                <a:lnTo>
                  <a:pt x="395097" y="167639"/>
                </a:lnTo>
                <a:lnTo>
                  <a:pt x="400431" y="273176"/>
                </a:lnTo>
                <a:lnTo>
                  <a:pt x="410972" y="292735"/>
                </a:lnTo>
                <a:lnTo>
                  <a:pt x="412083" y="292558"/>
                </a:lnTo>
                <a:lnTo>
                  <a:pt x="424594" y="289095"/>
                </a:lnTo>
                <a:lnTo>
                  <a:pt x="426085" y="261112"/>
                </a:lnTo>
                <a:lnTo>
                  <a:pt x="427990" y="173609"/>
                </a:lnTo>
                <a:lnTo>
                  <a:pt x="433273" y="153219"/>
                </a:lnTo>
                <a:lnTo>
                  <a:pt x="421894" y="170561"/>
                </a:lnTo>
                <a:lnTo>
                  <a:pt x="421640" y="264667"/>
                </a:lnTo>
                <a:lnTo>
                  <a:pt x="417195" y="268350"/>
                </a:lnTo>
                <a:lnTo>
                  <a:pt x="411988" y="270763"/>
                </a:lnTo>
                <a:lnTo>
                  <a:pt x="406273" y="271907"/>
                </a:lnTo>
                <a:lnTo>
                  <a:pt x="400812" y="166370"/>
                </a:lnTo>
                <a:lnTo>
                  <a:pt x="401839" y="146083"/>
                </a:lnTo>
                <a:lnTo>
                  <a:pt x="390017" y="146812"/>
                </a:lnTo>
                <a:lnTo>
                  <a:pt x="389085" y="146961"/>
                </a:lnTo>
                <a:lnTo>
                  <a:pt x="379730" y="174878"/>
                </a:lnTo>
                <a:lnTo>
                  <a:pt x="379476" y="268986"/>
                </a:lnTo>
                <a:lnTo>
                  <a:pt x="373380" y="265938"/>
                </a:lnTo>
                <a:lnTo>
                  <a:pt x="371475" y="183387"/>
                </a:lnTo>
                <a:lnTo>
                  <a:pt x="376582" y="150404"/>
                </a:lnTo>
                <a:lnTo>
                  <a:pt x="365506" y="156337"/>
                </a:lnTo>
                <a:lnTo>
                  <a:pt x="364195" y="157282"/>
                </a:lnTo>
                <a:lnTo>
                  <a:pt x="360553" y="209041"/>
                </a:lnTo>
                <a:lnTo>
                  <a:pt x="359537" y="247650"/>
                </a:lnTo>
                <a:lnTo>
                  <a:pt x="357759" y="242188"/>
                </a:lnTo>
                <a:lnTo>
                  <a:pt x="356997" y="236220"/>
                </a:lnTo>
                <a:lnTo>
                  <a:pt x="357251" y="229615"/>
                </a:lnTo>
                <a:lnTo>
                  <a:pt x="357759" y="242188"/>
                </a:lnTo>
                <a:lnTo>
                  <a:pt x="359537" y="247650"/>
                </a:lnTo>
                <a:lnTo>
                  <a:pt x="358648" y="216153"/>
                </a:lnTo>
                <a:lnTo>
                  <a:pt x="357632" y="223012"/>
                </a:lnTo>
                <a:lnTo>
                  <a:pt x="354932" y="165708"/>
                </a:lnTo>
                <a:lnTo>
                  <a:pt x="347091" y="176149"/>
                </a:lnTo>
                <a:lnTo>
                  <a:pt x="344730" y="180263"/>
                </a:lnTo>
                <a:lnTo>
                  <a:pt x="339498" y="191613"/>
                </a:lnTo>
                <a:lnTo>
                  <a:pt x="335407" y="204215"/>
                </a:lnTo>
                <a:lnTo>
                  <a:pt x="334079" y="209937"/>
                </a:lnTo>
                <a:lnTo>
                  <a:pt x="332086" y="222720"/>
                </a:lnTo>
                <a:lnTo>
                  <a:pt x="331724" y="234696"/>
                </a:lnTo>
                <a:close/>
              </a:path>
              <a:path w="949706" h="421386">
                <a:moveTo>
                  <a:pt x="432435" y="177673"/>
                </a:moveTo>
                <a:lnTo>
                  <a:pt x="429895" y="256286"/>
                </a:lnTo>
                <a:lnTo>
                  <a:pt x="435610" y="283083"/>
                </a:lnTo>
                <a:lnTo>
                  <a:pt x="436852" y="282208"/>
                </a:lnTo>
                <a:lnTo>
                  <a:pt x="446155" y="273858"/>
                </a:lnTo>
                <a:lnTo>
                  <a:pt x="440690" y="230504"/>
                </a:lnTo>
                <a:lnTo>
                  <a:pt x="438785" y="237998"/>
                </a:lnTo>
                <a:lnTo>
                  <a:pt x="436245" y="244601"/>
                </a:lnTo>
                <a:lnTo>
                  <a:pt x="433070" y="250443"/>
                </a:lnTo>
                <a:lnTo>
                  <a:pt x="436880" y="181737"/>
                </a:lnTo>
                <a:lnTo>
                  <a:pt x="432435" y="177673"/>
                </a:lnTo>
                <a:close/>
              </a:path>
              <a:path w="949706" h="421386">
                <a:moveTo>
                  <a:pt x="410972" y="292735"/>
                </a:moveTo>
                <a:lnTo>
                  <a:pt x="400431" y="273176"/>
                </a:lnTo>
                <a:lnTo>
                  <a:pt x="394081" y="272796"/>
                </a:lnTo>
                <a:lnTo>
                  <a:pt x="389382" y="168783"/>
                </a:lnTo>
                <a:lnTo>
                  <a:pt x="384175" y="171196"/>
                </a:lnTo>
                <a:lnTo>
                  <a:pt x="387096" y="271017"/>
                </a:lnTo>
                <a:lnTo>
                  <a:pt x="380746" y="290702"/>
                </a:lnTo>
                <a:lnTo>
                  <a:pt x="386281" y="291958"/>
                </a:lnTo>
                <a:lnTo>
                  <a:pt x="399046" y="293470"/>
                </a:lnTo>
                <a:lnTo>
                  <a:pt x="410972" y="292735"/>
                </a:lnTo>
                <a:close/>
              </a:path>
              <a:path w="949706" h="421386">
                <a:moveTo>
                  <a:pt x="368935" y="261874"/>
                </a:moveTo>
                <a:lnTo>
                  <a:pt x="368173" y="189229"/>
                </a:lnTo>
                <a:lnTo>
                  <a:pt x="364998" y="195072"/>
                </a:lnTo>
                <a:lnTo>
                  <a:pt x="364617" y="257810"/>
                </a:lnTo>
                <a:lnTo>
                  <a:pt x="367844" y="286401"/>
                </a:lnTo>
                <a:lnTo>
                  <a:pt x="380746" y="290702"/>
                </a:lnTo>
                <a:lnTo>
                  <a:pt x="368935" y="261874"/>
                </a:lnTo>
                <a:close/>
              </a:path>
              <a:path w="949706" h="421386">
                <a:moveTo>
                  <a:pt x="364617" y="257810"/>
                </a:moveTo>
                <a:lnTo>
                  <a:pt x="364998" y="195072"/>
                </a:lnTo>
                <a:lnTo>
                  <a:pt x="362458" y="201675"/>
                </a:lnTo>
                <a:lnTo>
                  <a:pt x="361442" y="253111"/>
                </a:lnTo>
                <a:lnTo>
                  <a:pt x="367844" y="286401"/>
                </a:lnTo>
                <a:lnTo>
                  <a:pt x="364617" y="257810"/>
                </a:lnTo>
                <a:close/>
              </a:path>
              <a:path w="949706" h="421386">
                <a:moveTo>
                  <a:pt x="433070" y="250443"/>
                </a:moveTo>
                <a:lnTo>
                  <a:pt x="436245" y="244601"/>
                </a:lnTo>
                <a:lnTo>
                  <a:pt x="438785" y="237998"/>
                </a:lnTo>
                <a:lnTo>
                  <a:pt x="440690" y="230504"/>
                </a:lnTo>
                <a:lnTo>
                  <a:pt x="439928" y="186436"/>
                </a:lnTo>
                <a:lnTo>
                  <a:pt x="436880" y="181737"/>
                </a:lnTo>
                <a:lnTo>
                  <a:pt x="433070" y="250443"/>
                </a:lnTo>
                <a:close/>
              </a:path>
              <a:path w="949706" h="421386">
                <a:moveTo>
                  <a:pt x="417195" y="268350"/>
                </a:moveTo>
                <a:lnTo>
                  <a:pt x="421640" y="264667"/>
                </a:lnTo>
                <a:lnTo>
                  <a:pt x="421894" y="170561"/>
                </a:lnTo>
                <a:lnTo>
                  <a:pt x="414274" y="168528"/>
                </a:lnTo>
                <a:lnTo>
                  <a:pt x="411988" y="270763"/>
                </a:lnTo>
                <a:lnTo>
                  <a:pt x="417195" y="268350"/>
                </a:lnTo>
                <a:close/>
              </a:path>
              <a:path w="949706" h="421386">
                <a:moveTo>
                  <a:pt x="395097" y="167639"/>
                </a:moveTo>
                <a:lnTo>
                  <a:pt x="389382" y="168783"/>
                </a:lnTo>
                <a:lnTo>
                  <a:pt x="394081" y="272796"/>
                </a:lnTo>
                <a:lnTo>
                  <a:pt x="400431" y="273176"/>
                </a:lnTo>
                <a:lnTo>
                  <a:pt x="395097" y="167639"/>
                </a:lnTo>
                <a:close/>
              </a:path>
              <a:path w="949706" h="421386">
                <a:moveTo>
                  <a:pt x="660908" y="342773"/>
                </a:moveTo>
                <a:lnTo>
                  <a:pt x="654939" y="328295"/>
                </a:lnTo>
                <a:lnTo>
                  <a:pt x="648081" y="331724"/>
                </a:lnTo>
                <a:lnTo>
                  <a:pt x="641985" y="333501"/>
                </a:lnTo>
                <a:lnTo>
                  <a:pt x="635889" y="335279"/>
                </a:lnTo>
                <a:lnTo>
                  <a:pt x="630428" y="353567"/>
                </a:lnTo>
                <a:lnTo>
                  <a:pt x="638302" y="352043"/>
                </a:lnTo>
                <a:lnTo>
                  <a:pt x="646049" y="350520"/>
                </a:lnTo>
                <a:lnTo>
                  <a:pt x="653669" y="347472"/>
                </a:lnTo>
                <a:lnTo>
                  <a:pt x="660908" y="342773"/>
                </a:lnTo>
                <a:close/>
              </a:path>
              <a:path w="949706" h="421386">
                <a:moveTo>
                  <a:pt x="607060" y="323088"/>
                </a:moveTo>
                <a:lnTo>
                  <a:pt x="610235" y="328167"/>
                </a:lnTo>
                <a:lnTo>
                  <a:pt x="609727" y="295528"/>
                </a:lnTo>
                <a:lnTo>
                  <a:pt x="612013" y="292862"/>
                </a:lnTo>
                <a:lnTo>
                  <a:pt x="615696" y="331724"/>
                </a:lnTo>
                <a:lnTo>
                  <a:pt x="623443" y="333755"/>
                </a:lnTo>
                <a:lnTo>
                  <a:pt x="626872" y="287654"/>
                </a:lnTo>
                <a:lnTo>
                  <a:pt x="631952" y="287782"/>
                </a:lnTo>
                <a:lnTo>
                  <a:pt x="640304" y="270709"/>
                </a:lnTo>
                <a:lnTo>
                  <a:pt x="628269" y="269621"/>
                </a:lnTo>
                <a:lnTo>
                  <a:pt x="622427" y="288163"/>
                </a:lnTo>
                <a:lnTo>
                  <a:pt x="618744" y="289560"/>
                </a:lnTo>
                <a:lnTo>
                  <a:pt x="614934" y="290957"/>
                </a:lnTo>
                <a:lnTo>
                  <a:pt x="612267" y="270128"/>
                </a:lnTo>
                <a:lnTo>
                  <a:pt x="607441" y="298196"/>
                </a:lnTo>
                <a:lnTo>
                  <a:pt x="607060" y="323088"/>
                </a:lnTo>
                <a:close/>
              </a:path>
              <a:path w="949706" h="421386">
                <a:moveTo>
                  <a:pt x="619760" y="269239"/>
                </a:moveTo>
                <a:lnTo>
                  <a:pt x="612267" y="270128"/>
                </a:lnTo>
                <a:lnTo>
                  <a:pt x="614934" y="290957"/>
                </a:lnTo>
                <a:lnTo>
                  <a:pt x="618744" y="289560"/>
                </a:lnTo>
                <a:lnTo>
                  <a:pt x="622427" y="288163"/>
                </a:lnTo>
                <a:lnTo>
                  <a:pt x="628269" y="269621"/>
                </a:lnTo>
                <a:lnTo>
                  <a:pt x="619760" y="269239"/>
                </a:lnTo>
                <a:close/>
              </a:path>
              <a:path w="949706" h="421386">
                <a:moveTo>
                  <a:pt x="604774" y="305435"/>
                </a:moveTo>
                <a:lnTo>
                  <a:pt x="607060" y="323088"/>
                </a:lnTo>
                <a:lnTo>
                  <a:pt x="607441" y="298196"/>
                </a:lnTo>
                <a:lnTo>
                  <a:pt x="612267" y="270128"/>
                </a:lnTo>
                <a:lnTo>
                  <a:pt x="605790" y="272288"/>
                </a:lnTo>
                <a:lnTo>
                  <a:pt x="605790" y="301498"/>
                </a:lnTo>
                <a:lnTo>
                  <a:pt x="604774" y="305435"/>
                </a:lnTo>
                <a:close/>
              </a:path>
              <a:path w="949706" h="421386">
                <a:moveTo>
                  <a:pt x="578485" y="306450"/>
                </a:moveTo>
                <a:lnTo>
                  <a:pt x="578104" y="312292"/>
                </a:lnTo>
                <a:lnTo>
                  <a:pt x="578993" y="317753"/>
                </a:lnTo>
                <a:lnTo>
                  <a:pt x="579882" y="323214"/>
                </a:lnTo>
                <a:lnTo>
                  <a:pt x="581914" y="328167"/>
                </a:lnTo>
                <a:lnTo>
                  <a:pt x="584835" y="332486"/>
                </a:lnTo>
                <a:lnTo>
                  <a:pt x="587883" y="336930"/>
                </a:lnTo>
                <a:lnTo>
                  <a:pt x="591947" y="340740"/>
                </a:lnTo>
                <a:lnTo>
                  <a:pt x="597027" y="343915"/>
                </a:lnTo>
                <a:lnTo>
                  <a:pt x="602107" y="347090"/>
                </a:lnTo>
                <a:lnTo>
                  <a:pt x="607949" y="349630"/>
                </a:lnTo>
                <a:lnTo>
                  <a:pt x="603758" y="318008"/>
                </a:lnTo>
                <a:lnTo>
                  <a:pt x="602996" y="312165"/>
                </a:lnTo>
                <a:lnTo>
                  <a:pt x="599313" y="274447"/>
                </a:lnTo>
                <a:lnTo>
                  <a:pt x="593852" y="277749"/>
                </a:lnTo>
                <a:lnTo>
                  <a:pt x="589534" y="282321"/>
                </a:lnTo>
                <a:lnTo>
                  <a:pt x="585089" y="287020"/>
                </a:lnTo>
                <a:lnTo>
                  <a:pt x="582041" y="292988"/>
                </a:lnTo>
                <a:lnTo>
                  <a:pt x="580136" y="300227"/>
                </a:lnTo>
                <a:lnTo>
                  <a:pt x="578485" y="306450"/>
                </a:lnTo>
                <a:close/>
              </a:path>
              <a:path w="949706" h="421386">
                <a:moveTo>
                  <a:pt x="669671" y="295783"/>
                </a:moveTo>
                <a:lnTo>
                  <a:pt x="662559" y="323341"/>
                </a:lnTo>
                <a:lnTo>
                  <a:pt x="664083" y="362076"/>
                </a:lnTo>
                <a:lnTo>
                  <a:pt x="666623" y="362712"/>
                </a:lnTo>
                <a:lnTo>
                  <a:pt x="669671" y="295783"/>
                </a:lnTo>
                <a:close/>
              </a:path>
              <a:path w="949706" h="421386">
                <a:moveTo>
                  <a:pt x="654939" y="328295"/>
                </a:moveTo>
                <a:lnTo>
                  <a:pt x="649351" y="290449"/>
                </a:lnTo>
                <a:lnTo>
                  <a:pt x="642874" y="288798"/>
                </a:lnTo>
                <a:lnTo>
                  <a:pt x="637032" y="287909"/>
                </a:lnTo>
                <a:lnTo>
                  <a:pt x="635889" y="335279"/>
                </a:lnTo>
                <a:lnTo>
                  <a:pt x="641985" y="333501"/>
                </a:lnTo>
                <a:lnTo>
                  <a:pt x="648081" y="331724"/>
                </a:lnTo>
                <a:lnTo>
                  <a:pt x="654939" y="328295"/>
                </a:lnTo>
                <a:close/>
              </a:path>
              <a:path w="949706" h="421386">
                <a:moveTo>
                  <a:pt x="626872" y="287654"/>
                </a:moveTo>
                <a:lnTo>
                  <a:pt x="623443" y="333755"/>
                </a:lnTo>
                <a:lnTo>
                  <a:pt x="629666" y="335407"/>
                </a:lnTo>
                <a:lnTo>
                  <a:pt x="631952" y="287782"/>
                </a:lnTo>
                <a:lnTo>
                  <a:pt x="626872" y="287654"/>
                </a:lnTo>
                <a:close/>
              </a:path>
              <a:path w="949706" h="421386">
                <a:moveTo>
                  <a:pt x="820420" y="274447"/>
                </a:moveTo>
                <a:lnTo>
                  <a:pt x="825246" y="277240"/>
                </a:lnTo>
                <a:lnTo>
                  <a:pt x="828548" y="281177"/>
                </a:lnTo>
                <a:lnTo>
                  <a:pt x="831977" y="285241"/>
                </a:lnTo>
                <a:lnTo>
                  <a:pt x="834390" y="289940"/>
                </a:lnTo>
                <a:lnTo>
                  <a:pt x="835660" y="295401"/>
                </a:lnTo>
                <a:lnTo>
                  <a:pt x="836930" y="300863"/>
                </a:lnTo>
                <a:lnTo>
                  <a:pt x="837184" y="306832"/>
                </a:lnTo>
                <a:lnTo>
                  <a:pt x="846709" y="265429"/>
                </a:lnTo>
                <a:lnTo>
                  <a:pt x="836715" y="258232"/>
                </a:lnTo>
                <a:lnTo>
                  <a:pt x="824103" y="253491"/>
                </a:lnTo>
                <a:lnTo>
                  <a:pt x="820166" y="252475"/>
                </a:lnTo>
                <a:lnTo>
                  <a:pt x="816483" y="251967"/>
                </a:lnTo>
                <a:lnTo>
                  <a:pt x="809117" y="251713"/>
                </a:lnTo>
                <a:lnTo>
                  <a:pt x="805434" y="251967"/>
                </a:lnTo>
                <a:lnTo>
                  <a:pt x="807974" y="271652"/>
                </a:lnTo>
                <a:lnTo>
                  <a:pt x="811149" y="272034"/>
                </a:lnTo>
                <a:lnTo>
                  <a:pt x="814197" y="272796"/>
                </a:lnTo>
                <a:lnTo>
                  <a:pt x="820420" y="274447"/>
                </a:lnTo>
                <a:close/>
              </a:path>
              <a:path w="949706" h="421386">
                <a:moveTo>
                  <a:pt x="839422" y="377022"/>
                </a:moveTo>
                <a:lnTo>
                  <a:pt x="836549" y="313309"/>
                </a:lnTo>
                <a:lnTo>
                  <a:pt x="836041" y="319786"/>
                </a:lnTo>
                <a:lnTo>
                  <a:pt x="834898" y="326389"/>
                </a:lnTo>
                <a:lnTo>
                  <a:pt x="833120" y="332993"/>
                </a:lnTo>
                <a:lnTo>
                  <a:pt x="831596" y="339089"/>
                </a:lnTo>
                <a:lnTo>
                  <a:pt x="830810" y="385711"/>
                </a:lnTo>
                <a:lnTo>
                  <a:pt x="839422" y="377022"/>
                </a:lnTo>
                <a:close/>
              </a:path>
              <a:path w="949706" h="421386">
                <a:moveTo>
                  <a:pt x="823849" y="391287"/>
                </a:moveTo>
                <a:lnTo>
                  <a:pt x="830199" y="386207"/>
                </a:lnTo>
                <a:lnTo>
                  <a:pt x="823976" y="356108"/>
                </a:lnTo>
                <a:lnTo>
                  <a:pt x="820674" y="360934"/>
                </a:lnTo>
                <a:lnTo>
                  <a:pt x="816737" y="364998"/>
                </a:lnTo>
                <a:lnTo>
                  <a:pt x="812800" y="369062"/>
                </a:lnTo>
                <a:lnTo>
                  <a:pt x="808355" y="371983"/>
                </a:lnTo>
                <a:lnTo>
                  <a:pt x="804799" y="271779"/>
                </a:lnTo>
                <a:lnTo>
                  <a:pt x="803402" y="373761"/>
                </a:lnTo>
                <a:lnTo>
                  <a:pt x="808863" y="396239"/>
                </a:lnTo>
                <a:lnTo>
                  <a:pt x="816737" y="394715"/>
                </a:lnTo>
                <a:lnTo>
                  <a:pt x="823849" y="391287"/>
                </a:lnTo>
                <a:close/>
              </a:path>
              <a:path w="949706" h="421386">
                <a:moveTo>
                  <a:pt x="828548" y="281177"/>
                </a:moveTo>
                <a:lnTo>
                  <a:pt x="825246" y="277240"/>
                </a:lnTo>
                <a:lnTo>
                  <a:pt x="826643" y="350520"/>
                </a:lnTo>
                <a:lnTo>
                  <a:pt x="829437" y="344932"/>
                </a:lnTo>
                <a:lnTo>
                  <a:pt x="831977" y="285241"/>
                </a:lnTo>
                <a:lnTo>
                  <a:pt x="828548" y="281177"/>
                </a:lnTo>
                <a:close/>
              </a:path>
              <a:path w="949706" h="421386">
                <a:moveTo>
                  <a:pt x="798449" y="375538"/>
                </a:moveTo>
                <a:lnTo>
                  <a:pt x="801497" y="271779"/>
                </a:lnTo>
                <a:lnTo>
                  <a:pt x="798195" y="272414"/>
                </a:lnTo>
                <a:lnTo>
                  <a:pt x="794512" y="273685"/>
                </a:lnTo>
                <a:lnTo>
                  <a:pt x="790956" y="274954"/>
                </a:lnTo>
                <a:lnTo>
                  <a:pt x="787019" y="276605"/>
                </a:lnTo>
                <a:lnTo>
                  <a:pt x="782828" y="279018"/>
                </a:lnTo>
                <a:lnTo>
                  <a:pt x="778764" y="281304"/>
                </a:lnTo>
                <a:lnTo>
                  <a:pt x="774065" y="284352"/>
                </a:lnTo>
                <a:lnTo>
                  <a:pt x="769112" y="288163"/>
                </a:lnTo>
                <a:lnTo>
                  <a:pt x="762165" y="352137"/>
                </a:lnTo>
                <a:lnTo>
                  <a:pt x="755650" y="339851"/>
                </a:lnTo>
                <a:lnTo>
                  <a:pt x="752475" y="371093"/>
                </a:lnTo>
                <a:lnTo>
                  <a:pt x="755142" y="374776"/>
                </a:lnTo>
                <a:lnTo>
                  <a:pt x="757809" y="378460"/>
                </a:lnTo>
                <a:lnTo>
                  <a:pt x="760476" y="381635"/>
                </a:lnTo>
                <a:lnTo>
                  <a:pt x="763397" y="384301"/>
                </a:lnTo>
                <a:lnTo>
                  <a:pt x="768925" y="361841"/>
                </a:lnTo>
                <a:lnTo>
                  <a:pt x="769874" y="362965"/>
                </a:lnTo>
                <a:lnTo>
                  <a:pt x="774700" y="368680"/>
                </a:lnTo>
                <a:lnTo>
                  <a:pt x="780415" y="372363"/>
                </a:lnTo>
                <a:lnTo>
                  <a:pt x="786892" y="374141"/>
                </a:lnTo>
                <a:lnTo>
                  <a:pt x="792861" y="375665"/>
                </a:lnTo>
                <a:lnTo>
                  <a:pt x="798449" y="375538"/>
                </a:lnTo>
                <a:close/>
              </a:path>
              <a:path w="949706" h="421386">
                <a:moveTo>
                  <a:pt x="934212" y="288925"/>
                </a:moveTo>
                <a:lnTo>
                  <a:pt x="930783" y="283845"/>
                </a:lnTo>
                <a:lnTo>
                  <a:pt x="923417" y="281432"/>
                </a:lnTo>
                <a:lnTo>
                  <a:pt x="915924" y="280035"/>
                </a:lnTo>
                <a:lnTo>
                  <a:pt x="913638" y="280162"/>
                </a:lnTo>
                <a:lnTo>
                  <a:pt x="910463" y="282828"/>
                </a:lnTo>
                <a:lnTo>
                  <a:pt x="876808" y="412496"/>
                </a:lnTo>
                <a:lnTo>
                  <a:pt x="877570" y="415798"/>
                </a:lnTo>
                <a:lnTo>
                  <a:pt x="883285" y="418846"/>
                </a:lnTo>
                <a:lnTo>
                  <a:pt x="891921" y="421004"/>
                </a:lnTo>
                <a:lnTo>
                  <a:pt x="895096" y="421386"/>
                </a:lnTo>
                <a:lnTo>
                  <a:pt x="898271" y="421132"/>
                </a:lnTo>
                <a:lnTo>
                  <a:pt x="900557" y="418591"/>
                </a:lnTo>
                <a:lnTo>
                  <a:pt x="934212" y="288925"/>
                </a:lnTo>
                <a:close/>
              </a:path>
              <a:path w="949706" h="421386">
                <a:moveTo>
                  <a:pt x="918845" y="238505"/>
                </a:moveTo>
                <a:lnTo>
                  <a:pt x="917448" y="243966"/>
                </a:lnTo>
                <a:lnTo>
                  <a:pt x="917448" y="248030"/>
                </a:lnTo>
                <a:lnTo>
                  <a:pt x="918972" y="250571"/>
                </a:lnTo>
                <a:lnTo>
                  <a:pt x="920623" y="252984"/>
                </a:lnTo>
                <a:lnTo>
                  <a:pt x="924179" y="255015"/>
                </a:lnTo>
                <a:lnTo>
                  <a:pt x="929767" y="256412"/>
                </a:lnTo>
                <a:lnTo>
                  <a:pt x="935355" y="257937"/>
                </a:lnTo>
                <a:lnTo>
                  <a:pt x="939546" y="257937"/>
                </a:lnTo>
                <a:lnTo>
                  <a:pt x="942213" y="256412"/>
                </a:lnTo>
                <a:lnTo>
                  <a:pt x="944753" y="255015"/>
                </a:lnTo>
                <a:lnTo>
                  <a:pt x="946785" y="251460"/>
                </a:lnTo>
                <a:lnTo>
                  <a:pt x="948309" y="245872"/>
                </a:lnTo>
                <a:lnTo>
                  <a:pt x="949706" y="240411"/>
                </a:lnTo>
                <a:lnTo>
                  <a:pt x="949579" y="236347"/>
                </a:lnTo>
                <a:lnTo>
                  <a:pt x="948055" y="233934"/>
                </a:lnTo>
                <a:lnTo>
                  <a:pt x="946531" y="231393"/>
                </a:lnTo>
                <a:lnTo>
                  <a:pt x="942975" y="229488"/>
                </a:lnTo>
                <a:lnTo>
                  <a:pt x="937387" y="227964"/>
                </a:lnTo>
                <a:lnTo>
                  <a:pt x="931672" y="226567"/>
                </a:lnTo>
                <a:lnTo>
                  <a:pt x="927608" y="226567"/>
                </a:lnTo>
                <a:lnTo>
                  <a:pt x="924941" y="227964"/>
                </a:lnTo>
                <a:lnTo>
                  <a:pt x="922274" y="229488"/>
                </a:lnTo>
                <a:lnTo>
                  <a:pt x="920242" y="232917"/>
                </a:lnTo>
                <a:lnTo>
                  <a:pt x="918845" y="238505"/>
                </a:lnTo>
                <a:close/>
              </a:path>
              <a:path w="949706" h="421386">
                <a:moveTo>
                  <a:pt x="723265" y="376300"/>
                </a:moveTo>
                <a:lnTo>
                  <a:pt x="726313" y="377951"/>
                </a:lnTo>
                <a:lnTo>
                  <a:pt x="729234" y="378967"/>
                </a:lnTo>
                <a:lnTo>
                  <a:pt x="733171" y="379984"/>
                </a:lnTo>
                <a:lnTo>
                  <a:pt x="736219" y="380491"/>
                </a:lnTo>
                <a:lnTo>
                  <a:pt x="739648" y="380491"/>
                </a:lnTo>
                <a:lnTo>
                  <a:pt x="742950" y="377825"/>
                </a:lnTo>
                <a:lnTo>
                  <a:pt x="747014" y="361950"/>
                </a:lnTo>
                <a:lnTo>
                  <a:pt x="749808" y="366902"/>
                </a:lnTo>
                <a:lnTo>
                  <a:pt x="752475" y="371093"/>
                </a:lnTo>
                <a:lnTo>
                  <a:pt x="755650" y="339851"/>
                </a:lnTo>
                <a:lnTo>
                  <a:pt x="762165" y="352137"/>
                </a:lnTo>
                <a:lnTo>
                  <a:pt x="769112" y="288163"/>
                </a:lnTo>
                <a:lnTo>
                  <a:pt x="774065" y="284352"/>
                </a:lnTo>
                <a:lnTo>
                  <a:pt x="778764" y="281304"/>
                </a:lnTo>
                <a:lnTo>
                  <a:pt x="782828" y="279018"/>
                </a:lnTo>
                <a:lnTo>
                  <a:pt x="787019" y="276605"/>
                </a:lnTo>
                <a:lnTo>
                  <a:pt x="790956" y="274954"/>
                </a:lnTo>
                <a:lnTo>
                  <a:pt x="794512" y="273685"/>
                </a:lnTo>
                <a:lnTo>
                  <a:pt x="798195" y="272414"/>
                </a:lnTo>
                <a:lnTo>
                  <a:pt x="801497" y="271779"/>
                </a:lnTo>
                <a:lnTo>
                  <a:pt x="798449" y="375538"/>
                </a:lnTo>
                <a:lnTo>
                  <a:pt x="792861" y="375665"/>
                </a:lnTo>
                <a:lnTo>
                  <a:pt x="786892" y="374141"/>
                </a:lnTo>
                <a:lnTo>
                  <a:pt x="780415" y="372363"/>
                </a:lnTo>
                <a:lnTo>
                  <a:pt x="774700" y="368680"/>
                </a:lnTo>
                <a:lnTo>
                  <a:pt x="769874" y="362965"/>
                </a:lnTo>
                <a:lnTo>
                  <a:pt x="768925" y="361841"/>
                </a:lnTo>
                <a:lnTo>
                  <a:pt x="763397" y="384301"/>
                </a:lnTo>
                <a:lnTo>
                  <a:pt x="766318" y="386968"/>
                </a:lnTo>
                <a:lnTo>
                  <a:pt x="769366" y="389254"/>
                </a:lnTo>
                <a:lnTo>
                  <a:pt x="772668" y="390905"/>
                </a:lnTo>
                <a:lnTo>
                  <a:pt x="775970" y="392684"/>
                </a:lnTo>
                <a:lnTo>
                  <a:pt x="779653" y="394080"/>
                </a:lnTo>
                <a:lnTo>
                  <a:pt x="783844" y="395097"/>
                </a:lnTo>
                <a:lnTo>
                  <a:pt x="792734" y="397510"/>
                </a:lnTo>
                <a:lnTo>
                  <a:pt x="801116" y="397763"/>
                </a:lnTo>
                <a:lnTo>
                  <a:pt x="808863" y="396239"/>
                </a:lnTo>
                <a:lnTo>
                  <a:pt x="803402" y="373761"/>
                </a:lnTo>
                <a:lnTo>
                  <a:pt x="804799" y="271779"/>
                </a:lnTo>
                <a:lnTo>
                  <a:pt x="808355" y="371983"/>
                </a:lnTo>
                <a:lnTo>
                  <a:pt x="812800" y="369062"/>
                </a:lnTo>
                <a:lnTo>
                  <a:pt x="816737" y="364998"/>
                </a:lnTo>
                <a:lnTo>
                  <a:pt x="820674" y="360934"/>
                </a:lnTo>
                <a:lnTo>
                  <a:pt x="823976" y="356108"/>
                </a:lnTo>
                <a:lnTo>
                  <a:pt x="830199" y="386207"/>
                </a:lnTo>
                <a:lnTo>
                  <a:pt x="830810" y="385711"/>
                </a:lnTo>
                <a:lnTo>
                  <a:pt x="831596" y="339089"/>
                </a:lnTo>
                <a:lnTo>
                  <a:pt x="833120" y="332993"/>
                </a:lnTo>
                <a:lnTo>
                  <a:pt x="834898" y="326389"/>
                </a:lnTo>
                <a:lnTo>
                  <a:pt x="836041" y="319786"/>
                </a:lnTo>
                <a:lnTo>
                  <a:pt x="836549" y="313309"/>
                </a:lnTo>
                <a:lnTo>
                  <a:pt x="839422" y="377022"/>
                </a:lnTo>
                <a:lnTo>
                  <a:pt x="846963" y="366013"/>
                </a:lnTo>
                <a:lnTo>
                  <a:pt x="849616" y="361025"/>
                </a:lnTo>
                <a:lnTo>
                  <a:pt x="854513" y="349592"/>
                </a:lnTo>
                <a:lnTo>
                  <a:pt x="858520" y="336676"/>
                </a:lnTo>
                <a:lnTo>
                  <a:pt x="861485" y="321541"/>
                </a:lnTo>
                <a:lnTo>
                  <a:pt x="862584" y="309117"/>
                </a:lnTo>
                <a:lnTo>
                  <a:pt x="862838" y="300227"/>
                </a:lnTo>
                <a:lnTo>
                  <a:pt x="861695" y="291973"/>
                </a:lnTo>
                <a:lnTo>
                  <a:pt x="859155" y="284607"/>
                </a:lnTo>
                <a:lnTo>
                  <a:pt x="856615" y="277240"/>
                </a:lnTo>
                <a:lnTo>
                  <a:pt x="852424" y="270890"/>
                </a:lnTo>
                <a:lnTo>
                  <a:pt x="846709" y="265429"/>
                </a:lnTo>
                <a:lnTo>
                  <a:pt x="837184" y="306832"/>
                </a:lnTo>
                <a:lnTo>
                  <a:pt x="836930" y="300863"/>
                </a:lnTo>
                <a:lnTo>
                  <a:pt x="835660" y="295401"/>
                </a:lnTo>
                <a:lnTo>
                  <a:pt x="834390" y="289940"/>
                </a:lnTo>
                <a:lnTo>
                  <a:pt x="831977" y="285241"/>
                </a:lnTo>
                <a:lnTo>
                  <a:pt x="829437" y="344932"/>
                </a:lnTo>
                <a:lnTo>
                  <a:pt x="826643" y="350520"/>
                </a:lnTo>
                <a:lnTo>
                  <a:pt x="825246" y="277240"/>
                </a:lnTo>
                <a:lnTo>
                  <a:pt x="820420" y="274447"/>
                </a:lnTo>
                <a:lnTo>
                  <a:pt x="814197" y="272796"/>
                </a:lnTo>
                <a:lnTo>
                  <a:pt x="811149" y="272034"/>
                </a:lnTo>
                <a:lnTo>
                  <a:pt x="807974" y="271652"/>
                </a:lnTo>
                <a:lnTo>
                  <a:pt x="805434" y="251967"/>
                </a:lnTo>
                <a:lnTo>
                  <a:pt x="801497" y="252857"/>
                </a:lnTo>
                <a:lnTo>
                  <a:pt x="797560" y="253618"/>
                </a:lnTo>
                <a:lnTo>
                  <a:pt x="793496" y="254888"/>
                </a:lnTo>
                <a:lnTo>
                  <a:pt x="789178" y="256666"/>
                </a:lnTo>
                <a:lnTo>
                  <a:pt x="784860" y="258317"/>
                </a:lnTo>
                <a:lnTo>
                  <a:pt x="780288" y="260730"/>
                </a:lnTo>
                <a:lnTo>
                  <a:pt x="775462" y="263651"/>
                </a:lnTo>
                <a:lnTo>
                  <a:pt x="795528" y="186054"/>
                </a:lnTo>
                <a:lnTo>
                  <a:pt x="795782" y="184530"/>
                </a:lnTo>
                <a:lnTo>
                  <a:pt x="794004" y="181863"/>
                </a:lnTo>
                <a:lnTo>
                  <a:pt x="790702" y="180086"/>
                </a:lnTo>
                <a:lnTo>
                  <a:pt x="787146" y="178942"/>
                </a:lnTo>
                <a:lnTo>
                  <a:pt x="782447" y="177673"/>
                </a:lnTo>
                <a:lnTo>
                  <a:pt x="779018" y="177164"/>
                </a:lnTo>
                <a:lnTo>
                  <a:pt x="777367" y="176911"/>
                </a:lnTo>
                <a:lnTo>
                  <a:pt x="774065" y="177164"/>
                </a:lnTo>
                <a:lnTo>
                  <a:pt x="771779" y="179832"/>
                </a:lnTo>
                <a:lnTo>
                  <a:pt x="721995" y="372363"/>
                </a:lnTo>
                <a:lnTo>
                  <a:pt x="721741" y="373125"/>
                </a:lnTo>
                <a:lnTo>
                  <a:pt x="723265" y="376300"/>
                </a:lnTo>
                <a:close/>
              </a:path>
              <a:path w="949706" h="421386">
                <a:moveTo>
                  <a:pt x="606679" y="230504"/>
                </a:moveTo>
                <a:lnTo>
                  <a:pt x="609473" y="232790"/>
                </a:lnTo>
                <a:lnTo>
                  <a:pt x="612521" y="232917"/>
                </a:lnTo>
                <a:lnTo>
                  <a:pt x="615188" y="232028"/>
                </a:lnTo>
                <a:lnTo>
                  <a:pt x="617982" y="231266"/>
                </a:lnTo>
                <a:lnTo>
                  <a:pt x="621284" y="230504"/>
                </a:lnTo>
                <a:lnTo>
                  <a:pt x="625221" y="229742"/>
                </a:lnTo>
                <a:lnTo>
                  <a:pt x="629158" y="228980"/>
                </a:lnTo>
                <a:lnTo>
                  <a:pt x="633603" y="228473"/>
                </a:lnTo>
                <a:lnTo>
                  <a:pt x="638683" y="228346"/>
                </a:lnTo>
                <a:lnTo>
                  <a:pt x="643636" y="228091"/>
                </a:lnTo>
                <a:lnTo>
                  <a:pt x="649097" y="228726"/>
                </a:lnTo>
                <a:lnTo>
                  <a:pt x="654939" y="230250"/>
                </a:lnTo>
                <a:lnTo>
                  <a:pt x="660400" y="231775"/>
                </a:lnTo>
                <a:lnTo>
                  <a:pt x="664845" y="233552"/>
                </a:lnTo>
                <a:lnTo>
                  <a:pt x="668274" y="235838"/>
                </a:lnTo>
                <a:lnTo>
                  <a:pt x="671703" y="238125"/>
                </a:lnTo>
                <a:lnTo>
                  <a:pt x="674243" y="240791"/>
                </a:lnTo>
                <a:lnTo>
                  <a:pt x="675894" y="243966"/>
                </a:lnTo>
                <a:lnTo>
                  <a:pt x="677672" y="247141"/>
                </a:lnTo>
                <a:lnTo>
                  <a:pt x="678561" y="250698"/>
                </a:lnTo>
                <a:lnTo>
                  <a:pt x="678688" y="258952"/>
                </a:lnTo>
                <a:lnTo>
                  <a:pt x="678053" y="263525"/>
                </a:lnTo>
                <a:lnTo>
                  <a:pt x="676656" y="268477"/>
                </a:lnTo>
                <a:lnTo>
                  <a:pt x="674116" y="278638"/>
                </a:lnTo>
                <a:lnTo>
                  <a:pt x="656209" y="273938"/>
                </a:lnTo>
                <a:lnTo>
                  <a:pt x="653176" y="273196"/>
                </a:lnTo>
                <a:lnTo>
                  <a:pt x="640304" y="270709"/>
                </a:lnTo>
                <a:lnTo>
                  <a:pt x="631952" y="287782"/>
                </a:lnTo>
                <a:lnTo>
                  <a:pt x="629666" y="335407"/>
                </a:lnTo>
                <a:lnTo>
                  <a:pt x="623443" y="333755"/>
                </a:lnTo>
                <a:lnTo>
                  <a:pt x="615696" y="331724"/>
                </a:lnTo>
                <a:lnTo>
                  <a:pt x="612013" y="292862"/>
                </a:lnTo>
                <a:lnTo>
                  <a:pt x="609727" y="295528"/>
                </a:lnTo>
                <a:lnTo>
                  <a:pt x="610235" y="328167"/>
                </a:lnTo>
                <a:lnTo>
                  <a:pt x="607060" y="323088"/>
                </a:lnTo>
                <a:lnTo>
                  <a:pt x="604774" y="305435"/>
                </a:lnTo>
                <a:lnTo>
                  <a:pt x="605790" y="301498"/>
                </a:lnTo>
                <a:lnTo>
                  <a:pt x="605790" y="272288"/>
                </a:lnTo>
                <a:lnTo>
                  <a:pt x="599313" y="274447"/>
                </a:lnTo>
                <a:lnTo>
                  <a:pt x="602996" y="312165"/>
                </a:lnTo>
                <a:lnTo>
                  <a:pt x="603758" y="318008"/>
                </a:lnTo>
                <a:lnTo>
                  <a:pt x="607949" y="349630"/>
                </a:lnTo>
                <a:lnTo>
                  <a:pt x="614807" y="351409"/>
                </a:lnTo>
                <a:lnTo>
                  <a:pt x="622554" y="353313"/>
                </a:lnTo>
                <a:lnTo>
                  <a:pt x="630428" y="353567"/>
                </a:lnTo>
                <a:lnTo>
                  <a:pt x="635889" y="335279"/>
                </a:lnTo>
                <a:lnTo>
                  <a:pt x="637032" y="287909"/>
                </a:lnTo>
                <a:lnTo>
                  <a:pt x="642874" y="288798"/>
                </a:lnTo>
                <a:lnTo>
                  <a:pt x="649351" y="290449"/>
                </a:lnTo>
                <a:lnTo>
                  <a:pt x="654939" y="328295"/>
                </a:lnTo>
                <a:lnTo>
                  <a:pt x="660908" y="342773"/>
                </a:lnTo>
                <a:lnTo>
                  <a:pt x="657479" y="355853"/>
                </a:lnTo>
                <a:lnTo>
                  <a:pt x="657860" y="358648"/>
                </a:lnTo>
                <a:lnTo>
                  <a:pt x="660781" y="360807"/>
                </a:lnTo>
                <a:lnTo>
                  <a:pt x="664083" y="362076"/>
                </a:lnTo>
                <a:lnTo>
                  <a:pt x="662559" y="323341"/>
                </a:lnTo>
                <a:lnTo>
                  <a:pt x="669671" y="295783"/>
                </a:lnTo>
                <a:lnTo>
                  <a:pt x="666623" y="362712"/>
                </a:lnTo>
                <a:lnTo>
                  <a:pt x="669163" y="363474"/>
                </a:lnTo>
                <a:lnTo>
                  <a:pt x="672592" y="363854"/>
                </a:lnTo>
                <a:lnTo>
                  <a:pt x="677926" y="361061"/>
                </a:lnTo>
                <a:lnTo>
                  <a:pt x="700659" y="273685"/>
                </a:lnTo>
                <a:lnTo>
                  <a:pt x="702691" y="265557"/>
                </a:lnTo>
                <a:lnTo>
                  <a:pt x="703580" y="258317"/>
                </a:lnTo>
                <a:lnTo>
                  <a:pt x="703326" y="251713"/>
                </a:lnTo>
                <a:lnTo>
                  <a:pt x="703072" y="245237"/>
                </a:lnTo>
                <a:lnTo>
                  <a:pt x="701421" y="239395"/>
                </a:lnTo>
                <a:lnTo>
                  <a:pt x="698500" y="234314"/>
                </a:lnTo>
                <a:lnTo>
                  <a:pt x="695579" y="229108"/>
                </a:lnTo>
                <a:lnTo>
                  <a:pt x="691007" y="224662"/>
                </a:lnTo>
                <a:lnTo>
                  <a:pt x="685038" y="220852"/>
                </a:lnTo>
                <a:lnTo>
                  <a:pt x="679069" y="217042"/>
                </a:lnTo>
                <a:lnTo>
                  <a:pt x="671449" y="213995"/>
                </a:lnTo>
                <a:lnTo>
                  <a:pt x="662051" y="211582"/>
                </a:lnTo>
                <a:lnTo>
                  <a:pt x="657098" y="210312"/>
                </a:lnTo>
                <a:lnTo>
                  <a:pt x="652018" y="209423"/>
                </a:lnTo>
                <a:lnTo>
                  <a:pt x="646938" y="209041"/>
                </a:lnTo>
                <a:lnTo>
                  <a:pt x="641731" y="208661"/>
                </a:lnTo>
                <a:lnTo>
                  <a:pt x="637032" y="208661"/>
                </a:lnTo>
                <a:lnTo>
                  <a:pt x="632460" y="209041"/>
                </a:lnTo>
                <a:lnTo>
                  <a:pt x="628015" y="209296"/>
                </a:lnTo>
                <a:lnTo>
                  <a:pt x="623951" y="209930"/>
                </a:lnTo>
                <a:lnTo>
                  <a:pt x="620395" y="210820"/>
                </a:lnTo>
                <a:lnTo>
                  <a:pt x="616712" y="211709"/>
                </a:lnTo>
                <a:lnTo>
                  <a:pt x="612521" y="213487"/>
                </a:lnTo>
                <a:lnTo>
                  <a:pt x="608965" y="216788"/>
                </a:lnTo>
                <a:lnTo>
                  <a:pt x="607695" y="219963"/>
                </a:lnTo>
                <a:lnTo>
                  <a:pt x="606679" y="223774"/>
                </a:lnTo>
                <a:lnTo>
                  <a:pt x="606171" y="227584"/>
                </a:lnTo>
                <a:lnTo>
                  <a:pt x="606679" y="230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23559" y="1876425"/>
            <a:ext cx="1995677" cy="680338"/>
          </a:xfrm>
          <a:custGeom>
            <a:avLst/>
            <a:gdLst/>
            <a:ahLst/>
            <a:cxnLst/>
            <a:rect l="l" t="t" r="r" b="b"/>
            <a:pathLst>
              <a:path w="1995677" h="680338">
                <a:moveTo>
                  <a:pt x="1982342" y="550037"/>
                </a:moveTo>
                <a:lnTo>
                  <a:pt x="1975992" y="544957"/>
                </a:lnTo>
                <a:lnTo>
                  <a:pt x="1974685" y="543906"/>
                </a:lnTo>
                <a:lnTo>
                  <a:pt x="1964298" y="537768"/>
                </a:lnTo>
                <a:lnTo>
                  <a:pt x="1951355" y="533273"/>
                </a:lnTo>
                <a:lnTo>
                  <a:pt x="1949144" y="532743"/>
                </a:lnTo>
                <a:lnTo>
                  <a:pt x="1936380" y="530960"/>
                </a:lnTo>
                <a:lnTo>
                  <a:pt x="1924176" y="531622"/>
                </a:lnTo>
                <a:lnTo>
                  <a:pt x="1915667" y="532891"/>
                </a:lnTo>
                <a:lnTo>
                  <a:pt x="1907920" y="535939"/>
                </a:lnTo>
                <a:lnTo>
                  <a:pt x="1902333" y="572135"/>
                </a:lnTo>
                <a:lnTo>
                  <a:pt x="1905254" y="567689"/>
                </a:lnTo>
                <a:lnTo>
                  <a:pt x="1908047" y="563245"/>
                </a:lnTo>
                <a:lnTo>
                  <a:pt x="1911476" y="559688"/>
                </a:lnTo>
                <a:lnTo>
                  <a:pt x="1915414" y="556767"/>
                </a:lnTo>
                <a:lnTo>
                  <a:pt x="1919350" y="553847"/>
                </a:lnTo>
                <a:lnTo>
                  <a:pt x="1923922" y="551941"/>
                </a:lnTo>
                <a:lnTo>
                  <a:pt x="1928875" y="550926"/>
                </a:lnTo>
                <a:lnTo>
                  <a:pt x="1933956" y="549783"/>
                </a:lnTo>
                <a:lnTo>
                  <a:pt x="1939416" y="550037"/>
                </a:lnTo>
                <a:lnTo>
                  <a:pt x="1945259" y="551561"/>
                </a:lnTo>
                <a:lnTo>
                  <a:pt x="1949417" y="552830"/>
                </a:lnTo>
                <a:lnTo>
                  <a:pt x="1961146" y="559282"/>
                </a:lnTo>
                <a:lnTo>
                  <a:pt x="1968499" y="568960"/>
                </a:lnTo>
                <a:lnTo>
                  <a:pt x="1970611" y="574867"/>
                </a:lnTo>
                <a:lnTo>
                  <a:pt x="1971686" y="586822"/>
                </a:lnTo>
                <a:lnTo>
                  <a:pt x="1969262" y="600455"/>
                </a:lnTo>
                <a:lnTo>
                  <a:pt x="1898522" y="582167"/>
                </a:lnTo>
                <a:lnTo>
                  <a:pt x="1893950" y="599566"/>
                </a:lnTo>
                <a:lnTo>
                  <a:pt x="1979421" y="621791"/>
                </a:lnTo>
                <a:lnTo>
                  <a:pt x="1981835" y="622426"/>
                </a:lnTo>
                <a:lnTo>
                  <a:pt x="1986407" y="621029"/>
                </a:lnTo>
                <a:lnTo>
                  <a:pt x="1990343" y="617474"/>
                </a:lnTo>
                <a:lnTo>
                  <a:pt x="1991360" y="613790"/>
                </a:lnTo>
                <a:lnTo>
                  <a:pt x="1992502" y="609473"/>
                </a:lnTo>
                <a:lnTo>
                  <a:pt x="1994662" y="600963"/>
                </a:lnTo>
                <a:lnTo>
                  <a:pt x="1995677" y="592709"/>
                </a:lnTo>
                <a:lnTo>
                  <a:pt x="1995423" y="584708"/>
                </a:lnTo>
                <a:lnTo>
                  <a:pt x="1995169" y="576707"/>
                </a:lnTo>
                <a:lnTo>
                  <a:pt x="1993391" y="569467"/>
                </a:lnTo>
                <a:lnTo>
                  <a:pt x="1990216" y="562737"/>
                </a:lnTo>
                <a:lnTo>
                  <a:pt x="1987041" y="556005"/>
                </a:lnTo>
                <a:lnTo>
                  <a:pt x="1982342" y="550037"/>
                </a:lnTo>
                <a:close/>
              </a:path>
              <a:path w="1995677" h="680338">
                <a:moveTo>
                  <a:pt x="1739391" y="627634"/>
                </a:moveTo>
                <a:lnTo>
                  <a:pt x="1742059" y="628776"/>
                </a:lnTo>
                <a:lnTo>
                  <a:pt x="1745361" y="630047"/>
                </a:lnTo>
                <a:lnTo>
                  <a:pt x="1750060" y="631189"/>
                </a:lnTo>
                <a:lnTo>
                  <a:pt x="1753615" y="631825"/>
                </a:lnTo>
                <a:lnTo>
                  <a:pt x="1757552" y="631951"/>
                </a:lnTo>
                <a:lnTo>
                  <a:pt x="1760855" y="629285"/>
                </a:lnTo>
                <a:lnTo>
                  <a:pt x="1779396" y="557402"/>
                </a:lnTo>
                <a:lnTo>
                  <a:pt x="1815591" y="643254"/>
                </a:lnTo>
                <a:lnTo>
                  <a:pt x="1817496" y="646811"/>
                </a:lnTo>
                <a:lnTo>
                  <a:pt x="1820417" y="648842"/>
                </a:lnTo>
                <a:lnTo>
                  <a:pt x="1823465" y="649986"/>
                </a:lnTo>
                <a:lnTo>
                  <a:pt x="1827275" y="651255"/>
                </a:lnTo>
                <a:lnTo>
                  <a:pt x="1829815" y="651890"/>
                </a:lnTo>
                <a:lnTo>
                  <a:pt x="1832356" y="652526"/>
                </a:lnTo>
                <a:lnTo>
                  <a:pt x="1834388" y="652907"/>
                </a:lnTo>
                <a:lnTo>
                  <a:pt x="1837816" y="653414"/>
                </a:lnTo>
                <a:lnTo>
                  <a:pt x="1841118" y="653161"/>
                </a:lnTo>
                <a:lnTo>
                  <a:pt x="1843532" y="650494"/>
                </a:lnTo>
                <a:lnTo>
                  <a:pt x="1843786" y="649604"/>
                </a:lnTo>
                <a:lnTo>
                  <a:pt x="1843150" y="646302"/>
                </a:lnTo>
                <a:lnTo>
                  <a:pt x="1841881" y="642874"/>
                </a:lnTo>
                <a:lnTo>
                  <a:pt x="1806829" y="560704"/>
                </a:lnTo>
                <a:lnTo>
                  <a:pt x="1866011" y="525907"/>
                </a:lnTo>
                <a:lnTo>
                  <a:pt x="1867789" y="524763"/>
                </a:lnTo>
                <a:lnTo>
                  <a:pt x="1871090" y="521715"/>
                </a:lnTo>
                <a:lnTo>
                  <a:pt x="1872234" y="518667"/>
                </a:lnTo>
                <a:lnTo>
                  <a:pt x="1870964" y="516000"/>
                </a:lnTo>
                <a:lnTo>
                  <a:pt x="1867789" y="514223"/>
                </a:lnTo>
                <a:lnTo>
                  <a:pt x="1864614" y="513079"/>
                </a:lnTo>
                <a:lnTo>
                  <a:pt x="1860295" y="511810"/>
                </a:lnTo>
                <a:lnTo>
                  <a:pt x="1855977" y="510794"/>
                </a:lnTo>
                <a:lnTo>
                  <a:pt x="1852675" y="510286"/>
                </a:lnTo>
                <a:lnTo>
                  <a:pt x="1849755" y="510286"/>
                </a:lnTo>
                <a:lnTo>
                  <a:pt x="1846325" y="511048"/>
                </a:lnTo>
                <a:lnTo>
                  <a:pt x="1843277" y="512825"/>
                </a:lnTo>
                <a:lnTo>
                  <a:pt x="1780286" y="553974"/>
                </a:lnTo>
                <a:lnTo>
                  <a:pt x="1810639" y="436752"/>
                </a:lnTo>
                <a:lnTo>
                  <a:pt x="1804289" y="430275"/>
                </a:lnTo>
                <a:lnTo>
                  <a:pt x="1795652" y="427989"/>
                </a:lnTo>
                <a:lnTo>
                  <a:pt x="1792477" y="427609"/>
                </a:lnTo>
                <a:lnTo>
                  <a:pt x="1789175" y="427863"/>
                </a:lnTo>
                <a:lnTo>
                  <a:pt x="1786889" y="430657"/>
                </a:lnTo>
                <a:lnTo>
                  <a:pt x="1736979" y="623062"/>
                </a:lnTo>
                <a:lnTo>
                  <a:pt x="1736851" y="624586"/>
                </a:lnTo>
                <a:lnTo>
                  <a:pt x="1739391" y="627634"/>
                </a:lnTo>
                <a:close/>
              </a:path>
              <a:path w="1995677" h="680338">
                <a:moveTo>
                  <a:pt x="1671446" y="610108"/>
                </a:moveTo>
                <a:lnTo>
                  <a:pt x="1674114" y="611251"/>
                </a:lnTo>
                <a:lnTo>
                  <a:pt x="1677542" y="612394"/>
                </a:lnTo>
                <a:lnTo>
                  <a:pt x="1682241" y="613663"/>
                </a:lnTo>
                <a:lnTo>
                  <a:pt x="1685797" y="614299"/>
                </a:lnTo>
                <a:lnTo>
                  <a:pt x="1689608" y="614299"/>
                </a:lnTo>
                <a:lnTo>
                  <a:pt x="1692910" y="611632"/>
                </a:lnTo>
                <a:lnTo>
                  <a:pt x="1726564" y="481964"/>
                </a:lnTo>
                <a:lnTo>
                  <a:pt x="1726691" y="481329"/>
                </a:lnTo>
                <a:lnTo>
                  <a:pt x="1725675" y="478663"/>
                </a:lnTo>
                <a:lnTo>
                  <a:pt x="1720088" y="475614"/>
                </a:lnTo>
                <a:lnTo>
                  <a:pt x="1711451" y="473455"/>
                </a:lnTo>
                <a:lnTo>
                  <a:pt x="1708276" y="473075"/>
                </a:lnTo>
                <a:lnTo>
                  <a:pt x="1704974" y="473328"/>
                </a:lnTo>
                <a:lnTo>
                  <a:pt x="1702815" y="475869"/>
                </a:lnTo>
                <a:lnTo>
                  <a:pt x="1669161" y="605536"/>
                </a:lnTo>
                <a:lnTo>
                  <a:pt x="1669161" y="607567"/>
                </a:lnTo>
                <a:lnTo>
                  <a:pt x="1671446" y="610108"/>
                </a:lnTo>
                <a:close/>
              </a:path>
              <a:path w="1995677" h="680338">
                <a:moveTo>
                  <a:pt x="1449450" y="552830"/>
                </a:moveTo>
                <a:lnTo>
                  <a:pt x="1452117" y="553974"/>
                </a:lnTo>
                <a:lnTo>
                  <a:pt x="1455673" y="554989"/>
                </a:lnTo>
                <a:lnTo>
                  <a:pt x="1459357" y="555751"/>
                </a:lnTo>
                <a:lnTo>
                  <a:pt x="1462023" y="556133"/>
                </a:lnTo>
                <a:lnTo>
                  <a:pt x="1465071" y="555878"/>
                </a:lnTo>
                <a:lnTo>
                  <a:pt x="1467485" y="553212"/>
                </a:lnTo>
                <a:lnTo>
                  <a:pt x="1471548" y="537337"/>
                </a:lnTo>
                <a:lnTo>
                  <a:pt x="1474215" y="542289"/>
                </a:lnTo>
                <a:lnTo>
                  <a:pt x="1477010" y="546608"/>
                </a:lnTo>
                <a:lnTo>
                  <a:pt x="1479549" y="550290"/>
                </a:lnTo>
                <a:lnTo>
                  <a:pt x="1482216" y="553847"/>
                </a:lnTo>
                <a:lnTo>
                  <a:pt x="1485011" y="557022"/>
                </a:lnTo>
                <a:lnTo>
                  <a:pt x="1487932" y="559815"/>
                </a:lnTo>
                <a:lnTo>
                  <a:pt x="1493387" y="537396"/>
                </a:lnTo>
                <a:lnTo>
                  <a:pt x="1486652" y="527678"/>
                </a:lnTo>
                <a:lnTo>
                  <a:pt x="1480185" y="515365"/>
                </a:lnTo>
                <a:lnTo>
                  <a:pt x="1493519" y="463550"/>
                </a:lnTo>
                <a:lnTo>
                  <a:pt x="1498599" y="459739"/>
                </a:lnTo>
                <a:lnTo>
                  <a:pt x="1503171" y="456691"/>
                </a:lnTo>
                <a:lnTo>
                  <a:pt x="1507363" y="454405"/>
                </a:lnTo>
                <a:lnTo>
                  <a:pt x="1511426" y="452120"/>
                </a:lnTo>
                <a:lnTo>
                  <a:pt x="1515364" y="450341"/>
                </a:lnTo>
                <a:lnTo>
                  <a:pt x="1519046" y="449072"/>
                </a:lnTo>
                <a:lnTo>
                  <a:pt x="1522602" y="447928"/>
                </a:lnTo>
                <a:lnTo>
                  <a:pt x="1526032" y="447294"/>
                </a:lnTo>
                <a:lnTo>
                  <a:pt x="1529207" y="447166"/>
                </a:lnTo>
                <a:lnTo>
                  <a:pt x="1532509" y="447039"/>
                </a:lnTo>
                <a:lnTo>
                  <a:pt x="1535557" y="447421"/>
                </a:lnTo>
                <a:lnTo>
                  <a:pt x="1538732" y="448183"/>
                </a:lnTo>
                <a:lnTo>
                  <a:pt x="1544827" y="449834"/>
                </a:lnTo>
                <a:lnTo>
                  <a:pt x="1549654" y="452627"/>
                </a:lnTo>
                <a:lnTo>
                  <a:pt x="1553083" y="456691"/>
                </a:lnTo>
                <a:lnTo>
                  <a:pt x="1556512" y="460628"/>
                </a:lnTo>
                <a:lnTo>
                  <a:pt x="1558797" y="465327"/>
                </a:lnTo>
                <a:lnTo>
                  <a:pt x="1560067" y="470788"/>
                </a:lnTo>
                <a:lnTo>
                  <a:pt x="1561338" y="476250"/>
                </a:lnTo>
                <a:lnTo>
                  <a:pt x="1561718" y="482219"/>
                </a:lnTo>
                <a:lnTo>
                  <a:pt x="1561084" y="488823"/>
                </a:lnTo>
                <a:lnTo>
                  <a:pt x="1560448" y="495300"/>
                </a:lnTo>
                <a:lnTo>
                  <a:pt x="1559306" y="501903"/>
                </a:lnTo>
                <a:lnTo>
                  <a:pt x="1557655" y="508508"/>
                </a:lnTo>
                <a:lnTo>
                  <a:pt x="1556004" y="514476"/>
                </a:lnTo>
                <a:lnTo>
                  <a:pt x="1553844" y="520319"/>
                </a:lnTo>
                <a:lnTo>
                  <a:pt x="1551177" y="525907"/>
                </a:lnTo>
                <a:lnTo>
                  <a:pt x="1548384" y="531495"/>
                </a:lnTo>
                <a:lnTo>
                  <a:pt x="1545082" y="536321"/>
                </a:lnTo>
                <a:lnTo>
                  <a:pt x="1541144" y="540385"/>
                </a:lnTo>
                <a:lnTo>
                  <a:pt x="1537335" y="544449"/>
                </a:lnTo>
                <a:lnTo>
                  <a:pt x="1532889" y="547370"/>
                </a:lnTo>
                <a:lnTo>
                  <a:pt x="1527810" y="549148"/>
                </a:lnTo>
                <a:lnTo>
                  <a:pt x="1522857" y="550926"/>
                </a:lnTo>
                <a:lnTo>
                  <a:pt x="1517395" y="551052"/>
                </a:lnTo>
                <a:lnTo>
                  <a:pt x="1511426" y="549528"/>
                </a:lnTo>
                <a:lnTo>
                  <a:pt x="1504949" y="547877"/>
                </a:lnTo>
                <a:lnTo>
                  <a:pt x="1500505" y="568071"/>
                </a:lnTo>
                <a:lnTo>
                  <a:pt x="1504188" y="569467"/>
                </a:lnTo>
                <a:lnTo>
                  <a:pt x="1508251" y="570611"/>
                </a:lnTo>
                <a:lnTo>
                  <a:pt x="1521347" y="572613"/>
                </a:lnTo>
                <a:lnTo>
                  <a:pt x="1533397" y="571753"/>
                </a:lnTo>
                <a:lnTo>
                  <a:pt x="1541144" y="570102"/>
                </a:lnTo>
                <a:lnTo>
                  <a:pt x="1548257" y="566801"/>
                </a:lnTo>
                <a:lnTo>
                  <a:pt x="1554607" y="561721"/>
                </a:lnTo>
                <a:lnTo>
                  <a:pt x="1563924" y="552490"/>
                </a:lnTo>
                <a:lnTo>
                  <a:pt x="1571370" y="541527"/>
                </a:lnTo>
                <a:lnTo>
                  <a:pt x="1574111" y="536398"/>
                </a:lnTo>
                <a:lnTo>
                  <a:pt x="1578974" y="524942"/>
                </a:lnTo>
                <a:lnTo>
                  <a:pt x="1582927" y="512063"/>
                </a:lnTo>
                <a:lnTo>
                  <a:pt x="1585936" y="497005"/>
                </a:lnTo>
                <a:lnTo>
                  <a:pt x="1586991" y="484632"/>
                </a:lnTo>
                <a:lnTo>
                  <a:pt x="1587245" y="475614"/>
                </a:lnTo>
                <a:lnTo>
                  <a:pt x="1586102" y="467487"/>
                </a:lnTo>
                <a:lnTo>
                  <a:pt x="1583563" y="460121"/>
                </a:lnTo>
                <a:lnTo>
                  <a:pt x="1581022" y="452754"/>
                </a:lnTo>
                <a:lnTo>
                  <a:pt x="1576959" y="446277"/>
                </a:lnTo>
                <a:lnTo>
                  <a:pt x="1571243" y="440816"/>
                </a:lnTo>
                <a:lnTo>
                  <a:pt x="1561161" y="433718"/>
                </a:lnTo>
                <a:lnTo>
                  <a:pt x="1548511" y="429005"/>
                </a:lnTo>
                <a:lnTo>
                  <a:pt x="1540890" y="427354"/>
                </a:lnTo>
                <a:lnTo>
                  <a:pt x="1533651" y="427100"/>
                </a:lnTo>
                <a:lnTo>
                  <a:pt x="1529841" y="427482"/>
                </a:lnTo>
                <a:lnTo>
                  <a:pt x="1525905" y="428244"/>
                </a:lnTo>
                <a:lnTo>
                  <a:pt x="1522094" y="429005"/>
                </a:lnTo>
                <a:lnTo>
                  <a:pt x="1517904" y="430275"/>
                </a:lnTo>
                <a:lnTo>
                  <a:pt x="1513713" y="432053"/>
                </a:lnTo>
                <a:lnTo>
                  <a:pt x="1509394" y="433832"/>
                </a:lnTo>
                <a:lnTo>
                  <a:pt x="1504822" y="436117"/>
                </a:lnTo>
                <a:lnTo>
                  <a:pt x="1499869" y="439165"/>
                </a:lnTo>
                <a:lnTo>
                  <a:pt x="1520063" y="361441"/>
                </a:lnTo>
                <a:lnTo>
                  <a:pt x="1513586" y="354964"/>
                </a:lnTo>
                <a:lnTo>
                  <a:pt x="1505076" y="352805"/>
                </a:lnTo>
                <a:lnTo>
                  <a:pt x="1501901" y="352298"/>
                </a:lnTo>
                <a:lnTo>
                  <a:pt x="1498472" y="352551"/>
                </a:lnTo>
                <a:lnTo>
                  <a:pt x="1496314" y="355346"/>
                </a:lnTo>
                <a:lnTo>
                  <a:pt x="1446402" y="547751"/>
                </a:lnTo>
                <a:lnTo>
                  <a:pt x="1446402" y="550545"/>
                </a:lnTo>
                <a:lnTo>
                  <a:pt x="1449450" y="552830"/>
                </a:lnTo>
                <a:close/>
              </a:path>
              <a:path w="1995677" h="680338">
                <a:moveTo>
                  <a:pt x="866013" y="401320"/>
                </a:moveTo>
                <a:lnTo>
                  <a:pt x="868680" y="402589"/>
                </a:lnTo>
                <a:lnTo>
                  <a:pt x="871982" y="403733"/>
                </a:lnTo>
                <a:lnTo>
                  <a:pt x="876681" y="405002"/>
                </a:lnTo>
                <a:lnTo>
                  <a:pt x="880237" y="405638"/>
                </a:lnTo>
                <a:lnTo>
                  <a:pt x="884173" y="405638"/>
                </a:lnTo>
                <a:lnTo>
                  <a:pt x="887475" y="402971"/>
                </a:lnTo>
                <a:lnTo>
                  <a:pt x="921004" y="273303"/>
                </a:lnTo>
                <a:lnTo>
                  <a:pt x="921258" y="272669"/>
                </a:lnTo>
                <a:lnTo>
                  <a:pt x="917574" y="268097"/>
                </a:lnTo>
                <a:lnTo>
                  <a:pt x="910209" y="265811"/>
                </a:lnTo>
                <a:lnTo>
                  <a:pt x="902842" y="264287"/>
                </a:lnTo>
                <a:lnTo>
                  <a:pt x="899413" y="264667"/>
                </a:lnTo>
                <a:lnTo>
                  <a:pt x="897255" y="267208"/>
                </a:lnTo>
                <a:lnTo>
                  <a:pt x="863599" y="396875"/>
                </a:lnTo>
                <a:lnTo>
                  <a:pt x="863472" y="398272"/>
                </a:lnTo>
                <a:lnTo>
                  <a:pt x="866013" y="401320"/>
                </a:lnTo>
                <a:close/>
              </a:path>
              <a:path w="1995677" h="680338">
                <a:moveTo>
                  <a:pt x="752601" y="424941"/>
                </a:moveTo>
                <a:lnTo>
                  <a:pt x="755268" y="427227"/>
                </a:lnTo>
                <a:lnTo>
                  <a:pt x="758951" y="429005"/>
                </a:lnTo>
                <a:lnTo>
                  <a:pt x="763523" y="430784"/>
                </a:lnTo>
                <a:lnTo>
                  <a:pt x="766571" y="431673"/>
                </a:lnTo>
                <a:lnTo>
                  <a:pt x="773430" y="433450"/>
                </a:lnTo>
                <a:lnTo>
                  <a:pt x="779525" y="433832"/>
                </a:lnTo>
                <a:lnTo>
                  <a:pt x="784860" y="433070"/>
                </a:lnTo>
                <a:lnTo>
                  <a:pt x="790193" y="432180"/>
                </a:lnTo>
                <a:lnTo>
                  <a:pt x="794892" y="430149"/>
                </a:lnTo>
                <a:lnTo>
                  <a:pt x="799084" y="426974"/>
                </a:lnTo>
                <a:lnTo>
                  <a:pt x="803147" y="423672"/>
                </a:lnTo>
                <a:lnTo>
                  <a:pt x="806704" y="419353"/>
                </a:lnTo>
                <a:lnTo>
                  <a:pt x="809624" y="413765"/>
                </a:lnTo>
                <a:lnTo>
                  <a:pt x="812672" y="408304"/>
                </a:lnTo>
                <a:lnTo>
                  <a:pt x="815339" y="400685"/>
                </a:lnTo>
                <a:lnTo>
                  <a:pt x="817880" y="391160"/>
                </a:lnTo>
                <a:lnTo>
                  <a:pt x="852932" y="255650"/>
                </a:lnTo>
                <a:lnTo>
                  <a:pt x="852805" y="253619"/>
                </a:lnTo>
                <a:lnTo>
                  <a:pt x="847851" y="249936"/>
                </a:lnTo>
                <a:lnTo>
                  <a:pt x="839850" y="247523"/>
                </a:lnTo>
                <a:lnTo>
                  <a:pt x="832358" y="246761"/>
                </a:lnTo>
                <a:lnTo>
                  <a:pt x="829056" y="249427"/>
                </a:lnTo>
                <a:lnTo>
                  <a:pt x="794004" y="384810"/>
                </a:lnTo>
                <a:lnTo>
                  <a:pt x="792225" y="391795"/>
                </a:lnTo>
                <a:lnTo>
                  <a:pt x="790447" y="396875"/>
                </a:lnTo>
                <a:lnTo>
                  <a:pt x="788923" y="400176"/>
                </a:lnTo>
                <a:lnTo>
                  <a:pt x="787399" y="403478"/>
                </a:lnTo>
                <a:lnTo>
                  <a:pt x="785494" y="406019"/>
                </a:lnTo>
                <a:lnTo>
                  <a:pt x="783589" y="407797"/>
                </a:lnTo>
                <a:lnTo>
                  <a:pt x="779271" y="410717"/>
                </a:lnTo>
                <a:lnTo>
                  <a:pt x="774318" y="411479"/>
                </a:lnTo>
                <a:lnTo>
                  <a:pt x="771397" y="411225"/>
                </a:lnTo>
                <a:lnTo>
                  <a:pt x="768222" y="410337"/>
                </a:lnTo>
                <a:lnTo>
                  <a:pt x="764159" y="409194"/>
                </a:lnTo>
                <a:lnTo>
                  <a:pt x="760984" y="407797"/>
                </a:lnTo>
                <a:lnTo>
                  <a:pt x="757936" y="407162"/>
                </a:lnTo>
                <a:lnTo>
                  <a:pt x="755395" y="409448"/>
                </a:lnTo>
                <a:lnTo>
                  <a:pt x="753871" y="412750"/>
                </a:lnTo>
                <a:lnTo>
                  <a:pt x="752983" y="415925"/>
                </a:lnTo>
                <a:lnTo>
                  <a:pt x="752220" y="419100"/>
                </a:lnTo>
                <a:lnTo>
                  <a:pt x="751966" y="421766"/>
                </a:lnTo>
                <a:lnTo>
                  <a:pt x="752601" y="424941"/>
                </a:lnTo>
                <a:close/>
              </a:path>
              <a:path w="1995677" h="680338">
                <a:moveTo>
                  <a:pt x="544321" y="318008"/>
                </a:moveTo>
                <a:lnTo>
                  <a:pt x="546988" y="319277"/>
                </a:lnTo>
                <a:lnTo>
                  <a:pt x="550417" y="320421"/>
                </a:lnTo>
                <a:lnTo>
                  <a:pt x="555116" y="321690"/>
                </a:lnTo>
                <a:lnTo>
                  <a:pt x="558672" y="322325"/>
                </a:lnTo>
                <a:lnTo>
                  <a:pt x="562483" y="322325"/>
                </a:lnTo>
                <a:lnTo>
                  <a:pt x="565785" y="319659"/>
                </a:lnTo>
                <a:lnTo>
                  <a:pt x="599439" y="189991"/>
                </a:lnTo>
                <a:lnTo>
                  <a:pt x="599566" y="189357"/>
                </a:lnTo>
                <a:lnTo>
                  <a:pt x="598550" y="186689"/>
                </a:lnTo>
                <a:lnTo>
                  <a:pt x="592963" y="183641"/>
                </a:lnTo>
                <a:lnTo>
                  <a:pt x="584326" y="181483"/>
                </a:lnTo>
                <a:lnTo>
                  <a:pt x="581151" y="180975"/>
                </a:lnTo>
                <a:lnTo>
                  <a:pt x="577849" y="181228"/>
                </a:lnTo>
                <a:lnTo>
                  <a:pt x="575690" y="183896"/>
                </a:lnTo>
                <a:lnTo>
                  <a:pt x="542036" y="313563"/>
                </a:lnTo>
                <a:lnTo>
                  <a:pt x="541909" y="314960"/>
                </a:lnTo>
                <a:lnTo>
                  <a:pt x="544321" y="318008"/>
                </a:lnTo>
                <a:close/>
              </a:path>
              <a:path w="1995677" h="680338">
                <a:moveTo>
                  <a:pt x="392557" y="278764"/>
                </a:moveTo>
                <a:lnTo>
                  <a:pt x="395350" y="279908"/>
                </a:lnTo>
                <a:lnTo>
                  <a:pt x="398780" y="281177"/>
                </a:lnTo>
                <a:lnTo>
                  <a:pt x="403224" y="282321"/>
                </a:lnTo>
                <a:lnTo>
                  <a:pt x="406781" y="282955"/>
                </a:lnTo>
                <a:lnTo>
                  <a:pt x="410717" y="282955"/>
                </a:lnTo>
                <a:lnTo>
                  <a:pt x="414019" y="280288"/>
                </a:lnTo>
                <a:lnTo>
                  <a:pt x="437514" y="189737"/>
                </a:lnTo>
                <a:lnTo>
                  <a:pt x="439008" y="188644"/>
                </a:lnTo>
                <a:lnTo>
                  <a:pt x="450491" y="181044"/>
                </a:lnTo>
                <a:lnTo>
                  <a:pt x="460629" y="175895"/>
                </a:lnTo>
                <a:lnTo>
                  <a:pt x="467233" y="173100"/>
                </a:lnTo>
                <a:lnTo>
                  <a:pt x="473201" y="172338"/>
                </a:lnTo>
                <a:lnTo>
                  <a:pt x="478663" y="173736"/>
                </a:lnTo>
                <a:lnTo>
                  <a:pt x="483108" y="174878"/>
                </a:lnTo>
                <a:lnTo>
                  <a:pt x="486790" y="176784"/>
                </a:lnTo>
                <a:lnTo>
                  <a:pt x="492379" y="181990"/>
                </a:lnTo>
                <a:lnTo>
                  <a:pt x="495681" y="188975"/>
                </a:lnTo>
                <a:lnTo>
                  <a:pt x="497459" y="197103"/>
                </a:lnTo>
                <a:lnTo>
                  <a:pt x="497332" y="201802"/>
                </a:lnTo>
                <a:lnTo>
                  <a:pt x="497077" y="206628"/>
                </a:lnTo>
                <a:lnTo>
                  <a:pt x="496188" y="211709"/>
                </a:lnTo>
                <a:lnTo>
                  <a:pt x="494791" y="217170"/>
                </a:lnTo>
                <a:lnTo>
                  <a:pt x="474471" y="296037"/>
                </a:lnTo>
                <a:lnTo>
                  <a:pt x="474217" y="297434"/>
                </a:lnTo>
                <a:lnTo>
                  <a:pt x="476885" y="300609"/>
                </a:lnTo>
                <a:lnTo>
                  <a:pt x="482981" y="303022"/>
                </a:lnTo>
                <a:lnTo>
                  <a:pt x="487680" y="304164"/>
                </a:lnTo>
                <a:lnTo>
                  <a:pt x="491236" y="304800"/>
                </a:lnTo>
                <a:lnTo>
                  <a:pt x="495045" y="304800"/>
                </a:lnTo>
                <a:lnTo>
                  <a:pt x="498347" y="302133"/>
                </a:lnTo>
                <a:lnTo>
                  <a:pt x="519557" y="220217"/>
                </a:lnTo>
                <a:lnTo>
                  <a:pt x="521462" y="212851"/>
                </a:lnTo>
                <a:lnTo>
                  <a:pt x="522477" y="205739"/>
                </a:lnTo>
                <a:lnTo>
                  <a:pt x="522732" y="198754"/>
                </a:lnTo>
                <a:lnTo>
                  <a:pt x="522986" y="191897"/>
                </a:lnTo>
                <a:lnTo>
                  <a:pt x="521969" y="185420"/>
                </a:lnTo>
                <a:lnTo>
                  <a:pt x="519684" y="179704"/>
                </a:lnTo>
                <a:lnTo>
                  <a:pt x="517524" y="173862"/>
                </a:lnTo>
                <a:lnTo>
                  <a:pt x="513841" y="168783"/>
                </a:lnTo>
                <a:lnTo>
                  <a:pt x="509015" y="164337"/>
                </a:lnTo>
                <a:lnTo>
                  <a:pt x="504063" y="159892"/>
                </a:lnTo>
                <a:lnTo>
                  <a:pt x="497459" y="156717"/>
                </a:lnTo>
                <a:lnTo>
                  <a:pt x="489076" y="154559"/>
                </a:lnTo>
                <a:lnTo>
                  <a:pt x="485647" y="153542"/>
                </a:lnTo>
                <a:lnTo>
                  <a:pt x="482091" y="153162"/>
                </a:lnTo>
                <a:lnTo>
                  <a:pt x="474725" y="153288"/>
                </a:lnTo>
                <a:lnTo>
                  <a:pt x="470915" y="153797"/>
                </a:lnTo>
                <a:lnTo>
                  <a:pt x="466724" y="154812"/>
                </a:lnTo>
                <a:lnTo>
                  <a:pt x="462661" y="155955"/>
                </a:lnTo>
                <a:lnTo>
                  <a:pt x="458215" y="157607"/>
                </a:lnTo>
                <a:lnTo>
                  <a:pt x="453516" y="159892"/>
                </a:lnTo>
                <a:lnTo>
                  <a:pt x="448690" y="162178"/>
                </a:lnTo>
                <a:lnTo>
                  <a:pt x="443611" y="165100"/>
                </a:lnTo>
                <a:lnTo>
                  <a:pt x="438022" y="168655"/>
                </a:lnTo>
                <a:lnTo>
                  <a:pt x="437514" y="164464"/>
                </a:lnTo>
                <a:lnTo>
                  <a:pt x="436498" y="160400"/>
                </a:lnTo>
                <a:lnTo>
                  <a:pt x="434974" y="156717"/>
                </a:lnTo>
                <a:lnTo>
                  <a:pt x="433450" y="153035"/>
                </a:lnTo>
                <a:lnTo>
                  <a:pt x="431418" y="149605"/>
                </a:lnTo>
                <a:lnTo>
                  <a:pt x="428751" y="146430"/>
                </a:lnTo>
                <a:lnTo>
                  <a:pt x="426085" y="143383"/>
                </a:lnTo>
                <a:lnTo>
                  <a:pt x="422783" y="140588"/>
                </a:lnTo>
                <a:lnTo>
                  <a:pt x="418845" y="138302"/>
                </a:lnTo>
                <a:lnTo>
                  <a:pt x="414909" y="135889"/>
                </a:lnTo>
                <a:lnTo>
                  <a:pt x="410210" y="134112"/>
                </a:lnTo>
                <a:lnTo>
                  <a:pt x="404748" y="132714"/>
                </a:lnTo>
                <a:lnTo>
                  <a:pt x="397763" y="130810"/>
                </a:lnTo>
                <a:lnTo>
                  <a:pt x="390397" y="130937"/>
                </a:lnTo>
                <a:lnTo>
                  <a:pt x="382523" y="132969"/>
                </a:lnTo>
                <a:lnTo>
                  <a:pt x="379746" y="133760"/>
                </a:lnTo>
                <a:lnTo>
                  <a:pt x="368627" y="138314"/>
                </a:lnTo>
                <a:lnTo>
                  <a:pt x="356615" y="145414"/>
                </a:lnTo>
                <a:lnTo>
                  <a:pt x="361061" y="128270"/>
                </a:lnTo>
                <a:lnTo>
                  <a:pt x="358139" y="123062"/>
                </a:lnTo>
                <a:lnTo>
                  <a:pt x="351536" y="121030"/>
                </a:lnTo>
                <a:lnTo>
                  <a:pt x="344804" y="119634"/>
                </a:lnTo>
                <a:lnTo>
                  <a:pt x="341629" y="120014"/>
                </a:lnTo>
                <a:lnTo>
                  <a:pt x="339598" y="122682"/>
                </a:lnTo>
                <a:lnTo>
                  <a:pt x="305942" y="252349"/>
                </a:lnTo>
                <a:lnTo>
                  <a:pt x="305942" y="254380"/>
                </a:lnTo>
                <a:lnTo>
                  <a:pt x="311023" y="258063"/>
                </a:lnTo>
                <a:lnTo>
                  <a:pt x="319024" y="260476"/>
                </a:lnTo>
                <a:lnTo>
                  <a:pt x="326516" y="261238"/>
                </a:lnTo>
                <a:lnTo>
                  <a:pt x="329818" y="258572"/>
                </a:lnTo>
                <a:lnTo>
                  <a:pt x="353187" y="167894"/>
                </a:lnTo>
                <a:lnTo>
                  <a:pt x="354581" y="166872"/>
                </a:lnTo>
                <a:lnTo>
                  <a:pt x="366100" y="159226"/>
                </a:lnTo>
                <a:lnTo>
                  <a:pt x="376174" y="154050"/>
                </a:lnTo>
                <a:lnTo>
                  <a:pt x="382905" y="151257"/>
                </a:lnTo>
                <a:lnTo>
                  <a:pt x="389000" y="150495"/>
                </a:lnTo>
                <a:lnTo>
                  <a:pt x="394462" y="152019"/>
                </a:lnTo>
                <a:lnTo>
                  <a:pt x="398780" y="153162"/>
                </a:lnTo>
                <a:lnTo>
                  <a:pt x="402463" y="154939"/>
                </a:lnTo>
                <a:lnTo>
                  <a:pt x="405257" y="157479"/>
                </a:lnTo>
                <a:lnTo>
                  <a:pt x="407923" y="160147"/>
                </a:lnTo>
                <a:lnTo>
                  <a:pt x="409956" y="163322"/>
                </a:lnTo>
                <a:lnTo>
                  <a:pt x="411225" y="167132"/>
                </a:lnTo>
                <a:lnTo>
                  <a:pt x="412495" y="170941"/>
                </a:lnTo>
                <a:lnTo>
                  <a:pt x="413131" y="175260"/>
                </a:lnTo>
                <a:lnTo>
                  <a:pt x="413004" y="179959"/>
                </a:lnTo>
                <a:lnTo>
                  <a:pt x="412876" y="184785"/>
                </a:lnTo>
                <a:lnTo>
                  <a:pt x="412114" y="189864"/>
                </a:lnTo>
                <a:lnTo>
                  <a:pt x="410717" y="195325"/>
                </a:lnTo>
                <a:lnTo>
                  <a:pt x="390270" y="274192"/>
                </a:lnTo>
                <a:lnTo>
                  <a:pt x="390143" y="275589"/>
                </a:lnTo>
                <a:lnTo>
                  <a:pt x="392557" y="278764"/>
                </a:lnTo>
                <a:close/>
              </a:path>
              <a:path w="1995677" h="680338">
                <a:moveTo>
                  <a:pt x="86360" y="198247"/>
                </a:moveTo>
                <a:lnTo>
                  <a:pt x="95757" y="202691"/>
                </a:lnTo>
                <a:lnTo>
                  <a:pt x="102107" y="203835"/>
                </a:lnTo>
                <a:lnTo>
                  <a:pt x="105028" y="203580"/>
                </a:lnTo>
                <a:lnTo>
                  <a:pt x="107314" y="200913"/>
                </a:lnTo>
                <a:lnTo>
                  <a:pt x="156971" y="9016"/>
                </a:lnTo>
                <a:lnTo>
                  <a:pt x="157099" y="8254"/>
                </a:lnTo>
                <a:lnTo>
                  <a:pt x="156082" y="5461"/>
                </a:lnTo>
                <a:lnTo>
                  <a:pt x="146050" y="1270"/>
                </a:lnTo>
                <a:lnTo>
                  <a:pt x="138683" y="0"/>
                </a:lnTo>
                <a:lnTo>
                  <a:pt x="135381" y="126"/>
                </a:lnTo>
                <a:lnTo>
                  <a:pt x="133095" y="2794"/>
                </a:lnTo>
                <a:lnTo>
                  <a:pt x="113537" y="78104"/>
                </a:lnTo>
                <a:lnTo>
                  <a:pt x="109092" y="70103"/>
                </a:lnTo>
                <a:lnTo>
                  <a:pt x="104139" y="63626"/>
                </a:lnTo>
                <a:lnTo>
                  <a:pt x="98678" y="58674"/>
                </a:lnTo>
                <a:lnTo>
                  <a:pt x="93217" y="53721"/>
                </a:lnTo>
                <a:lnTo>
                  <a:pt x="86740" y="50291"/>
                </a:lnTo>
                <a:lnTo>
                  <a:pt x="79120" y="48260"/>
                </a:lnTo>
                <a:lnTo>
                  <a:pt x="78755" y="48169"/>
                </a:lnTo>
                <a:lnTo>
                  <a:pt x="65775" y="46252"/>
                </a:lnTo>
                <a:lnTo>
                  <a:pt x="53720" y="47116"/>
                </a:lnTo>
                <a:lnTo>
                  <a:pt x="45846" y="48767"/>
                </a:lnTo>
                <a:lnTo>
                  <a:pt x="38735" y="52070"/>
                </a:lnTo>
                <a:lnTo>
                  <a:pt x="32385" y="57276"/>
                </a:lnTo>
                <a:lnTo>
                  <a:pt x="31830" y="57726"/>
                </a:lnTo>
                <a:lnTo>
                  <a:pt x="23204" y="66431"/>
                </a:lnTo>
                <a:lnTo>
                  <a:pt x="25653" y="136525"/>
                </a:lnTo>
                <a:lnTo>
                  <a:pt x="26162" y="130048"/>
                </a:lnTo>
                <a:lnTo>
                  <a:pt x="26796" y="123571"/>
                </a:lnTo>
                <a:lnTo>
                  <a:pt x="27939" y="117094"/>
                </a:lnTo>
                <a:lnTo>
                  <a:pt x="29717" y="110489"/>
                </a:lnTo>
                <a:lnTo>
                  <a:pt x="31241" y="104394"/>
                </a:lnTo>
                <a:lnTo>
                  <a:pt x="33400" y="98425"/>
                </a:lnTo>
                <a:lnTo>
                  <a:pt x="36194" y="92837"/>
                </a:lnTo>
                <a:lnTo>
                  <a:pt x="38862" y="87122"/>
                </a:lnTo>
                <a:lnTo>
                  <a:pt x="42163" y="82296"/>
                </a:lnTo>
                <a:lnTo>
                  <a:pt x="46100" y="78359"/>
                </a:lnTo>
                <a:lnTo>
                  <a:pt x="49911" y="74295"/>
                </a:lnTo>
                <a:lnTo>
                  <a:pt x="54355" y="71374"/>
                </a:lnTo>
                <a:lnTo>
                  <a:pt x="59308" y="69596"/>
                </a:lnTo>
                <a:lnTo>
                  <a:pt x="64262" y="67817"/>
                </a:lnTo>
                <a:lnTo>
                  <a:pt x="69850" y="67690"/>
                </a:lnTo>
                <a:lnTo>
                  <a:pt x="75818" y="69341"/>
                </a:lnTo>
                <a:lnTo>
                  <a:pt x="82423" y="70992"/>
                </a:lnTo>
                <a:lnTo>
                  <a:pt x="88137" y="74675"/>
                </a:lnTo>
                <a:lnTo>
                  <a:pt x="93090" y="80390"/>
                </a:lnTo>
                <a:lnTo>
                  <a:pt x="100600" y="91138"/>
                </a:lnTo>
                <a:lnTo>
                  <a:pt x="106933" y="103504"/>
                </a:lnTo>
                <a:lnTo>
                  <a:pt x="93599" y="155321"/>
                </a:lnTo>
                <a:lnTo>
                  <a:pt x="88518" y="159130"/>
                </a:lnTo>
                <a:lnTo>
                  <a:pt x="83946" y="162178"/>
                </a:lnTo>
                <a:lnTo>
                  <a:pt x="79755" y="164464"/>
                </a:lnTo>
                <a:lnTo>
                  <a:pt x="75564" y="166877"/>
                </a:lnTo>
                <a:lnTo>
                  <a:pt x="71754" y="168655"/>
                </a:lnTo>
                <a:lnTo>
                  <a:pt x="68071" y="169799"/>
                </a:lnTo>
                <a:lnTo>
                  <a:pt x="64515" y="171069"/>
                </a:lnTo>
                <a:lnTo>
                  <a:pt x="61087" y="171703"/>
                </a:lnTo>
                <a:lnTo>
                  <a:pt x="58038" y="171830"/>
                </a:lnTo>
                <a:lnTo>
                  <a:pt x="54863" y="171958"/>
                </a:lnTo>
                <a:lnTo>
                  <a:pt x="51688" y="171576"/>
                </a:lnTo>
                <a:lnTo>
                  <a:pt x="48513" y="170687"/>
                </a:lnTo>
                <a:lnTo>
                  <a:pt x="42290" y="169163"/>
                </a:lnTo>
                <a:lnTo>
                  <a:pt x="37464" y="166370"/>
                </a:lnTo>
                <a:lnTo>
                  <a:pt x="34036" y="162305"/>
                </a:lnTo>
                <a:lnTo>
                  <a:pt x="30733" y="158369"/>
                </a:lnTo>
                <a:lnTo>
                  <a:pt x="28448" y="153542"/>
                </a:lnTo>
                <a:lnTo>
                  <a:pt x="26464" y="185233"/>
                </a:lnTo>
                <a:lnTo>
                  <a:pt x="39115" y="189991"/>
                </a:lnTo>
                <a:lnTo>
                  <a:pt x="39770" y="190160"/>
                </a:lnTo>
                <a:lnTo>
                  <a:pt x="52362" y="191705"/>
                </a:lnTo>
                <a:lnTo>
                  <a:pt x="64769" y="189991"/>
                </a:lnTo>
                <a:lnTo>
                  <a:pt x="67400" y="189258"/>
                </a:lnTo>
                <a:lnTo>
                  <a:pt x="78865" y="184789"/>
                </a:lnTo>
                <a:lnTo>
                  <a:pt x="90550" y="178180"/>
                </a:lnTo>
                <a:lnTo>
                  <a:pt x="86105" y="195325"/>
                </a:lnTo>
                <a:lnTo>
                  <a:pt x="86360" y="198247"/>
                </a:lnTo>
                <a:close/>
              </a:path>
              <a:path w="1995677" h="680338">
                <a:moveTo>
                  <a:pt x="1142" y="151511"/>
                </a:moveTo>
                <a:lnTo>
                  <a:pt x="3682" y="158876"/>
                </a:lnTo>
                <a:lnTo>
                  <a:pt x="6223" y="166242"/>
                </a:lnTo>
                <a:lnTo>
                  <a:pt x="10413" y="172720"/>
                </a:lnTo>
                <a:lnTo>
                  <a:pt x="16128" y="178053"/>
                </a:lnTo>
                <a:lnTo>
                  <a:pt x="26464" y="185233"/>
                </a:lnTo>
                <a:lnTo>
                  <a:pt x="28448" y="153542"/>
                </a:lnTo>
                <a:lnTo>
                  <a:pt x="27177" y="148082"/>
                </a:lnTo>
                <a:lnTo>
                  <a:pt x="25907" y="142621"/>
                </a:lnTo>
                <a:lnTo>
                  <a:pt x="25653" y="136525"/>
                </a:lnTo>
                <a:lnTo>
                  <a:pt x="23204" y="66431"/>
                </a:lnTo>
                <a:lnTo>
                  <a:pt x="15748" y="77470"/>
                </a:lnTo>
                <a:lnTo>
                  <a:pt x="13162" y="82404"/>
                </a:lnTo>
                <a:lnTo>
                  <a:pt x="8303" y="93892"/>
                </a:lnTo>
                <a:lnTo>
                  <a:pt x="4317" y="106679"/>
                </a:lnTo>
                <a:lnTo>
                  <a:pt x="3675" y="109278"/>
                </a:lnTo>
                <a:lnTo>
                  <a:pt x="1294" y="121943"/>
                </a:lnTo>
                <a:lnTo>
                  <a:pt x="253" y="134365"/>
                </a:lnTo>
                <a:lnTo>
                  <a:pt x="0" y="143383"/>
                </a:lnTo>
                <a:lnTo>
                  <a:pt x="1142" y="151511"/>
                </a:lnTo>
                <a:close/>
              </a:path>
              <a:path w="1995677" h="680338">
                <a:moveTo>
                  <a:pt x="222176" y="235432"/>
                </a:moveTo>
                <a:lnTo>
                  <a:pt x="234061" y="234696"/>
                </a:lnTo>
                <a:lnTo>
                  <a:pt x="247633" y="231006"/>
                </a:lnTo>
                <a:lnTo>
                  <a:pt x="258699" y="225044"/>
                </a:lnTo>
                <a:lnTo>
                  <a:pt x="269273" y="215767"/>
                </a:lnTo>
                <a:lnTo>
                  <a:pt x="277113" y="205232"/>
                </a:lnTo>
                <a:lnTo>
                  <a:pt x="284800" y="189767"/>
                </a:lnTo>
                <a:lnTo>
                  <a:pt x="288798" y="177164"/>
                </a:lnTo>
                <a:lnTo>
                  <a:pt x="290125" y="171760"/>
                </a:lnTo>
                <a:lnTo>
                  <a:pt x="292147" y="158943"/>
                </a:lnTo>
                <a:lnTo>
                  <a:pt x="292480" y="146938"/>
                </a:lnTo>
                <a:lnTo>
                  <a:pt x="292456" y="146390"/>
                </a:lnTo>
                <a:lnTo>
                  <a:pt x="290546" y="133359"/>
                </a:lnTo>
                <a:lnTo>
                  <a:pt x="286257" y="121792"/>
                </a:lnTo>
                <a:lnTo>
                  <a:pt x="282575" y="114426"/>
                </a:lnTo>
                <a:lnTo>
                  <a:pt x="277113" y="108076"/>
                </a:lnTo>
                <a:lnTo>
                  <a:pt x="270001" y="102870"/>
                </a:lnTo>
                <a:lnTo>
                  <a:pt x="256376" y="95168"/>
                </a:lnTo>
                <a:lnTo>
                  <a:pt x="243458" y="90804"/>
                </a:lnTo>
                <a:lnTo>
                  <a:pt x="237769" y="89531"/>
                </a:lnTo>
                <a:lnTo>
                  <a:pt x="224944" y="88010"/>
                </a:lnTo>
                <a:lnTo>
                  <a:pt x="213105" y="88646"/>
                </a:lnTo>
                <a:lnTo>
                  <a:pt x="199533" y="92335"/>
                </a:lnTo>
                <a:lnTo>
                  <a:pt x="188467" y="98298"/>
                </a:lnTo>
                <a:lnTo>
                  <a:pt x="178034" y="107588"/>
                </a:lnTo>
                <a:lnTo>
                  <a:pt x="170179" y="118110"/>
                </a:lnTo>
                <a:lnTo>
                  <a:pt x="162547" y="133574"/>
                </a:lnTo>
                <a:lnTo>
                  <a:pt x="158495" y="146176"/>
                </a:lnTo>
                <a:lnTo>
                  <a:pt x="157190" y="151744"/>
                </a:lnTo>
                <a:lnTo>
                  <a:pt x="155179" y="164567"/>
                </a:lnTo>
                <a:lnTo>
                  <a:pt x="154812" y="176529"/>
                </a:lnTo>
                <a:lnTo>
                  <a:pt x="154835" y="177045"/>
                </a:lnTo>
                <a:lnTo>
                  <a:pt x="156679" y="190095"/>
                </a:lnTo>
                <a:lnTo>
                  <a:pt x="160908" y="201675"/>
                </a:lnTo>
                <a:lnTo>
                  <a:pt x="164591" y="209169"/>
                </a:lnTo>
                <a:lnTo>
                  <a:pt x="170052" y="215391"/>
                </a:lnTo>
                <a:lnTo>
                  <a:pt x="177164" y="220599"/>
                </a:lnTo>
                <a:lnTo>
                  <a:pt x="190830" y="228341"/>
                </a:lnTo>
                <a:lnTo>
                  <a:pt x="192024" y="203835"/>
                </a:lnTo>
                <a:lnTo>
                  <a:pt x="187578" y="199771"/>
                </a:lnTo>
                <a:lnTo>
                  <a:pt x="184530" y="195072"/>
                </a:lnTo>
                <a:lnTo>
                  <a:pt x="182625" y="189611"/>
                </a:lnTo>
                <a:lnTo>
                  <a:pt x="180848" y="184150"/>
                </a:lnTo>
                <a:lnTo>
                  <a:pt x="180086" y="178053"/>
                </a:lnTo>
                <a:lnTo>
                  <a:pt x="180339" y="171576"/>
                </a:lnTo>
                <a:lnTo>
                  <a:pt x="180593" y="164973"/>
                </a:lnTo>
                <a:lnTo>
                  <a:pt x="181737" y="158114"/>
                </a:lnTo>
                <a:lnTo>
                  <a:pt x="183514" y="151002"/>
                </a:lnTo>
                <a:lnTo>
                  <a:pt x="185419" y="143637"/>
                </a:lnTo>
                <a:lnTo>
                  <a:pt x="188087" y="137033"/>
                </a:lnTo>
                <a:lnTo>
                  <a:pt x="191262" y="131190"/>
                </a:lnTo>
                <a:lnTo>
                  <a:pt x="194437" y="125349"/>
                </a:lnTo>
                <a:lnTo>
                  <a:pt x="198374" y="120523"/>
                </a:lnTo>
                <a:lnTo>
                  <a:pt x="202818" y="116839"/>
                </a:lnTo>
                <a:lnTo>
                  <a:pt x="207263" y="113157"/>
                </a:lnTo>
                <a:lnTo>
                  <a:pt x="212343" y="110744"/>
                </a:lnTo>
                <a:lnTo>
                  <a:pt x="218058" y="109474"/>
                </a:lnTo>
                <a:lnTo>
                  <a:pt x="223900" y="108330"/>
                </a:lnTo>
                <a:lnTo>
                  <a:pt x="230250" y="108712"/>
                </a:lnTo>
                <a:lnTo>
                  <a:pt x="237362" y="110489"/>
                </a:lnTo>
                <a:lnTo>
                  <a:pt x="244982" y="112522"/>
                </a:lnTo>
                <a:lnTo>
                  <a:pt x="251078" y="115442"/>
                </a:lnTo>
                <a:lnTo>
                  <a:pt x="255396" y="119634"/>
                </a:lnTo>
                <a:lnTo>
                  <a:pt x="259841" y="123698"/>
                </a:lnTo>
                <a:lnTo>
                  <a:pt x="263016" y="128397"/>
                </a:lnTo>
                <a:lnTo>
                  <a:pt x="264794" y="133858"/>
                </a:lnTo>
                <a:lnTo>
                  <a:pt x="266573" y="139446"/>
                </a:lnTo>
                <a:lnTo>
                  <a:pt x="267335" y="145414"/>
                </a:lnTo>
                <a:lnTo>
                  <a:pt x="266953" y="152019"/>
                </a:lnTo>
                <a:lnTo>
                  <a:pt x="266700" y="158623"/>
                </a:lnTo>
                <a:lnTo>
                  <a:pt x="265556" y="165353"/>
                </a:lnTo>
                <a:lnTo>
                  <a:pt x="263778" y="172338"/>
                </a:lnTo>
                <a:lnTo>
                  <a:pt x="261874" y="179832"/>
                </a:lnTo>
                <a:lnTo>
                  <a:pt x="259333" y="186562"/>
                </a:lnTo>
                <a:lnTo>
                  <a:pt x="256158" y="192404"/>
                </a:lnTo>
                <a:lnTo>
                  <a:pt x="252983" y="198247"/>
                </a:lnTo>
                <a:lnTo>
                  <a:pt x="249174" y="202946"/>
                </a:lnTo>
                <a:lnTo>
                  <a:pt x="244728" y="206628"/>
                </a:lnTo>
                <a:lnTo>
                  <a:pt x="240283" y="210312"/>
                </a:lnTo>
                <a:lnTo>
                  <a:pt x="235076" y="212725"/>
                </a:lnTo>
                <a:lnTo>
                  <a:pt x="229362" y="213867"/>
                </a:lnTo>
                <a:lnTo>
                  <a:pt x="223519" y="215011"/>
                </a:lnTo>
                <a:lnTo>
                  <a:pt x="217169" y="214757"/>
                </a:lnTo>
                <a:lnTo>
                  <a:pt x="210185" y="212978"/>
                </a:lnTo>
                <a:lnTo>
                  <a:pt x="209405" y="233940"/>
                </a:lnTo>
                <a:lnTo>
                  <a:pt x="222176" y="235432"/>
                </a:lnTo>
                <a:close/>
              </a:path>
              <a:path w="1995677" h="680338">
                <a:moveTo>
                  <a:pt x="203707" y="232663"/>
                </a:moveTo>
                <a:lnTo>
                  <a:pt x="209405" y="233940"/>
                </a:lnTo>
                <a:lnTo>
                  <a:pt x="210185" y="212978"/>
                </a:lnTo>
                <a:lnTo>
                  <a:pt x="202564" y="210947"/>
                </a:lnTo>
                <a:lnTo>
                  <a:pt x="196468" y="207899"/>
                </a:lnTo>
                <a:lnTo>
                  <a:pt x="192024" y="203835"/>
                </a:lnTo>
                <a:lnTo>
                  <a:pt x="190830" y="228341"/>
                </a:lnTo>
                <a:lnTo>
                  <a:pt x="203707" y="232663"/>
                </a:lnTo>
                <a:close/>
              </a:path>
              <a:path w="1995677" h="680338">
                <a:moveTo>
                  <a:pt x="585469" y="133985"/>
                </a:moveTo>
                <a:lnTo>
                  <a:pt x="584072" y="139573"/>
                </a:lnTo>
                <a:lnTo>
                  <a:pt x="582548" y="145034"/>
                </a:lnTo>
                <a:lnTo>
                  <a:pt x="582675" y="149098"/>
                </a:lnTo>
                <a:lnTo>
                  <a:pt x="585723" y="154050"/>
                </a:lnTo>
                <a:lnTo>
                  <a:pt x="589407" y="156083"/>
                </a:lnTo>
                <a:lnTo>
                  <a:pt x="594867" y="157479"/>
                </a:lnTo>
                <a:lnTo>
                  <a:pt x="600583" y="159003"/>
                </a:lnTo>
                <a:lnTo>
                  <a:pt x="604773" y="158876"/>
                </a:lnTo>
                <a:lnTo>
                  <a:pt x="607313" y="157479"/>
                </a:lnTo>
                <a:lnTo>
                  <a:pt x="609981" y="155955"/>
                </a:lnTo>
                <a:lnTo>
                  <a:pt x="612013" y="152526"/>
                </a:lnTo>
                <a:lnTo>
                  <a:pt x="613537" y="146938"/>
                </a:lnTo>
                <a:lnTo>
                  <a:pt x="614934" y="141477"/>
                </a:lnTo>
                <a:lnTo>
                  <a:pt x="614807" y="137413"/>
                </a:lnTo>
                <a:lnTo>
                  <a:pt x="611759" y="132461"/>
                </a:lnTo>
                <a:lnTo>
                  <a:pt x="608202" y="130428"/>
                </a:lnTo>
                <a:lnTo>
                  <a:pt x="602614" y="129032"/>
                </a:lnTo>
                <a:lnTo>
                  <a:pt x="596899" y="127508"/>
                </a:lnTo>
                <a:lnTo>
                  <a:pt x="592836" y="127508"/>
                </a:lnTo>
                <a:lnTo>
                  <a:pt x="590168" y="129032"/>
                </a:lnTo>
                <a:lnTo>
                  <a:pt x="587501" y="130555"/>
                </a:lnTo>
                <a:lnTo>
                  <a:pt x="585469" y="133985"/>
                </a:lnTo>
                <a:close/>
              </a:path>
              <a:path w="1995677" h="680338">
                <a:moveTo>
                  <a:pt x="626490" y="237362"/>
                </a:moveTo>
                <a:lnTo>
                  <a:pt x="626110" y="242442"/>
                </a:lnTo>
                <a:lnTo>
                  <a:pt x="626998" y="247141"/>
                </a:lnTo>
                <a:lnTo>
                  <a:pt x="627761" y="251713"/>
                </a:lnTo>
                <a:lnTo>
                  <a:pt x="629285" y="255904"/>
                </a:lnTo>
                <a:lnTo>
                  <a:pt x="631570" y="259714"/>
                </a:lnTo>
                <a:lnTo>
                  <a:pt x="633984" y="263525"/>
                </a:lnTo>
                <a:lnTo>
                  <a:pt x="636777" y="266826"/>
                </a:lnTo>
                <a:lnTo>
                  <a:pt x="640080" y="270001"/>
                </a:lnTo>
                <a:lnTo>
                  <a:pt x="643509" y="273050"/>
                </a:lnTo>
                <a:lnTo>
                  <a:pt x="646938" y="275971"/>
                </a:lnTo>
                <a:lnTo>
                  <a:pt x="650620" y="278638"/>
                </a:lnTo>
                <a:lnTo>
                  <a:pt x="654304" y="281304"/>
                </a:lnTo>
                <a:lnTo>
                  <a:pt x="657860" y="283845"/>
                </a:lnTo>
                <a:lnTo>
                  <a:pt x="661288" y="286385"/>
                </a:lnTo>
                <a:lnTo>
                  <a:pt x="664717" y="288798"/>
                </a:lnTo>
                <a:lnTo>
                  <a:pt x="667765" y="291464"/>
                </a:lnTo>
                <a:lnTo>
                  <a:pt x="670306" y="294132"/>
                </a:lnTo>
                <a:lnTo>
                  <a:pt x="672972" y="296925"/>
                </a:lnTo>
                <a:lnTo>
                  <a:pt x="674877" y="299720"/>
                </a:lnTo>
                <a:lnTo>
                  <a:pt x="676020" y="302767"/>
                </a:lnTo>
                <a:lnTo>
                  <a:pt x="677290" y="305688"/>
                </a:lnTo>
                <a:lnTo>
                  <a:pt x="677417" y="308990"/>
                </a:lnTo>
                <a:lnTo>
                  <a:pt x="676529" y="312674"/>
                </a:lnTo>
                <a:lnTo>
                  <a:pt x="675513" y="316229"/>
                </a:lnTo>
                <a:lnTo>
                  <a:pt x="674115" y="319150"/>
                </a:lnTo>
                <a:lnTo>
                  <a:pt x="672211" y="321437"/>
                </a:lnTo>
                <a:lnTo>
                  <a:pt x="667765" y="325247"/>
                </a:lnTo>
                <a:lnTo>
                  <a:pt x="664971" y="326389"/>
                </a:lnTo>
                <a:lnTo>
                  <a:pt x="662050" y="327405"/>
                </a:lnTo>
                <a:lnTo>
                  <a:pt x="659002" y="327913"/>
                </a:lnTo>
                <a:lnTo>
                  <a:pt x="652017" y="328040"/>
                </a:lnTo>
                <a:lnTo>
                  <a:pt x="648208" y="327533"/>
                </a:lnTo>
                <a:lnTo>
                  <a:pt x="644143" y="326389"/>
                </a:lnTo>
                <a:lnTo>
                  <a:pt x="638810" y="324992"/>
                </a:lnTo>
                <a:lnTo>
                  <a:pt x="634238" y="323214"/>
                </a:lnTo>
                <a:lnTo>
                  <a:pt x="630427" y="320801"/>
                </a:lnTo>
                <a:lnTo>
                  <a:pt x="626617" y="318388"/>
                </a:lnTo>
                <a:lnTo>
                  <a:pt x="623442" y="316102"/>
                </a:lnTo>
                <a:lnTo>
                  <a:pt x="620775" y="313816"/>
                </a:lnTo>
                <a:lnTo>
                  <a:pt x="618109" y="311403"/>
                </a:lnTo>
                <a:lnTo>
                  <a:pt x="615949" y="309372"/>
                </a:lnTo>
                <a:lnTo>
                  <a:pt x="612520" y="305688"/>
                </a:lnTo>
                <a:lnTo>
                  <a:pt x="608711" y="304164"/>
                </a:lnTo>
                <a:lnTo>
                  <a:pt x="606043" y="306450"/>
                </a:lnTo>
                <a:lnTo>
                  <a:pt x="604519" y="309752"/>
                </a:lnTo>
                <a:lnTo>
                  <a:pt x="603504" y="313182"/>
                </a:lnTo>
                <a:lnTo>
                  <a:pt x="602741" y="316102"/>
                </a:lnTo>
                <a:lnTo>
                  <a:pt x="602361" y="318515"/>
                </a:lnTo>
                <a:lnTo>
                  <a:pt x="602361" y="322199"/>
                </a:lnTo>
                <a:lnTo>
                  <a:pt x="604392" y="326263"/>
                </a:lnTo>
                <a:lnTo>
                  <a:pt x="607821" y="329564"/>
                </a:lnTo>
                <a:lnTo>
                  <a:pt x="612393" y="333248"/>
                </a:lnTo>
                <a:lnTo>
                  <a:pt x="615441" y="335152"/>
                </a:lnTo>
                <a:lnTo>
                  <a:pt x="618363" y="337185"/>
                </a:lnTo>
                <a:lnTo>
                  <a:pt x="621918" y="339089"/>
                </a:lnTo>
                <a:lnTo>
                  <a:pt x="625856" y="340867"/>
                </a:lnTo>
                <a:lnTo>
                  <a:pt x="629919" y="342646"/>
                </a:lnTo>
                <a:lnTo>
                  <a:pt x="634238" y="344170"/>
                </a:lnTo>
                <a:lnTo>
                  <a:pt x="638810" y="345313"/>
                </a:lnTo>
                <a:lnTo>
                  <a:pt x="646302" y="347217"/>
                </a:lnTo>
                <a:lnTo>
                  <a:pt x="653414" y="348107"/>
                </a:lnTo>
                <a:lnTo>
                  <a:pt x="660145" y="347979"/>
                </a:lnTo>
                <a:lnTo>
                  <a:pt x="666876" y="347725"/>
                </a:lnTo>
                <a:lnTo>
                  <a:pt x="672972" y="346455"/>
                </a:lnTo>
                <a:lnTo>
                  <a:pt x="678307" y="344042"/>
                </a:lnTo>
                <a:lnTo>
                  <a:pt x="683767" y="341629"/>
                </a:lnTo>
                <a:lnTo>
                  <a:pt x="688339" y="338200"/>
                </a:lnTo>
                <a:lnTo>
                  <a:pt x="692149" y="333628"/>
                </a:lnTo>
                <a:lnTo>
                  <a:pt x="695960" y="329057"/>
                </a:lnTo>
                <a:lnTo>
                  <a:pt x="698754" y="323469"/>
                </a:lnTo>
                <a:lnTo>
                  <a:pt x="700405" y="316864"/>
                </a:lnTo>
                <a:lnTo>
                  <a:pt x="701929" y="311276"/>
                </a:lnTo>
                <a:lnTo>
                  <a:pt x="702183" y="306197"/>
                </a:lnTo>
                <a:lnTo>
                  <a:pt x="701420" y="301751"/>
                </a:lnTo>
                <a:lnTo>
                  <a:pt x="700532" y="297179"/>
                </a:lnTo>
                <a:lnTo>
                  <a:pt x="699008" y="293115"/>
                </a:lnTo>
                <a:lnTo>
                  <a:pt x="696594" y="289433"/>
                </a:lnTo>
                <a:lnTo>
                  <a:pt x="694309" y="285750"/>
                </a:lnTo>
                <a:lnTo>
                  <a:pt x="691388" y="282448"/>
                </a:lnTo>
                <a:lnTo>
                  <a:pt x="687959" y="279400"/>
                </a:lnTo>
                <a:lnTo>
                  <a:pt x="684530" y="276351"/>
                </a:lnTo>
                <a:lnTo>
                  <a:pt x="680973" y="273430"/>
                </a:lnTo>
                <a:lnTo>
                  <a:pt x="677290" y="270763"/>
                </a:lnTo>
                <a:lnTo>
                  <a:pt x="673608" y="268097"/>
                </a:lnTo>
                <a:lnTo>
                  <a:pt x="670051" y="265429"/>
                </a:lnTo>
                <a:lnTo>
                  <a:pt x="666495" y="262889"/>
                </a:lnTo>
                <a:lnTo>
                  <a:pt x="662939" y="260350"/>
                </a:lnTo>
                <a:lnTo>
                  <a:pt x="659891" y="257683"/>
                </a:lnTo>
                <a:lnTo>
                  <a:pt x="657351" y="255015"/>
                </a:lnTo>
                <a:lnTo>
                  <a:pt x="654685" y="252222"/>
                </a:lnTo>
                <a:lnTo>
                  <a:pt x="652780" y="249427"/>
                </a:lnTo>
                <a:lnTo>
                  <a:pt x="651510" y="246379"/>
                </a:lnTo>
                <a:lnTo>
                  <a:pt x="650239" y="243332"/>
                </a:lnTo>
                <a:lnTo>
                  <a:pt x="650113" y="239902"/>
                </a:lnTo>
                <a:lnTo>
                  <a:pt x="651129" y="236092"/>
                </a:lnTo>
                <a:lnTo>
                  <a:pt x="651763" y="233425"/>
                </a:lnTo>
                <a:lnTo>
                  <a:pt x="654558" y="228980"/>
                </a:lnTo>
                <a:lnTo>
                  <a:pt x="658113" y="225425"/>
                </a:lnTo>
                <a:lnTo>
                  <a:pt x="662939" y="223012"/>
                </a:lnTo>
                <a:lnTo>
                  <a:pt x="665861" y="222376"/>
                </a:lnTo>
                <a:lnTo>
                  <a:pt x="672464" y="222123"/>
                </a:lnTo>
                <a:lnTo>
                  <a:pt x="676147" y="222630"/>
                </a:lnTo>
                <a:lnTo>
                  <a:pt x="680212" y="223647"/>
                </a:lnTo>
                <a:lnTo>
                  <a:pt x="684657" y="224789"/>
                </a:lnTo>
                <a:lnTo>
                  <a:pt x="688593" y="226440"/>
                </a:lnTo>
                <a:lnTo>
                  <a:pt x="691768" y="228346"/>
                </a:lnTo>
                <a:lnTo>
                  <a:pt x="695070" y="230377"/>
                </a:lnTo>
                <a:lnTo>
                  <a:pt x="697738" y="232283"/>
                </a:lnTo>
                <a:lnTo>
                  <a:pt x="700023" y="234187"/>
                </a:lnTo>
                <a:lnTo>
                  <a:pt x="704214" y="237744"/>
                </a:lnTo>
                <a:lnTo>
                  <a:pt x="706882" y="240664"/>
                </a:lnTo>
                <a:lnTo>
                  <a:pt x="710057" y="241808"/>
                </a:lnTo>
                <a:lnTo>
                  <a:pt x="712723" y="239649"/>
                </a:lnTo>
                <a:lnTo>
                  <a:pt x="714120" y="236347"/>
                </a:lnTo>
                <a:lnTo>
                  <a:pt x="715010" y="233299"/>
                </a:lnTo>
                <a:lnTo>
                  <a:pt x="715771" y="229362"/>
                </a:lnTo>
                <a:lnTo>
                  <a:pt x="716025" y="226567"/>
                </a:lnTo>
                <a:lnTo>
                  <a:pt x="715644" y="223774"/>
                </a:lnTo>
                <a:lnTo>
                  <a:pt x="713613" y="220852"/>
                </a:lnTo>
                <a:lnTo>
                  <a:pt x="710564" y="218059"/>
                </a:lnTo>
                <a:lnTo>
                  <a:pt x="706755" y="215011"/>
                </a:lnTo>
                <a:lnTo>
                  <a:pt x="704214" y="213487"/>
                </a:lnTo>
                <a:lnTo>
                  <a:pt x="701674" y="211836"/>
                </a:lnTo>
                <a:lnTo>
                  <a:pt x="698626" y="210312"/>
                </a:lnTo>
                <a:lnTo>
                  <a:pt x="695324" y="208914"/>
                </a:lnTo>
                <a:lnTo>
                  <a:pt x="692022" y="207390"/>
                </a:lnTo>
                <a:lnTo>
                  <a:pt x="688720" y="206248"/>
                </a:lnTo>
                <a:lnTo>
                  <a:pt x="685291" y="205359"/>
                </a:lnTo>
                <a:lnTo>
                  <a:pt x="677417" y="203326"/>
                </a:lnTo>
                <a:lnTo>
                  <a:pt x="670179" y="202564"/>
                </a:lnTo>
                <a:lnTo>
                  <a:pt x="663701" y="203073"/>
                </a:lnTo>
                <a:lnTo>
                  <a:pt x="657224" y="203708"/>
                </a:lnTo>
                <a:lnTo>
                  <a:pt x="651637" y="205232"/>
                </a:lnTo>
                <a:lnTo>
                  <a:pt x="646811" y="207772"/>
                </a:lnTo>
                <a:lnTo>
                  <a:pt x="641985" y="210185"/>
                </a:lnTo>
                <a:lnTo>
                  <a:pt x="637920" y="213487"/>
                </a:lnTo>
                <a:lnTo>
                  <a:pt x="634745" y="217677"/>
                </a:lnTo>
                <a:lnTo>
                  <a:pt x="631570" y="221869"/>
                </a:lnTo>
                <a:lnTo>
                  <a:pt x="629285" y="226440"/>
                </a:lnTo>
                <a:lnTo>
                  <a:pt x="628014" y="231521"/>
                </a:lnTo>
                <a:lnTo>
                  <a:pt x="626490" y="237362"/>
                </a:lnTo>
                <a:close/>
              </a:path>
              <a:path w="1995677" h="680338">
                <a:moveTo>
                  <a:pt x="680212" y="185165"/>
                </a:moveTo>
                <a:lnTo>
                  <a:pt x="683133" y="186182"/>
                </a:lnTo>
                <a:lnTo>
                  <a:pt x="687323" y="187198"/>
                </a:lnTo>
                <a:lnTo>
                  <a:pt x="690625" y="187833"/>
                </a:lnTo>
                <a:lnTo>
                  <a:pt x="693292" y="188213"/>
                </a:lnTo>
                <a:lnTo>
                  <a:pt x="696467" y="188087"/>
                </a:lnTo>
                <a:lnTo>
                  <a:pt x="699515" y="186436"/>
                </a:lnTo>
                <a:lnTo>
                  <a:pt x="731900" y="159638"/>
                </a:lnTo>
                <a:lnTo>
                  <a:pt x="733297" y="158369"/>
                </a:lnTo>
                <a:lnTo>
                  <a:pt x="735711" y="155575"/>
                </a:lnTo>
                <a:lnTo>
                  <a:pt x="734440" y="152526"/>
                </a:lnTo>
                <a:lnTo>
                  <a:pt x="731773" y="151129"/>
                </a:lnTo>
                <a:lnTo>
                  <a:pt x="727329" y="149860"/>
                </a:lnTo>
                <a:lnTo>
                  <a:pt x="724026" y="148971"/>
                </a:lnTo>
                <a:lnTo>
                  <a:pt x="720470" y="148716"/>
                </a:lnTo>
                <a:lnTo>
                  <a:pt x="717676" y="149098"/>
                </a:lnTo>
                <a:lnTo>
                  <a:pt x="714756" y="151129"/>
                </a:lnTo>
                <a:lnTo>
                  <a:pt x="689229" y="172338"/>
                </a:lnTo>
                <a:lnTo>
                  <a:pt x="677290" y="141477"/>
                </a:lnTo>
                <a:lnTo>
                  <a:pt x="676529" y="139573"/>
                </a:lnTo>
                <a:lnTo>
                  <a:pt x="673862" y="136651"/>
                </a:lnTo>
                <a:lnTo>
                  <a:pt x="670560" y="135127"/>
                </a:lnTo>
                <a:lnTo>
                  <a:pt x="667004" y="134112"/>
                </a:lnTo>
                <a:lnTo>
                  <a:pt x="664463" y="133476"/>
                </a:lnTo>
                <a:lnTo>
                  <a:pt x="661035" y="133223"/>
                </a:lnTo>
                <a:lnTo>
                  <a:pt x="657224" y="134365"/>
                </a:lnTo>
                <a:lnTo>
                  <a:pt x="657097" y="137540"/>
                </a:lnTo>
                <a:lnTo>
                  <a:pt x="658240" y="140462"/>
                </a:lnTo>
                <a:lnTo>
                  <a:pt x="673481" y="179704"/>
                </a:lnTo>
                <a:lnTo>
                  <a:pt x="674242" y="181228"/>
                </a:lnTo>
                <a:lnTo>
                  <a:pt x="676910" y="183641"/>
                </a:lnTo>
                <a:lnTo>
                  <a:pt x="680212" y="185165"/>
                </a:lnTo>
                <a:close/>
              </a:path>
              <a:path w="1995677" h="680338">
                <a:moveTo>
                  <a:pt x="798575" y="174625"/>
                </a:moveTo>
                <a:lnTo>
                  <a:pt x="792225" y="168148"/>
                </a:lnTo>
                <a:lnTo>
                  <a:pt x="783589" y="165862"/>
                </a:lnTo>
                <a:lnTo>
                  <a:pt x="780414" y="165480"/>
                </a:lnTo>
                <a:lnTo>
                  <a:pt x="777113" y="165735"/>
                </a:lnTo>
                <a:lnTo>
                  <a:pt x="774826" y="168401"/>
                </a:lnTo>
                <a:lnTo>
                  <a:pt x="725042" y="360934"/>
                </a:lnTo>
                <a:lnTo>
                  <a:pt x="725677" y="364236"/>
                </a:lnTo>
                <a:lnTo>
                  <a:pt x="735584" y="368426"/>
                </a:lnTo>
                <a:lnTo>
                  <a:pt x="743204" y="369824"/>
                </a:lnTo>
                <a:lnTo>
                  <a:pt x="746379" y="369570"/>
                </a:lnTo>
                <a:lnTo>
                  <a:pt x="748791" y="367029"/>
                </a:lnTo>
                <a:lnTo>
                  <a:pt x="798575" y="174625"/>
                </a:lnTo>
                <a:close/>
              </a:path>
              <a:path w="1995677" h="680338">
                <a:moveTo>
                  <a:pt x="839088" y="199771"/>
                </a:moveTo>
                <a:lnTo>
                  <a:pt x="837691" y="205359"/>
                </a:lnTo>
                <a:lnTo>
                  <a:pt x="836294" y="210820"/>
                </a:lnTo>
                <a:lnTo>
                  <a:pt x="836294" y="214757"/>
                </a:lnTo>
                <a:lnTo>
                  <a:pt x="839342" y="219710"/>
                </a:lnTo>
                <a:lnTo>
                  <a:pt x="842898" y="221741"/>
                </a:lnTo>
                <a:lnTo>
                  <a:pt x="848487" y="223138"/>
                </a:lnTo>
                <a:lnTo>
                  <a:pt x="854074" y="224662"/>
                </a:lnTo>
                <a:lnTo>
                  <a:pt x="858265" y="224662"/>
                </a:lnTo>
                <a:lnTo>
                  <a:pt x="860933" y="223138"/>
                </a:lnTo>
                <a:lnTo>
                  <a:pt x="863599" y="221741"/>
                </a:lnTo>
                <a:lnTo>
                  <a:pt x="865632" y="218186"/>
                </a:lnTo>
                <a:lnTo>
                  <a:pt x="867029" y="212598"/>
                </a:lnTo>
                <a:lnTo>
                  <a:pt x="868425" y="207137"/>
                </a:lnTo>
                <a:lnTo>
                  <a:pt x="868425" y="203073"/>
                </a:lnTo>
                <a:lnTo>
                  <a:pt x="865377" y="198120"/>
                </a:lnTo>
                <a:lnTo>
                  <a:pt x="861821" y="196214"/>
                </a:lnTo>
                <a:lnTo>
                  <a:pt x="856107" y="194690"/>
                </a:lnTo>
                <a:lnTo>
                  <a:pt x="850518" y="193294"/>
                </a:lnTo>
                <a:lnTo>
                  <a:pt x="846327" y="193294"/>
                </a:lnTo>
                <a:lnTo>
                  <a:pt x="843788" y="194690"/>
                </a:lnTo>
                <a:lnTo>
                  <a:pt x="841120" y="196214"/>
                </a:lnTo>
                <a:lnTo>
                  <a:pt x="839088" y="199771"/>
                </a:lnTo>
                <a:close/>
              </a:path>
              <a:path w="1995677" h="680338">
                <a:moveTo>
                  <a:pt x="907034" y="217297"/>
                </a:moveTo>
                <a:lnTo>
                  <a:pt x="905637" y="222885"/>
                </a:lnTo>
                <a:lnTo>
                  <a:pt x="904239" y="228346"/>
                </a:lnTo>
                <a:lnTo>
                  <a:pt x="904239" y="232410"/>
                </a:lnTo>
                <a:lnTo>
                  <a:pt x="907414" y="237362"/>
                </a:lnTo>
                <a:lnTo>
                  <a:pt x="910970" y="239395"/>
                </a:lnTo>
                <a:lnTo>
                  <a:pt x="916559" y="240791"/>
                </a:lnTo>
                <a:lnTo>
                  <a:pt x="922146" y="242315"/>
                </a:lnTo>
                <a:lnTo>
                  <a:pt x="926338" y="242315"/>
                </a:lnTo>
                <a:lnTo>
                  <a:pt x="929005" y="240791"/>
                </a:lnTo>
                <a:lnTo>
                  <a:pt x="931671" y="239267"/>
                </a:lnTo>
                <a:lnTo>
                  <a:pt x="933704" y="235838"/>
                </a:lnTo>
                <a:lnTo>
                  <a:pt x="935100" y="230250"/>
                </a:lnTo>
                <a:lnTo>
                  <a:pt x="936497" y="224789"/>
                </a:lnTo>
                <a:lnTo>
                  <a:pt x="936497" y="220725"/>
                </a:lnTo>
                <a:lnTo>
                  <a:pt x="933322" y="215773"/>
                </a:lnTo>
                <a:lnTo>
                  <a:pt x="929766" y="213740"/>
                </a:lnTo>
                <a:lnTo>
                  <a:pt x="924179" y="212344"/>
                </a:lnTo>
                <a:lnTo>
                  <a:pt x="918590" y="210820"/>
                </a:lnTo>
                <a:lnTo>
                  <a:pt x="914399" y="210820"/>
                </a:lnTo>
                <a:lnTo>
                  <a:pt x="911733" y="212344"/>
                </a:lnTo>
                <a:lnTo>
                  <a:pt x="909065" y="213867"/>
                </a:lnTo>
                <a:lnTo>
                  <a:pt x="907034" y="217297"/>
                </a:lnTo>
                <a:close/>
              </a:path>
              <a:path w="1995677" h="680338">
                <a:moveTo>
                  <a:pt x="894588" y="444626"/>
                </a:moveTo>
                <a:lnTo>
                  <a:pt x="893063" y="447421"/>
                </a:lnTo>
                <a:lnTo>
                  <a:pt x="892174" y="450214"/>
                </a:lnTo>
                <a:lnTo>
                  <a:pt x="891413" y="453136"/>
                </a:lnTo>
                <a:lnTo>
                  <a:pt x="890777" y="455929"/>
                </a:lnTo>
                <a:lnTo>
                  <a:pt x="890650" y="458597"/>
                </a:lnTo>
                <a:lnTo>
                  <a:pt x="891920" y="461645"/>
                </a:lnTo>
                <a:lnTo>
                  <a:pt x="895476" y="464058"/>
                </a:lnTo>
                <a:lnTo>
                  <a:pt x="899667" y="465963"/>
                </a:lnTo>
                <a:lnTo>
                  <a:pt x="902208" y="466725"/>
                </a:lnTo>
                <a:lnTo>
                  <a:pt x="905256" y="467613"/>
                </a:lnTo>
                <a:lnTo>
                  <a:pt x="912113" y="469391"/>
                </a:lnTo>
                <a:lnTo>
                  <a:pt x="918210" y="469773"/>
                </a:lnTo>
                <a:lnTo>
                  <a:pt x="923543" y="469011"/>
                </a:lnTo>
                <a:lnTo>
                  <a:pt x="928877" y="468122"/>
                </a:lnTo>
                <a:lnTo>
                  <a:pt x="933576" y="466089"/>
                </a:lnTo>
                <a:lnTo>
                  <a:pt x="937767" y="462914"/>
                </a:lnTo>
                <a:lnTo>
                  <a:pt x="941832" y="459613"/>
                </a:lnTo>
                <a:lnTo>
                  <a:pt x="945388" y="455295"/>
                </a:lnTo>
                <a:lnTo>
                  <a:pt x="948309" y="449707"/>
                </a:lnTo>
                <a:lnTo>
                  <a:pt x="951357" y="444246"/>
                </a:lnTo>
                <a:lnTo>
                  <a:pt x="954023" y="436625"/>
                </a:lnTo>
                <a:lnTo>
                  <a:pt x="956563" y="426974"/>
                </a:lnTo>
                <a:lnTo>
                  <a:pt x="991615" y="291591"/>
                </a:lnTo>
                <a:lnTo>
                  <a:pt x="991742" y="290195"/>
                </a:lnTo>
                <a:lnTo>
                  <a:pt x="989202" y="287020"/>
                </a:lnTo>
                <a:lnTo>
                  <a:pt x="983107" y="284607"/>
                </a:lnTo>
                <a:lnTo>
                  <a:pt x="974979" y="282828"/>
                </a:lnTo>
                <a:lnTo>
                  <a:pt x="971041" y="282701"/>
                </a:lnTo>
                <a:lnTo>
                  <a:pt x="967739" y="285369"/>
                </a:lnTo>
                <a:lnTo>
                  <a:pt x="932688" y="420750"/>
                </a:lnTo>
                <a:lnTo>
                  <a:pt x="930783" y="427736"/>
                </a:lnTo>
                <a:lnTo>
                  <a:pt x="929132" y="432815"/>
                </a:lnTo>
                <a:lnTo>
                  <a:pt x="927608" y="436117"/>
                </a:lnTo>
                <a:lnTo>
                  <a:pt x="925957" y="439420"/>
                </a:lnTo>
                <a:lnTo>
                  <a:pt x="922273" y="443738"/>
                </a:lnTo>
                <a:lnTo>
                  <a:pt x="917956" y="446659"/>
                </a:lnTo>
                <a:lnTo>
                  <a:pt x="915415" y="447039"/>
                </a:lnTo>
                <a:lnTo>
                  <a:pt x="913002" y="447421"/>
                </a:lnTo>
                <a:lnTo>
                  <a:pt x="910082" y="447166"/>
                </a:lnTo>
                <a:lnTo>
                  <a:pt x="906907" y="446277"/>
                </a:lnTo>
                <a:lnTo>
                  <a:pt x="904747" y="445770"/>
                </a:lnTo>
                <a:lnTo>
                  <a:pt x="901191" y="444500"/>
                </a:lnTo>
                <a:lnTo>
                  <a:pt x="897255" y="442975"/>
                </a:lnTo>
                <a:lnTo>
                  <a:pt x="894588" y="444626"/>
                </a:lnTo>
                <a:close/>
              </a:path>
              <a:path w="1995677" h="680338">
                <a:moveTo>
                  <a:pt x="977772" y="235712"/>
                </a:moveTo>
                <a:lnTo>
                  <a:pt x="976375" y="241173"/>
                </a:lnTo>
                <a:lnTo>
                  <a:pt x="974979" y="246761"/>
                </a:lnTo>
                <a:lnTo>
                  <a:pt x="974979" y="250698"/>
                </a:lnTo>
                <a:lnTo>
                  <a:pt x="978026" y="255650"/>
                </a:lnTo>
                <a:lnTo>
                  <a:pt x="981583" y="257683"/>
                </a:lnTo>
                <a:lnTo>
                  <a:pt x="987170" y="259079"/>
                </a:lnTo>
                <a:lnTo>
                  <a:pt x="992759" y="260603"/>
                </a:lnTo>
                <a:lnTo>
                  <a:pt x="996949" y="260603"/>
                </a:lnTo>
                <a:lnTo>
                  <a:pt x="999616" y="259079"/>
                </a:lnTo>
                <a:lnTo>
                  <a:pt x="1002284" y="257555"/>
                </a:lnTo>
                <a:lnTo>
                  <a:pt x="1004315" y="254126"/>
                </a:lnTo>
                <a:lnTo>
                  <a:pt x="1005713" y="248538"/>
                </a:lnTo>
                <a:lnTo>
                  <a:pt x="1007110" y="243077"/>
                </a:lnTo>
                <a:lnTo>
                  <a:pt x="1007110" y="239013"/>
                </a:lnTo>
                <a:lnTo>
                  <a:pt x="1004062" y="234061"/>
                </a:lnTo>
                <a:lnTo>
                  <a:pt x="1000506" y="232155"/>
                </a:lnTo>
                <a:lnTo>
                  <a:pt x="994790" y="230632"/>
                </a:lnTo>
                <a:lnTo>
                  <a:pt x="989202" y="229108"/>
                </a:lnTo>
                <a:lnTo>
                  <a:pt x="985012" y="229108"/>
                </a:lnTo>
                <a:lnTo>
                  <a:pt x="982471" y="230632"/>
                </a:lnTo>
                <a:lnTo>
                  <a:pt x="979805" y="232155"/>
                </a:lnTo>
                <a:lnTo>
                  <a:pt x="977772" y="235712"/>
                </a:lnTo>
                <a:close/>
              </a:path>
              <a:path w="1995677" h="680338">
                <a:moveTo>
                  <a:pt x="1073410" y="455968"/>
                </a:moveTo>
                <a:lnTo>
                  <a:pt x="1085341" y="455295"/>
                </a:lnTo>
                <a:lnTo>
                  <a:pt x="1098889" y="451533"/>
                </a:lnTo>
                <a:lnTo>
                  <a:pt x="1109980" y="445515"/>
                </a:lnTo>
                <a:lnTo>
                  <a:pt x="1120480" y="436291"/>
                </a:lnTo>
                <a:lnTo>
                  <a:pt x="1128394" y="425830"/>
                </a:lnTo>
                <a:lnTo>
                  <a:pt x="1136081" y="410366"/>
                </a:lnTo>
                <a:lnTo>
                  <a:pt x="1140079" y="397763"/>
                </a:lnTo>
                <a:lnTo>
                  <a:pt x="1141384" y="392205"/>
                </a:lnTo>
                <a:lnTo>
                  <a:pt x="1143395" y="379427"/>
                </a:lnTo>
                <a:lnTo>
                  <a:pt x="1143762" y="367411"/>
                </a:lnTo>
                <a:lnTo>
                  <a:pt x="1143730" y="366870"/>
                </a:lnTo>
                <a:lnTo>
                  <a:pt x="1141780" y="353926"/>
                </a:lnTo>
                <a:lnTo>
                  <a:pt x="1137539" y="342264"/>
                </a:lnTo>
                <a:lnTo>
                  <a:pt x="1133856" y="334899"/>
                </a:lnTo>
                <a:lnTo>
                  <a:pt x="1128394" y="328549"/>
                </a:lnTo>
                <a:lnTo>
                  <a:pt x="1121283" y="323341"/>
                </a:lnTo>
                <a:lnTo>
                  <a:pt x="1107515" y="315705"/>
                </a:lnTo>
                <a:lnTo>
                  <a:pt x="1094613" y="311403"/>
                </a:lnTo>
                <a:lnTo>
                  <a:pt x="1088933" y="310084"/>
                </a:lnTo>
                <a:lnTo>
                  <a:pt x="1076153" y="308571"/>
                </a:lnTo>
                <a:lnTo>
                  <a:pt x="1064260" y="309245"/>
                </a:lnTo>
                <a:lnTo>
                  <a:pt x="1050852" y="312863"/>
                </a:lnTo>
                <a:lnTo>
                  <a:pt x="1039748" y="318897"/>
                </a:lnTo>
                <a:lnTo>
                  <a:pt x="1029295" y="328091"/>
                </a:lnTo>
                <a:lnTo>
                  <a:pt x="1021461" y="338582"/>
                </a:lnTo>
                <a:lnTo>
                  <a:pt x="1013757" y="354156"/>
                </a:lnTo>
                <a:lnTo>
                  <a:pt x="1009776" y="366775"/>
                </a:lnTo>
                <a:lnTo>
                  <a:pt x="1008471" y="372343"/>
                </a:lnTo>
                <a:lnTo>
                  <a:pt x="1006460" y="385166"/>
                </a:lnTo>
                <a:lnTo>
                  <a:pt x="1006093" y="397128"/>
                </a:lnTo>
                <a:lnTo>
                  <a:pt x="1006109" y="397638"/>
                </a:lnTo>
                <a:lnTo>
                  <a:pt x="1007864" y="410599"/>
                </a:lnTo>
                <a:lnTo>
                  <a:pt x="1012189" y="422275"/>
                </a:lnTo>
                <a:lnTo>
                  <a:pt x="1015872" y="429640"/>
                </a:lnTo>
                <a:lnTo>
                  <a:pt x="1021207" y="435990"/>
                </a:lnTo>
                <a:lnTo>
                  <a:pt x="1028318" y="441198"/>
                </a:lnTo>
                <a:lnTo>
                  <a:pt x="1042086" y="448834"/>
                </a:lnTo>
                <a:lnTo>
                  <a:pt x="1043305" y="424307"/>
                </a:lnTo>
                <a:lnTo>
                  <a:pt x="1038860" y="420242"/>
                </a:lnTo>
                <a:lnTo>
                  <a:pt x="1035685" y="415544"/>
                </a:lnTo>
                <a:lnTo>
                  <a:pt x="1033907" y="410083"/>
                </a:lnTo>
                <a:lnTo>
                  <a:pt x="1032001" y="404622"/>
                </a:lnTo>
                <a:lnTo>
                  <a:pt x="1031239" y="398652"/>
                </a:lnTo>
                <a:lnTo>
                  <a:pt x="1031620" y="392049"/>
                </a:lnTo>
                <a:lnTo>
                  <a:pt x="1031874" y="385445"/>
                </a:lnTo>
                <a:lnTo>
                  <a:pt x="1033017" y="378587"/>
                </a:lnTo>
                <a:lnTo>
                  <a:pt x="1034795" y="371475"/>
                </a:lnTo>
                <a:lnTo>
                  <a:pt x="1036700" y="364109"/>
                </a:lnTo>
                <a:lnTo>
                  <a:pt x="1039240" y="357504"/>
                </a:lnTo>
                <a:lnTo>
                  <a:pt x="1042542" y="351663"/>
                </a:lnTo>
                <a:lnTo>
                  <a:pt x="1045717" y="345821"/>
                </a:lnTo>
                <a:lnTo>
                  <a:pt x="1049527" y="341122"/>
                </a:lnTo>
                <a:lnTo>
                  <a:pt x="1054099" y="337312"/>
                </a:lnTo>
                <a:lnTo>
                  <a:pt x="1058544" y="333628"/>
                </a:lnTo>
                <a:lnTo>
                  <a:pt x="1063624" y="331215"/>
                </a:lnTo>
                <a:lnTo>
                  <a:pt x="1069339" y="330073"/>
                </a:lnTo>
                <a:lnTo>
                  <a:pt x="1075055" y="328802"/>
                </a:lnTo>
                <a:lnTo>
                  <a:pt x="1081532" y="329184"/>
                </a:lnTo>
                <a:lnTo>
                  <a:pt x="1088516" y="330962"/>
                </a:lnTo>
                <a:lnTo>
                  <a:pt x="1096264" y="332994"/>
                </a:lnTo>
                <a:lnTo>
                  <a:pt x="1102233" y="336041"/>
                </a:lnTo>
                <a:lnTo>
                  <a:pt x="1106677" y="340105"/>
                </a:lnTo>
                <a:lnTo>
                  <a:pt x="1111122" y="344170"/>
                </a:lnTo>
                <a:lnTo>
                  <a:pt x="1114297" y="348996"/>
                </a:lnTo>
                <a:lnTo>
                  <a:pt x="1116075" y="354457"/>
                </a:lnTo>
                <a:lnTo>
                  <a:pt x="1117854" y="359917"/>
                </a:lnTo>
                <a:lnTo>
                  <a:pt x="1118489" y="365887"/>
                </a:lnTo>
                <a:lnTo>
                  <a:pt x="1118235" y="372490"/>
                </a:lnTo>
                <a:lnTo>
                  <a:pt x="1117981" y="379095"/>
                </a:lnTo>
                <a:lnTo>
                  <a:pt x="1116838" y="385952"/>
                </a:lnTo>
                <a:lnTo>
                  <a:pt x="1115060" y="392938"/>
                </a:lnTo>
                <a:lnTo>
                  <a:pt x="1113155" y="400430"/>
                </a:lnTo>
                <a:lnTo>
                  <a:pt x="1110614" y="407035"/>
                </a:lnTo>
                <a:lnTo>
                  <a:pt x="1107439" y="412876"/>
                </a:lnTo>
                <a:lnTo>
                  <a:pt x="1104264" y="418719"/>
                </a:lnTo>
                <a:lnTo>
                  <a:pt x="1100455" y="423545"/>
                </a:lnTo>
                <a:lnTo>
                  <a:pt x="1095883" y="427227"/>
                </a:lnTo>
                <a:lnTo>
                  <a:pt x="1091438" y="430784"/>
                </a:lnTo>
                <a:lnTo>
                  <a:pt x="1086358" y="433197"/>
                </a:lnTo>
                <a:lnTo>
                  <a:pt x="1080515" y="434466"/>
                </a:lnTo>
                <a:lnTo>
                  <a:pt x="1074800" y="435610"/>
                </a:lnTo>
                <a:lnTo>
                  <a:pt x="1068450" y="435228"/>
                </a:lnTo>
                <a:lnTo>
                  <a:pt x="1061465" y="433450"/>
                </a:lnTo>
                <a:lnTo>
                  <a:pt x="1060623" y="454455"/>
                </a:lnTo>
                <a:lnTo>
                  <a:pt x="1073410" y="455968"/>
                </a:lnTo>
                <a:close/>
              </a:path>
              <a:path w="1995677" h="680338">
                <a:moveTo>
                  <a:pt x="1054989" y="453136"/>
                </a:moveTo>
                <a:lnTo>
                  <a:pt x="1060623" y="454455"/>
                </a:lnTo>
                <a:lnTo>
                  <a:pt x="1061465" y="433450"/>
                </a:lnTo>
                <a:lnTo>
                  <a:pt x="1053718" y="431419"/>
                </a:lnTo>
                <a:lnTo>
                  <a:pt x="1047749" y="428498"/>
                </a:lnTo>
                <a:lnTo>
                  <a:pt x="1043305" y="424307"/>
                </a:lnTo>
                <a:lnTo>
                  <a:pt x="1042086" y="448834"/>
                </a:lnTo>
                <a:lnTo>
                  <a:pt x="1054989" y="453136"/>
                </a:lnTo>
                <a:close/>
              </a:path>
              <a:path w="1995677" h="680338">
                <a:moveTo>
                  <a:pt x="1125346" y="508380"/>
                </a:moveTo>
                <a:lnTo>
                  <a:pt x="1124331" y="509650"/>
                </a:lnTo>
                <a:lnTo>
                  <a:pt x="1125092" y="512317"/>
                </a:lnTo>
                <a:lnTo>
                  <a:pt x="1128014" y="513588"/>
                </a:lnTo>
                <a:lnTo>
                  <a:pt x="1130935" y="514476"/>
                </a:lnTo>
                <a:lnTo>
                  <a:pt x="1134237" y="515238"/>
                </a:lnTo>
                <a:lnTo>
                  <a:pt x="1137919" y="515620"/>
                </a:lnTo>
                <a:lnTo>
                  <a:pt x="1140840" y="515112"/>
                </a:lnTo>
                <a:lnTo>
                  <a:pt x="1143635" y="513461"/>
                </a:lnTo>
                <a:lnTo>
                  <a:pt x="1171066" y="488950"/>
                </a:lnTo>
                <a:lnTo>
                  <a:pt x="1175258" y="485013"/>
                </a:lnTo>
                <a:lnTo>
                  <a:pt x="1178687" y="481202"/>
                </a:lnTo>
                <a:lnTo>
                  <a:pt x="1181354" y="477265"/>
                </a:lnTo>
                <a:lnTo>
                  <a:pt x="1183639" y="472948"/>
                </a:lnTo>
                <a:lnTo>
                  <a:pt x="1185544" y="468122"/>
                </a:lnTo>
                <a:lnTo>
                  <a:pt x="1186434" y="465454"/>
                </a:lnTo>
                <a:lnTo>
                  <a:pt x="1187195" y="462534"/>
                </a:lnTo>
                <a:lnTo>
                  <a:pt x="1187831" y="459866"/>
                </a:lnTo>
                <a:lnTo>
                  <a:pt x="1187958" y="456057"/>
                </a:lnTo>
                <a:lnTo>
                  <a:pt x="1187322" y="453009"/>
                </a:lnTo>
                <a:lnTo>
                  <a:pt x="1184274" y="450088"/>
                </a:lnTo>
                <a:lnTo>
                  <a:pt x="1180972" y="448563"/>
                </a:lnTo>
                <a:lnTo>
                  <a:pt x="1176527" y="447294"/>
                </a:lnTo>
                <a:lnTo>
                  <a:pt x="1171829" y="446277"/>
                </a:lnTo>
                <a:lnTo>
                  <a:pt x="1168272" y="445897"/>
                </a:lnTo>
                <a:lnTo>
                  <a:pt x="1165351" y="446532"/>
                </a:lnTo>
                <a:lnTo>
                  <a:pt x="1161922" y="449325"/>
                </a:lnTo>
                <a:lnTo>
                  <a:pt x="1160144" y="452754"/>
                </a:lnTo>
                <a:lnTo>
                  <a:pt x="1159510" y="455295"/>
                </a:lnTo>
                <a:lnTo>
                  <a:pt x="1154684" y="473710"/>
                </a:lnTo>
                <a:lnTo>
                  <a:pt x="1125346" y="508380"/>
                </a:lnTo>
                <a:close/>
              </a:path>
              <a:path w="1995677" h="680338">
                <a:moveTo>
                  <a:pt x="1362522" y="530833"/>
                </a:moveTo>
                <a:lnTo>
                  <a:pt x="1374393" y="530098"/>
                </a:lnTo>
                <a:lnTo>
                  <a:pt x="1388086" y="526436"/>
                </a:lnTo>
                <a:lnTo>
                  <a:pt x="1399159" y="520446"/>
                </a:lnTo>
                <a:lnTo>
                  <a:pt x="1409659" y="511221"/>
                </a:lnTo>
                <a:lnTo>
                  <a:pt x="1417573" y="500761"/>
                </a:lnTo>
                <a:lnTo>
                  <a:pt x="1425223" y="485186"/>
                </a:lnTo>
                <a:lnTo>
                  <a:pt x="1429258" y="472566"/>
                </a:lnTo>
                <a:lnTo>
                  <a:pt x="1430543" y="467154"/>
                </a:lnTo>
                <a:lnTo>
                  <a:pt x="1432544" y="454391"/>
                </a:lnTo>
                <a:lnTo>
                  <a:pt x="1432814" y="442340"/>
                </a:lnTo>
                <a:lnTo>
                  <a:pt x="1432791" y="441831"/>
                </a:lnTo>
                <a:lnTo>
                  <a:pt x="1430947" y="428870"/>
                </a:lnTo>
                <a:lnTo>
                  <a:pt x="1426717" y="417195"/>
                </a:lnTo>
                <a:lnTo>
                  <a:pt x="1423035" y="409828"/>
                </a:lnTo>
                <a:lnTo>
                  <a:pt x="1417573" y="403478"/>
                </a:lnTo>
                <a:lnTo>
                  <a:pt x="1410462" y="398272"/>
                </a:lnTo>
                <a:lnTo>
                  <a:pt x="1396694" y="390582"/>
                </a:lnTo>
                <a:lnTo>
                  <a:pt x="1383791" y="386334"/>
                </a:lnTo>
                <a:lnTo>
                  <a:pt x="1378075" y="384998"/>
                </a:lnTo>
                <a:lnTo>
                  <a:pt x="1365315" y="383446"/>
                </a:lnTo>
                <a:lnTo>
                  <a:pt x="1353439" y="384175"/>
                </a:lnTo>
                <a:lnTo>
                  <a:pt x="1340052" y="387767"/>
                </a:lnTo>
                <a:lnTo>
                  <a:pt x="1328927" y="393700"/>
                </a:lnTo>
                <a:lnTo>
                  <a:pt x="1318399" y="403040"/>
                </a:lnTo>
                <a:lnTo>
                  <a:pt x="1310639" y="413512"/>
                </a:lnTo>
                <a:lnTo>
                  <a:pt x="1302953" y="428976"/>
                </a:lnTo>
                <a:lnTo>
                  <a:pt x="1298956" y="441578"/>
                </a:lnTo>
                <a:lnTo>
                  <a:pt x="1297584" y="447285"/>
                </a:lnTo>
                <a:lnTo>
                  <a:pt x="1295571" y="460076"/>
                </a:lnTo>
                <a:lnTo>
                  <a:pt x="1295145" y="472059"/>
                </a:lnTo>
                <a:lnTo>
                  <a:pt x="1295162" y="472437"/>
                </a:lnTo>
                <a:lnTo>
                  <a:pt x="1296997" y="485453"/>
                </a:lnTo>
                <a:lnTo>
                  <a:pt x="1301241" y="497077"/>
                </a:lnTo>
                <a:lnTo>
                  <a:pt x="1305051" y="504571"/>
                </a:lnTo>
                <a:lnTo>
                  <a:pt x="1310386" y="510921"/>
                </a:lnTo>
                <a:lnTo>
                  <a:pt x="1317497" y="516127"/>
                </a:lnTo>
                <a:lnTo>
                  <a:pt x="1331265" y="523764"/>
                </a:lnTo>
                <a:lnTo>
                  <a:pt x="1332484" y="499237"/>
                </a:lnTo>
                <a:lnTo>
                  <a:pt x="1328039" y="495173"/>
                </a:lnTo>
                <a:lnTo>
                  <a:pt x="1324864" y="490474"/>
                </a:lnTo>
                <a:lnTo>
                  <a:pt x="1323086" y="485013"/>
                </a:lnTo>
                <a:lnTo>
                  <a:pt x="1321181" y="479551"/>
                </a:lnTo>
                <a:lnTo>
                  <a:pt x="1320418" y="473583"/>
                </a:lnTo>
                <a:lnTo>
                  <a:pt x="1320799" y="466978"/>
                </a:lnTo>
                <a:lnTo>
                  <a:pt x="1321054" y="460375"/>
                </a:lnTo>
                <a:lnTo>
                  <a:pt x="1322069" y="453516"/>
                </a:lnTo>
                <a:lnTo>
                  <a:pt x="1323974" y="446404"/>
                </a:lnTo>
                <a:lnTo>
                  <a:pt x="1325880" y="439038"/>
                </a:lnTo>
                <a:lnTo>
                  <a:pt x="1328419" y="432435"/>
                </a:lnTo>
                <a:lnTo>
                  <a:pt x="1331721" y="426592"/>
                </a:lnTo>
                <a:lnTo>
                  <a:pt x="1334896" y="420750"/>
                </a:lnTo>
                <a:lnTo>
                  <a:pt x="1338707" y="415925"/>
                </a:lnTo>
                <a:lnTo>
                  <a:pt x="1343151" y="412241"/>
                </a:lnTo>
                <a:lnTo>
                  <a:pt x="1347723" y="408559"/>
                </a:lnTo>
                <a:lnTo>
                  <a:pt x="1352804" y="406146"/>
                </a:lnTo>
                <a:lnTo>
                  <a:pt x="1358518" y="405002"/>
                </a:lnTo>
                <a:lnTo>
                  <a:pt x="1364234" y="403733"/>
                </a:lnTo>
                <a:lnTo>
                  <a:pt x="1370711" y="404113"/>
                </a:lnTo>
                <a:lnTo>
                  <a:pt x="1377695" y="405891"/>
                </a:lnTo>
                <a:lnTo>
                  <a:pt x="1385442" y="407924"/>
                </a:lnTo>
                <a:lnTo>
                  <a:pt x="1391412" y="410972"/>
                </a:lnTo>
                <a:lnTo>
                  <a:pt x="1395857" y="415036"/>
                </a:lnTo>
                <a:lnTo>
                  <a:pt x="1400301" y="419100"/>
                </a:lnTo>
                <a:lnTo>
                  <a:pt x="1403349" y="423799"/>
                </a:lnTo>
                <a:lnTo>
                  <a:pt x="1405127" y="429387"/>
                </a:lnTo>
                <a:lnTo>
                  <a:pt x="1406906" y="434848"/>
                </a:lnTo>
                <a:lnTo>
                  <a:pt x="1407667" y="440816"/>
                </a:lnTo>
                <a:lnTo>
                  <a:pt x="1407414" y="447421"/>
                </a:lnTo>
                <a:lnTo>
                  <a:pt x="1407033" y="454025"/>
                </a:lnTo>
                <a:lnTo>
                  <a:pt x="1406016" y="460755"/>
                </a:lnTo>
                <a:lnTo>
                  <a:pt x="1404239" y="467867"/>
                </a:lnTo>
                <a:lnTo>
                  <a:pt x="1402207" y="475361"/>
                </a:lnTo>
                <a:lnTo>
                  <a:pt x="1399666" y="481964"/>
                </a:lnTo>
                <a:lnTo>
                  <a:pt x="1396491" y="487807"/>
                </a:lnTo>
                <a:lnTo>
                  <a:pt x="1393316" y="493649"/>
                </a:lnTo>
                <a:lnTo>
                  <a:pt x="1389507" y="498475"/>
                </a:lnTo>
                <a:lnTo>
                  <a:pt x="1385062" y="502030"/>
                </a:lnTo>
                <a:lnTo>
                  <a:pt x="1380616" y="505713"/>
                </a:lnTo>
                <a:lnTo>
                  <a:pt x="1375537" y="508126"/>
                </a:lnTo>
                <a:lnTo>
                  <a:pt x="1369694" y="509270"/>
                </a:lnTo>
                <a:lnTo>
                  <a:pt x="1363980" y="510539"/>
                </a:lnTo>
                <a:lnTo>
                  <a:pt x="1357502" y="510159"/>
                </a:lnTo>
                <a:lnTo>
                  <a:pt x="1350517" y="508380"/>
                </a:lnTo>
                <a:lnTo>
                  <a:pt x="1349712" y="529321"/>
                </a:lnTo>
                <a:lnTo>
                  <a:pt x="1362522" y="530833"/>
                </a:lnTo>
                <a:close/>
              </a:path>
              <a:path w="1995677" h="680338">
                <a:moveTo>
                  <a:pt x="1344167" y="528065"/>
                </a:moveTo>
                <a:lnTo>
                  <a:pt x="1349712" y="529321"/>
                </a:lnTo>
                <a:lnTo>
                  <a:pt x="1350517" y="508380"/>
                </a:lnTo>
                <a:lnTo>
                  <a:pt x="1342897" y="506349"/>
                </a:lnTo>
                <a:lnTo>
                  <a:pt x="1336929" y="503300"/>
                </a:lnTo>
                <a:lnTo>
                  <a:pt x="1332484" y="499237"/>
                </a:lnTo>
                <a:lnTo>
                  <a:pt x="1331265" y="523764"/>
                </a:lnTo>
                <a:lnTo>
                  <a:pt x="1344167" y="528065"/>
                </a:lnTo>
                <a:close/>
              </a:path>
              <a:path w="1995677" h="680338">
                <a:moveTo>
                  <a:pt x="1487932" y="559815"/>
                </a:moveTo>
                <a:lnTo>
                  <a:pt x="1490725" y="562483"/>
                </a:lnTo>
                <a:lnTo>
                  <a:pt x="1493900" y="564641"/>
                </a:lnTo>
                <a:lnTo>
                  <a:pt x="1497202" y="566420"/>
                </a:lnTo>
                <a:lnTo>
                  <a:pt x="1500505" y="568071"/>
                </a:lnTo>
                <a:lnTo>
                  <a:pt x="1504949" y="547877"/>
                </a:lnTo>
                <a:lnTo>
                  <a:pt x="1499235" y="544195"/>
                </a:lnTo>
                <a:lnTo>
                  <a:pt x="1494282" y="538479"/>
                </a:lnTo>
                <a:lnTo>
                  <a:pt x="1493387" y="537396"/>
                </a:lnTo>
                <a:lnTo>
                  <a:pt x="1487932" y="559815"/>
                </a:lnTo>
                <a:close/>
              </a:path>
              <a:path w="1995677" h="680338">
                <a:moveTo>
                  <a:pt x="1675002" y="401574"/>
                </a:moveTo>
                <a:lnTo>
                  <a:pt x="1668525" y="395097"/>
                </a:lnTo>
                <a:lnTo>
                  <a:pt x="1659889" y="392938"/>
                </a:lnTo>
                <a:lnTo>
                  <a:pt x="1656714" y="392429"/>
                </a:lnTo>
                <a:lnTo>
                  <a:pt x="1653413" y="392684"/>
                </a:lnTo>
                <a:lnTo>
                  <a:pt x="1651126" y="395477"/>
                </a:lnTo>
                <a:lnTo>
                  <a:pt x="1601342" y="587883"/>
                </a:lnTo>
                <a:lnTo>
                  <a:pt x="1601977" y="591185"/>
                </a:lnTo>
                <a:lnTo>
                  <a:pt x="1612011" y="595502"/>
                </a:lnTo>
                <a:lnTo>
                  <a:pt x="1619504" y="596900"/>
                </a:lnTo>
                <a:lnTo>
                  <a:pt x="1622679" y="596646"/>
                </a:lnTo>
                <a:lnTo>
                  <a:pt x="1625091" y="594105"/>
                </a:lnTo>
                <a:lnTo>
                  <a:pt x="1675002" y="401574"/>
                </a:lnTo>
                <a:close/>
              </a:path>
              <a:path w="1995677" h="680338">
                <a:moveTo>
                  <a:pt x="1712594" y="425958"/>
                </a:moveTo>
                <a:lnTo>
                  <a:pt x="1711197" y="431546"/>
                </a:lnTo>
                <a:lnTo>
                  <a:pt x="1709673" y="437007"/>
                </a:lnTo>
                <a:lnTo>
                  <a:pt x="1709800" y="441071"/>
                </a:lnTo>
                <a:lnTo>
                  <a:pt x="1712975" y="446024"/>
                </a:lnTo>
                <a:lnTo>
                  <a:pt x="1716532" y="448055"/>
                </a:lnTo>
                <a:lnTo>
                  <a:pt x="1721992" y="449452"/>
                </a:lnTo>
                <a:lnTo>
                  <a:pt x="1727708" y="450976"/>
                </a:lnTo>
                <a:lnTo>
                  <a:pt x="1731898" y="450976"/>
                </a:lnTo>
                <a:lnTo>
                  <a:pt x="1734565" y="449452"/>
                </a:lnTo>
                <a:lnTo>
                  <a:pt x="1737106" y="447928"/>
                </a:lnTo>
                <a:lnTo>
                  <a:pt x="1739138" y="444500"/>
                </a:lnTo>
                <a:lnTo>
                  <a:pt x="1740662" y="438912"/>
                </a:lnTo>
                <a:lnTo>
                  <a:pt x="1742059" y="433450"/>
                </a:lnTo>
                <a:lnTo>
                  <a:pt x="1741932" y="429387"/>
                </a:lnTo>
                <a:lnTo>
                  <a:pt x="1738884" y="424434"/>
                </a:lnTo>
                <a:lnTo>
                  <a:pt x="1735327" y="422401"/>
                </a:lnTo>
                <a:lnTo>
                  <a:pt x="1729739" y="421004"/>
                </a:lnTo>
                <a:lnTo>
                  <a:pt x="1724024" y="419480"/>
                </a:lnTo>
                <a:lnTo>
                  <a:pt x="1719961" y="419480"/>
                </a:lnTo>
                <a:lnTo>
                  <a:pt x="1717293" y="421004"/>
                </a:lnTo>
                <a:lnTo>
                  <a:pt x="1714626" y="422528"/>
                </a:lnTo>
                <a:lnTo>
                  <a:pt x="1712594" y="425958"/>
                </a:lnTo>
                <a:close/>
              </a:path>
              <a:path w="1995677" h="680338">
                <a:moveTo>
                  <a:pt x="1866869" y="609234"/>
                </a:moveTo>
                <a:lnTo>
                  <a:pt x="1866645" y="621029"/>
                </a:lnTo>
                <a:lnTo>
                  <a:pt x="1866683" y="621686"/>
                </a:lnTo>
                <a:lnTo>
                  <a:pt x="1868738" y="634749"/>
                </a:lnTo>
                <a:lnTo>
                  <a:pt x="1873249" y="646176"/>
                </a:lnTo>
                <a:lnTo>
                  <a:pt x="1877314" y="653541"/>
                </a:lnTo>
                <a:lnTo>
                  <a:pt x="1882901" y="659638"/>
                </a:lnTo>
                <a:lnTo>
                  <a:pt x="1890140" y="664717"/>
                </a:lnTo>
                <a:lnTo>
                  <a:pt x="1893074" y="666657"/>
                </a:lnTo>
                <a:lnTo>
                  <a:pt x="1904030" y="672217"/>
                </a:lnTo>
                <a:lnTo>
                  <a:pt x="1916938" y="676401"/>
                </a:lnTo>
                <a:lnTo>
                  <a:pt x="1923161" y="678052"/>
                </a:lnTo>
                <a:lnTo>
                  <a:pt x="1929002" y="679069"/>
                </a:lnTo>
                <a:lnTo>
                  <a:pt x="1934717" y="679576"/>
                </a:lnTo>
                <a:lnTo>
                  <a:pt x="1940306" y="680085"/>
                </a:lnTo>
                <a:lnTo>
                  <a:pt x="1945386" y="680338"/>
                </a:lnTo>
                <a:lnTo>
                  <a:pt x="1954275" y="680085"/>
                </a:lnTo>
                <a:lnTo>
                  <a:pt x="1957959" y="679830"/>
                </a:lnTo>
                <a:lnTo>
                  <a:pt x="1960880" y="679323"/>
                </a:lnTo>
                <a:lnTo>
                  <a:pt x="1963800" y="678814"/>
                </a:lnTo>
                <a:lnTo>
                  <a:pt x="1965579" y="678307"/>
                </a:lnTo>
                <a:lnTo>
                  <a:pt x="1968372" y="676148"/>
                </a:lnTo>
                <a:lnTo>
                  <a:pt x="1969769" y="673353"/>
                </a:lnTo>
                <a:lnTo>
                  <a:pt x="1970786" y="670560"/>
                </a:lnTo>
                <a:lnTo>
                  <a:pt x="1971547" y="667512"/>
                </a:lnTo>
                <a:lnTo>
                  <a:pt x="1972183" y="663575"/>
                </a:lnTo>
                <a:lnTo>
                  <a:pt x="1971293" y="660019"/>
                </a:lnTo>
                <a:lnTo>
                  <a:pt x="1968499" y="658749"/>
                </a:lnTo>
                <a:lnTo>
                  <a:pt x="1964055" y="659257"/>
                </a:lnTo>
                <a:lnTo>
                  <a:pt x="1961514" y="659638"/>
                </a:lnTo>
                <a:lnTo>
                  <a:pt x="1958339" y="660019"/>
                </a:lnTo>
                <a:lnTo>
                  <a:pt x="1954530" y="660400"/>
                </a:lnTo>
                <a:lnTo>
                  <a:pt x="1950719" y="660653"/>
                </a:lnTo>
                <a:lnTo>
                  <a:pt x="1946147" y="660780"/>
                </a:lnTo>
                <a:lnTo>
                  <a:pt x="1941067" y="660526"/>
                </a:lnTo>
                <a:lnTo>
                  <a:pt x="1935988" y="660273"/>
                </a:lnTo>
                <a:lnTo>
                  <a:pt x="1930399" y="659384"/>
                </a:lnTo>
                <a:lnTo>
                  <a:pt x="1924176" y="657733"/>
                </a:lnTo>
                <a:lnTo>
                  <a:pt x="1916430" y="655701"/>
                </a:lnTo>
                <a:lnTo>
                  <a:pt x="1910080" y="652907"/>
                </a:lnTo>
                <a:lnTo>
                  <a:pt x="1905254" y="649224"/>
                </a:lnTo>
                <a:lnTo>
                  <a:pt x="1900427" y="645667"/>
                </a:lnTo>
                <a:lnTo>
                  <a:pt x="1896871" y="641350"/>
                </a:lnTo>
                <a:lnTo>
                  <a:pt x="1894459" y="636397"/>
                </a:lnTo>
                <a:lnTo>
                  <a:pt x="1892172" y="631316"/>
                </a:lnTo>
                <a:lnTo>
                  <a:pt x="1891030" y="625728"/>
                </a:lnTo>
                <a:lnTo>
                  <a:pt x="1891157" y="613537"/>
                </a:lnTo>
                <a:lnTo>
                  <a:pt x="1892172" y="606805"/>
                </a:lnTo>
                <a:lnTo>
                  <a:pt x="1893950" y="599566"/>
                </a:lnTo>
                <a:lnTo>
                  <a:pt x="1898522" y="582167"/>
                </a:lnTo>
                <a:lnTo>
                  <a:pt x="1900046" y="576961"/>
                </a:lnTo>
                <a:lnTo>
                  <a:pt x="1902333" y="572135"/>
                </a:lnTo>
                <a:lnTo>
                  <a:pt x="1907920" y="535939"/>
                </a:lnTo>
                <a:lnTo>
                  <a:pt x="1900809" y="540765"/>
                </a:lnTo>
                <a:lnTo>
                  <a:pt x="1890559" y="549713"/>
                </a:lnTo>
                <a:lnTo>
                  <a:pt x="1882520" y="560197"/>
                </a:lnTo>
                <a:lnTo>
                  <a:pt x="1879727" y="564922"/>
                </a:lnTo>
                <a:lnTo>
                  <a:pt x="1874537" y="576256"/>
                </a:lnTo>
                <a:lnTo>
                  <a:pt x="1870456" y="589026"/>
                </a:lnTo>
                <a:lnTo>
                  <a:pt x="1868735" y="596479"/>
                </a:lnTo>
                <a:lnTo>
                  <a:pt x="1866869" y="609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44438" y="2265426"/>
            <a:ext cx="1460118" cy="506260"/>
          </a:xfrm>
          <a:custGeom>
            <a:avLst/>
            <a:gdLst/>
            <a:ahLst/>
            <a:cxnLst/>
            <a:rect l="l" t="t" r="r" b="b"/>
            <a:pathLst>
              <a:path w="1460118" h="506260">
                <a:moveTo>
                  <a:pt x="185038" y="193294"/>
                </a:moveTo>
                <a:lnTo>
                  <a:pt x="191135" y="195707"/>
                </a:lnTo>
                <a:lnTo>
                  <a:pt x="195834" y="196850"/>
                </a:lnTo>
                <a:lnTo>
                  <a:pt x="199389" y="197485"/>
                </a:lnTo>
                <a:lnTo>
                  <a:pt x="203200" y="197612"/>
                </a:lnTo>
                <a:lnTo>
                  <a:pt x="206501" y="194945"/>
                </a:lnTo>
                <a:lnTo>
                  <a:pt x="229997" y="104266"/>
                </a:lnTo>
                <a:lnTo>
                  <a:pt x="231706" y="103002"/>
                </a:lnTo>
                <a:lnTo>
                  <a:pt x="243141" y="95531"/>
                </a:lnTo>
                <a:lnTo>
                  <a:pt x="253491" y="90550"/>
                </a:lnTo>
                <a:lnTo>
                  <a:pt x="260603" y="87884"/>
                </a:lnTo>
                <a:lnTo>
                  <a:pt x="267081" y="87249"/>
                </a:lnTo>
                <a:lnTo>
                  <a:pt x="273050" y="88900"/>
                </a:lnTo>
                <a:lnTo>
                  <a:pt x="277622" y="90043"/>
                </a:lnTo>
                <a:lnTo>
                  <a:pt x="281432" y="91948"/>
                </a:lnTo>
                <a:lnTo>
                  <a:pt x="284607" y="94614"/>
                </a:lnTo>
                <a:lnTo>
                  <a:pt x="289813" y="100457"/>
                </a:lnTo>
                <a:lnTo>
                  <a:pt x="291211" y="104266"/>
                </a:lnTo>
                <a:lnTo>
                  <a:pt x="292481" y="108203"/>
                </a:lnTo>
                <a:lnTo>
                  <a:pt x="293242" y="112522"/>
                </a:lnTo>
                <a:lnTo>
                  <a:pt x="293242" y="122047"/>
                </a:lnTo>
                <a:lnTo>
                  <a:pt x="292226" y="128270"/>
                </a:lnTo>
                <a:lnTo>
                  <a:pt x="290322" y="135636"/>
                </a:lnTo>
                <a:lnTo>
                  <a:pt x="270637" y="211582"/>
                </a:lnTo>
                <a:lnTo>
                  <a:pt x="271399" y="214884"/>
                </a:lnTo>
                <a:lnTo>
                  <a:pt x="274065" y="216662"/>
                </a:lnTo>
                <a:lnTo>
                  <a:pt x="277113" y="217804"/>
                </a:lnTo>
                <a:lnTo>
                  <a:pt x="281432" y="219075"/>
                </a:lnTo>
                <a:lnTo>
                  <a:pt x="285623" y="220090"/>
                </a:lnTo>
                <a:lnTo>
                  <a:pt x="288798" y="220472"/>
                </a:lnTo>
                <a:lnTo>
                  <a:pt x="292100" y="220218"/>
                </a:lnTo>
                <a:lnTo>
                  <a:pt x="294386" y="217677"/>
                </a:lnTo>
                <a:lnTo>
                  <a:pt x="314833" y="138557"/>
                </a:lnTo>
                <a:lnTo>
                  <a:pt x="317246" y="129412"/>
                </a:lnTo>
                <a:lnTo>
                  <a:pt x="318515" y="121285"/>
                </a:lnTo>
                <a:lnTo>
                  <a:pt x="318642" y="114300"/>
                </a:lnTo>
                <a:lnTo>
                  <a:pt x="318770" y="107314"/>
                </a:lnTo>
                <a:lnTo>
                  <a:pt x="317626" y="100837"/>
                </a:lnTo>
                <a:lnTo>
                  <a:pt x="315213" y="94996"/>
                </a:lnTo>
                <a:lnTo>
                  <a:pt x="312927" y="89153"/>
                </a:lnTo>
                <a:lnTo>
                  <a:pt x="309117" y="84074"/>
                </a:lnTo>
                <a:lnTo>
                  <a:pt x="303911" y="79628"/>
                </a:lnTo>
                <a:lnTo>
                  <a:pt x="298831" y="75057"/>
                </a:lnTo>
                <a:lnTo>
                  <a:pt x="291973" y="71754"/>
                </a:lnTo>
                <a:lnTo>
                  <a:pt x="283337" y="69469"/>
                </a:lnTo>
                <a:lnTo>
                  <a:pt x="275844" y="67563"/>
                </a:lnTo>
                <a:lnTo>
                  <a:pt x="268097" y="67563"/>
                </a:lnTo>
                <a:lnTo>
                  <a:pt x="259841" y="69469"/>
                </a:lnTo>
                <a:lnTo>
                  <a:pt x="256546" y="70342"/>
                </a:lnTo>
                <a:lnTo>
                  <a:pt x="245290" y="74854"/>
                </a:lnTo>
                <a:lnTo>
                  <a:pt x="233299" y="81787"/>
                </a:lnTo>
                <a:lnTo>
                  <a:pt x="237744" y="64643"/>
                </a:lnTo>
                <a:lnTo>
                  <a:pt x="233552" y="59054"/>
                </a:lnTo>
                <a:lnTo>
                  <a:pt x="226060" y="56896"/>
                </a:lnTo>
                <a:lnTo>
                  <a:pt x="222885" y="56261"/>
                </a:lnTo>
                <a:lnTo>
                  <a:pt x="219328" y="56261"/>
                </a:lnTo>
                <a:lnTo>
                  <a:pt x="216281" y="59054"/>
                </a:lnTo>
                <a:lnTo>
                  <a:pt x="182752" y="188722"/>
                </a:lnTo>
                <a:lnTo>
                  <a:pt x="182499" y="190246"/>
                </a:lnTo>
                <a:lnTo>
                  <a:pt x="185038" y="193294"/>
                </a:lnTo>
                <a:close/>
              </a:path>
              <a:path w="1460118" h="506260">
                <a:moveTo>
                  <a:pt x="0" y="9144"/>
                </a:moveTo>
                <a:lnTo>
                  <a:pt x="12191" y="143763"/>
                </a:lnTo>
                <a:lnTo>
                  <a:pt x="16637" y="149606"/>
                </a:lnTo>
                <a:lnTo>
                  <a:pt x="24257" y="152400"/>
                </a:lnTo>
                <a:lnTo>
                  <a:pt x="29972" y="153924"/>
                </a:lnTo>
                <a:lnTo>
                  <a:pt x="32385" y="154559"/>
                </a:lnTo>
                <a:lnTo>
                  <a:pt x="36322" y="155194"/>
                </a:lnTo>
                <a:lnTo>
                  <a:pt x="39242" y="155321"/>
                </a:lnTo>
                <a:lnTo>
                  <a:pt x="41783" y="154939"/>
                </a:lnTo>
                <a:lnTo>
                  <a:pt x="44703" y="152273"/>
                </a:lnTo>
                <a:lnTo>
                  <a:pt x="120903" y="40512"/>
                </a:lnTo>
                <a:lnTo>
                  <a:pt x="122427" y="37719"/>
                </a:lnTo>
                <a:lnTo>
                  <a:pt x="123571" y="34798"/>
                </a:lnTo>
                <a:lnTo>
                  <a:pt x="123316" y="32003"/>
                </a:lnTo>
                <a:lnTo>
                  <a:pt x="117601" y="28828"/>
                </a:lnTo>
                <a:lnTo>
                  <a:pt x="108838" y="26543"/>
                </a:lnTo>
                <a:lnTo>
                  <a:pt x="105663" y="26035"/>
                </a:lnTo>
                <a:lnTo>
                  <a:pt x="102235" y="26288"/>
                </a:lnTo>
                <a:lnTo>
                  <a:pt x="99313" y="28956"/>
                </a:lnTo>
                <a:lnTo>
                  <a:pt x="35433" y="126491"/>
                </a:lnTo>
                <a:lnTo>
                  <a:pt x="34416" y="126237"/>
                </a:lnTo>
                <a:lnTo>
                  <a:pt x="25526" y="9778"/>
                </a:lnTo>
                <a:lnTo>
                  <a:pt x="22351" y="4699"/>
                </a:lnTo>
                <a:lnTo>
                  <a:pt x="15621" y="2286"/>
                </a:lnTo>
                <a:lnTo>
                  <a:pt x="12826" y="1650"/>
                </a:lnTo>
                <a:lnTo>
                  <a:pt x="10667" y="1015"/>
                </a:lnTo>
                <a:lnTo>
                  <a:pt x="7238" y="381"/>
                </a:lnTo>
                <a:lnTo>
                  <a:pt x="4445" y="0"/>
                </a:lnTo>
                <a:lnTo>
                  <a:pt x="1777" y="381"/>
                </a:lnTo>
                <a:lnTo>
                  <a:pt x="0" y="3428"/>
                </a:lnTo>
                <a:lnTo>
                  <a:pt x="0" y="9144"/>
                </a:lnTo>
                <a:close/>
              </a:path>
              <a:path w="1460118" h="506260">
                <a:moveTo>
                  <a:pt x="386969" y="228600"/>
                </a:moveTo>
                <a:lnTo>
                  <a:pt x="380746" y="226949"/>
                </a:lnTo>
                <a:lnTo>
                  <a:pt x="372999" y="225044"/>
                </a:lnTo>
                <a:lnTo>
                  <a:pt x="367538" y="221487"/>
                </a:lnTo>
                <a:lnTo>
                  <a:pt x="364363" y="216408"/>
                </a:lnTo>
                <a:lnTo>
                  <a:pt x="365378" y="242824"/>
                </a:lnTo>
                <a:lnTo>
                  <a:pt x="372110" y="244601"/>
                </a:lnTo>
                <a:lnTo>
                  <a:pt x="379984" y="246634"/>
                </a:lnTo>
                <a:lnTo>
                  <a:pt x="387731" y="246887"/>
                </a:lnTo>
                <a:lnTo>
                  <a:pt x="395604" y="245237"/>
                </a:lnTo>
                <a:lnTo>
                  <a:pt x="403478" y="243712"/>
                </a:lnTo>
                <a:lnTo>
                  <a:pt x="410972" y="240664"/>
                </a:lnTo>
                <a:lnTo>
                  <a:pt x="418211" y="236093"/>
                </a:lnTo>
                <a:lnTo>
                  <a:pt x="419862" y="216535"/>
                </a:lnTo>
                <a:lnTo>
                  <a:pt x="412369" y="221487"/>
                </a:lnTo>
                <a:lnTo>
                  <a:pt x="405511" y="224916"/>
                </a:lnTo>
                <a:lnTo>
                  <a:pt x="399288" y="226695"/>
                </a:lnTo>
                <a:lnTo>
                  <a:pt x="393191" y="228473"/>
                </a:lnTo>
                <a:lnTo>
                  <a:pt x="386969" y="228600"/>
                </a:lnTo>
                <a:close/>
              </a:path>
              <a:path w="1460118" h="506260">
                <a:moveTo>
                  <a:pt x="512826" y="135889"/>
                </a:moveTo>
                <a:lnTo>
                  <a:pt x="479297" y="265557"/>
                </a:lnTo>
                <a:lnTo>
                  <a:pt x="479933" y="268859"/>
                </a:lnTo>
                <a:lnTo>
                  <a:pt x="482727" y="270763"/>
                </a:lnTo>
                <a:lnTo>
                  <a:pt x="485775" y="271907"/>
                </a:lnTo>
                <a:lnTo>
                  <a:pt x="489965" y="273050"/>
                </a:lnTo>
                <a:lnTo>
                  <a:pt x="494284" y="274193"/>
                </a:lnTo>
                <a:lnTo>
                  <a:pt x="497459" y="274574"/>
                </a:lnTo>
                <a:lnTo>
                  <a:pt x="500761" y="274320"/>
                </a:lnTo>
                <a:lnTo>
                  <a:pt x="503046" y="271779"/>
                </a:lnTo>
                <a:lnTo>
                  <a:pt x="525144" y="186436"/>
                </a:lnTo>
                <a:lnTo>
                  <a:pt x="529843" y="181990"/>
                </a:lnTo>
                <a:lnTo>
                  <a:pt x="534162" y="178308"/>
                </a:lnTo>
                <a:lnTo>
                  <a:pt x="537844" y="175387"/>
                </a:lnTo>
                <a:lnTo>
                  <a:pt x="541528" y="172465"/>
                </a:lnTo>
                <a:lnTo>
                  <a:pt x="544957" y="170307"/>
                </a:lnTo>
                <a:lnTo>
                  <a:pt x="548132" y="168783"/>
                </a:lnTo>
                <a:lnTo>
                  <a:pt x="551180" y="167132"/>
                </a:lnTo>
                <a:lnTo>
                  <a:pt x="554101" y="166243"/>
                </a:lnTo>
                <a:lnTo>
                  <a:pt x="556640" y="165862"/>
                </a:lnTo>
                <a:lnTo>
                  <a:pt x="559181" y="165481"/>
                </a:lnTo>
                <a:lnTo>
                  <a:pt x="561593" y="165608"/>
                </a:lnTo>
                <a:lnTo>
                  <a:pt x="566038" y="166750"/>
                </a:lnTo>
                <a:lnTo>
                  <a:pt x="569467" y="168275"/>
                </a:lnTo>
                <a:lnTo>
                  <a:pt x="572642" y="169925"/>
                </a:lnTo>
                <a:lnTo>
                  <a:pt x="576326" y="172212"/>
                </a:lnTo>
                <a:lnTo>
                  <a:pt x="579119" y="174116"/>
                </a:lnTo>
                <a:lnTo>
                  <a:pt x="582421" y="173862"/>
                </a:lnTo>
                <a:lnTo>
                  <a:pt x="584454" y="170814"/>
                </a:lnTo>
                <a:lnTo>
                  <a:pt x="585342" y="167894"/>
                </a:lnTo>
                <a:lnTo>
                  <a:pt x="586486" y="164084"/>
                </a:lnTo>
                <a:lnTo>
                  <a:pt x="587502" y="160020"/>
                </a:lnTo>
                <a:lnTo>
                  <a:pt x="588010" y="157479"/>
                </a:lnTo>
                <a:lnTo>
                  <a:pt x="588137" y="153924"/>
                </a:lnTo>
                <a:lnTo>
                  <a:pt x="585978" y="150875"/>
                </a:lnTo>
                <a:lnTo>
                  <a:pt x="583438" y="149225"/>
                </a:lnTo>
                <a:lnTo>
                  <a:pt x="580389" y="147574"/>
                </a:lnTo>
                <a:lnTo>
                  <a:pt x="577214" y="146050"/>
                </a:lnTo>
                <a:lnTo>
                  <a:pt x="574166" y="144907"/>
                </a:lnTo>
                <a:lnTo>
                  <a:pt x="571500" y="144145"/>
                </a:lnTo>
                <a:lnTo>
                  <a:pt x="568706" y="143510"/>
                </a:lnTo>
                <a:lnTo>
                  <a:pt x="565785" y="143128"/>
                </a:lnTo>
                <a:lnTo>
                  <a:pt x="559942" y="143128"/>
                </a:lnTo>
                <a:lnTo>
                  <a:pt x="556894" y="143763"/>
                </a:lnTo>
                <a:lnTo>
                  <a:pt x="553592" y="144907"/>
                </a:lnTo>
                <a:lnTo>
                  <a:pt x="550290" y="146050"/>
                </a:lnTo>
                <a:lnTo>
                  <a:pt x="546735" y="147827"/>
                </a:lnTo>
                <a:lnTo>
                  <a:pt x="542797" y="150240"/>
                </a:lnTo>
                <a:lnTo>
                  <a:pt x="538734" y="152781"/>
                </a:lnTo>
                <a:lnTo>
                  <a:pt x="534288" y="156083"/>
                </a:lnTo>
                <a:lnTo>
                  <a:pt x="529463" y="160400"/>
                </a:lnTo>
                <a:lnTo>
                  <a:pt x="534288" y="141477"/>
                </a:lnTo>
                <a:lnTo>
                  <a:pt x="534542" y="140715"/>
                </a:lnTo>
                <a:lnTo>
                  <a:pt x="533018" y="137540"/>
                </a:lnTo>
                <a:lnTo>
                  <a:pt x="530097" y="135889"/>
                </a:lnTo>
                <a:lnTo>
                  <a:pt x="526922" y="134747"/>
                </a:lnTo>
                <a:lnTo>
                  <a:pt x="522605" y="133731"/>
                </a:lnTo>
                <a:lnTo>
                  <a:pt x="519430" y="133096"/>
                </a:lnTo>
                <a:lnTo>
                  <a:pt x="515873" y="133096"/>
                </a:lnTo>
                <a:lnTo>
                  <a:pt x="512826" y="135889"/>
                </a:lnTo>
                <a:close/>
              </a:path>
              <a:path w="1460118" h="506260">
                <a:moveTo>
                  <a:pt x="625983" y="290575"/>
                </a:moveTo>
                <a:lnTo>
                  <a:pt x="619760" y="288925"/>
                </a:lnTo>
                <a:lnTo>
                  <a:pt x="612013" y="286893"/>
                </a:lnTo>
                <a:lnTo>
                  <a:pt x="606552" y="283337"/>
                </a:lnTo>
                <a:lnTo>
                  <a:pt x="603377" y="278257"/>
                </a:lnTo>
                <a:lnTo>
                  <a:pt x="604392" y="304800"/>
                </a:lnTo>
                <a:lnTo>
                  <a:pt x="611123" y="306450"/>
                </a:lnTo>
                <a:lnTo>
                  <a:pt x="618997" y="308483"/>
                </a:lnTo>
                <a:lnTo>
                  <a:pt x="626744" y="308737"/>
                </a:lnTo>
                <a:lnTo>
                  <a:pt x="634618" y="307213"/>
                </a:lnTo>
                <a:lnTo>
                  <a:pt x="642365" y="305688"/>
                </a:lnTo>
                <a:lnTo>
                  <a:pt x="649986" y="302513"/>
                </a:lnTo>
                <a:lnTo>
                  <a:pt x="657225" y="297941"/>
                </a:lnTo>
                <a:lnTo>
                  <a:pt x="658876" y="278384"/>
                </a:lnTo>
                <a:lnTo>
                  <a:pt x="651383" y="283463"/>
                </a:lnTo>
                <a:lnTo>
                  <a:pt x="644525" y="286893"/>
                </a:lnTo>
                <a:lnTo>
                  <a:pt x="638302" y="288671"/>
                </a:lnTo>
                <a:lnTo>
                  <a:pt x="632206" y="290449"/>
                </a:lnTo>
                <a:lnTo>
                  <a:pt x="625983" y="290575"/>
                </a:lnTo>
                <a:close/>
              </a:path>
              <a:path w="1460118" h="506260">
                <a:moveTo>
                  <a:pt x="903986" y="237236"/>
                </a:moveTo>
                <a:lnTo>
                  <a:pt x="900557" y="232028"/>
                </a:lnTo>
                <a:lnTo>
                  <a:pt x="893190" y="229615"/>
                </a:lnTo>
                <a:lnTo>
                  <a:pt x="885825" y="228219"/>
                </a:lnTo>
                <a:lnTo>
                  <a:pt x="882395" y="228473"/>
                </a:lnTo>
                <a:lnTo>
                  <a:pt x="880237" y="231139"/>
                </a:lnTo>
                <a:lnTo>
                  <a:pt x="846582" y="360807"/>
                </a:lnTo>
                <a:lnTo>
                  <a:pt x="847343" y="364109"/>
                </a:lnTo>
                <a:lnTo>
                  <a:pt x="853059" y="367029"/>
                </a:lnTo>
                <a:lnTo>
                  <a:pt x="861694" y="369315"/>
                </a:lnTo>
                <a:lnTo>
                  <a:pt x="864869" y="369697"/>
                </a:lnTo>
                <a:lnTo>
                  <a:pt x="868044" y="369443"/>
                </a:lnTo>
                <a:lnTo>
                  <a:pt x="870458" y="366902"/>
                </a:lnTo>
                <a:lnTo>
                  <a:pt x="903986" y="237236"/>
                </a:lnTo>
                <a:close/>
              </a:path>
              <a:path w="1460118" h="506260">
                <a:moveTo>
                  <a:pt x="888618" y="186816"/>
                </a:moveTo>
                <a:lnTo>
                  <a:pt x="887221" y="192277"/>
                </a:lnTo>
                <a:lnTo>
                  <a:pt x="887221" y="196341"/>
                </a:lnTo>
                <a:lnTo>
                  <a:pt x="888872" y="198754"/>
                </a:lnTo>
                <a:lnTo>
                  <a:pt x="890396" y="201295"/>
                </a:lnTo>
                <a:lnTo>
                  <a:pt x="893953" y="203326"/>
                </a:lnTo>
                <a:lnTo>
                  <a:pt x="899540" y="204724"/>
                </a:lnTo>
                <a:lnTo>
                  <a:pt x="905129" y="206121"/>
                </a:lnTo>
                <a:lnTo>
                  <a:pt x="909319" y="206121"/>
                </a:lnTo>
                <a:lnTo>
                  <a:pt x="911987" y="204724"/>
                </a:lnTo>
                <a:lnTo>
                  <a:pt x="914654" y="203200"/>
                </a:lnTo>
                <a:lnTo>
                  <a:pt x="916686" y="199771"/>
                </a:lnTo>
                <a:lnTo>
                  <a:pt x="918083" y="194183"/>
                </a:lnTo>
                <a:lnTo>
                  <a:pt x="919480" y="188722"/>
                </a:lnTo>
                <a:lnTo>
                  <a:pt x="919480" y="184658"/>
                </a:lnTo>
                <a:lnTo>
                  <a:pt x="917829" y="182245"/>
                </a:lnTo>
                <a:lnTo>
                  <a:pt x="916305" y="179704"/>
                </a:lnTo>
                <a:lnTo>
                  <a:pt x="912748" y="177673"/>
                </a:lnTo>
                <a:lnTo>
                  <a:pt x="907161" y="176275"/>
                </a:lnTo>
                <a:lnTo>
                  <a:pt x="901572" y="174751"/>
                </a:lnTo>
                <a:lnTo>
                  <a:pt x="897382" y="174751"/>
                </a:lnTo>
                <a:lnTo>
                  <a:pt x="894714" y="176275"/>
                </a:lnTo>
                <a:lnTo>
                  <a:pt x="892047" y="177673"/>
                </a:lnTo>
                <a:lnTo>
                  <a:pt x="890015" y="181228"/>
                </a:lnTo>
                <a:lnTo>
                  <a:pt x="888618" y="186816"/>
                </a:lnTo>
                <a:close/>
              </a:path>
              <a:path w="1460118" h="506260">
                <a:moveTo>
                  <a:pt x="1179194" y="256159"/>
                </a:moveTo>
                <a:lnTo>
                  <a:pt x="1177797" y="261747"/>
                </a:lnTo>
                <a:lnTo>
                  <a:pt x="1176401" y="267208"/>
                </a:lnTo>
                <a:lnTo>
                  <a:pt x="1176401" y="271145"/>
                </a:lnTo>
                <a:lnTo>
                  <a:pt x="1179576" y="276225"/>
                </a:lnTo>
                <a:lnTo>
                  <a:pt x="1183132" y="278129"/>
                </a:lnTo>
                <a:lnTo>
                  <a:pt x="1188719" y="279653"/>
                </a:lnTo>
                <a:lnTo>
                  <a:pt x="1194308" y="281050"/>
                </a:lnTo>
                <a:lnTo>
                  <a:pt x="1198498" y="281050"/>
                </a:lnTo>
                <a:lnTo>
                  <a:pt x="1201165" y="279653"/>
                </a:lnTo>
                <a:lnTo>
                  <a:pt x="1203706" y="278129"/>
                </a:lnTo>
                <a:lnTo>
                  <a:pt x="1205738" y="274574"/>
                </a:lnTo>
                <a:lnTo>
                  <a:pt x="1207262" y="269113"/>
                </a:lnTo>
                <a:lnTo>
                  <a:pt x="1208659" y="263525"/>
                </a:lnTo>
                <a:lnTo>
                  <a:pt x="1208532" y="259587"/>
                </a:lnTo>
                <a:lnTo>
                  <a:pt x="1205484" y="254635"/>
                </a:lnTo>
                <a:lnTo>
                  <a:pt x="1201928" y="252602"/>
                </a:lnTo>
                <a:lnTo>
                  <a:pt x="1196339" y="251206"/>
                </a:lnTo>
                <a:lnTo>
                  <a:pt x="1190625" y="249682"/>
                </a:lnTo>
                <a:lnTo>
                  <a:pt x="1186561" y="249682"/>
                </a:lnTo>
                <a:lnTo>
                  <a:pt x="1183893" y="251206"/>
                </a:lnTo>
                <a:lnTo>
                  <a:pt x="1181227" y="252602"/>
                </a:lnTo>
                <a:lnTo>
                  <a:pt x="1179194" y="256159"/>
                </a:lnTo>
                <a:close/>
              </a:path>
              <a:path w="1460118" h="506260">
                <a:moveTo>
                  <a:pt x="1220723" y="369315"/>
                </a:moveTo>
                <a:lnTo>
                  <a:pt x="1221486" y="373888"/>
                </a:lnTo>
                <a:lnTo>
                  <a:pt x="1223137" y="378078"/>
                </a:lnTo>
                <a:lnTo>
                  <a:pt x="1225422" y="381888"/>
                </a:lnTo>
                <a:lnTo>
                  <a:pt x="1227709" y="385572"/>
                </a:lnTo>
                <a:lnTo>
                  <a:pt x="1230503" y="389000"/>
                </a:lnTo>
                <a:lnTo>
                  <a:pt x="1233805" y="392049"/>
                </a:lnTo>
                <a:lnTo>
                  <a:pt x="1237234" y="395224"/>
                </a:lnTo>
                <a:lnTo>
                  <a:pt x="1240663" y="398018"/>
                </a:lnTo>
                <a:lnTo>
                  <a:pt x="1244345" y="400812"/>
                </a:lnTo>
                <a:lnTo>
                  <a:pt x="1248029" y="403478"/>
                </a:lnTo>
                <a:lnTo>
                  <a:pt x="1251585" y="406019"/>
                </a:lnTo>
                <a:lnTo>
                  <a:pt x="1255014" y="408559"/>
                </a:lnTo>
                <a:lnTo>
                  <a:pt x="1258569" y="410972"/>
                </a:lnTo>
                <a:lnTo>
                  <a:pt x="1261490" y="413638"/>
                </a:lnTo>
                <a:lnTo>
                  <a:pt x="1264158" y="416306"/>
                </a:lnTo>
                <a:lnTo>
                  <a:pt x="1266697" y="418973"/>
                </a:lnTo>
                <a:lnTo>
                  <a:pt x="1268603" y="421894"/>
                </a:lnTo>
                <a:lnTo>
                  <a:pt x="1269745" y="424814"/>
                </a:lnTo>
                <a:lnTo>
                  <a:pt x="1271015" y="427863"/>
                </a:lnTo>
                <a:lnTo>
                  <a:pt x="1271142" y="431164"/>
                </a:lnTo>
                <a:lnTo>
                  <a:pt x="1270254" y="434848"/>
                </a:lnTo>
                <a:lnTo>
                  <a:pt x="1269364" y="438403"/>
                </a:lnTo>
                <a:lnTo>
                  <a:pt x="1267840" y="441325"/>
                </a:lnTo>
                <a:lnTo>
                  <a:pt x="1265936" y="443484"/>
                </a:lnTo>
                <a:lnTo>
                  <a:pt x="1261490" y="447421"/>
                </a:lnTo>
                <a:lnTo>
                  <a:pt x="1258696" y="448563"/>
                </a:lnTo>
                <a:lnTo>
                  <a:pt x="1255903" y="449579"/>
                </a:lnTo>
                <a:lnTo>
                  <a:pt x="1252728" y="450088"/>
                </a:lnTo>
                <a:lnTo>
                  <a:pt x="1245742" y="450088"/>
                </a:lnTo>
                <a:lnTo>
                  <a:pt x="1241933" y="449579"/>
                </a:lnTo>
                <a:lnTo>
                  <a:pt x="1237868" y="448563"/>
                </a:lnTo>
                <a:lnTo>
                  <a:pt x="1232535" y="447166"/>
                </a:lnTo>
                <a:lnTo>
                  <a:pt x="1227963" y="445262"/>
                </a:lnTo>
                <a:lnTo>
                  <a:pt x="1224153" y="442975"/>
                </a:lnTo>
                <a:lnTo>
                  <a:pt x="1220342" y="440563"/>
                </a:lnTo>
                <a:lnTo>
                  <a:pt x="1217167" y="438276"/>
                </a:lnTo>
                <a:lnTo>
                  <a:pt x="1214501" y="435863"/>
                </a:lnTo>
                <a:lnTo>
                  <a:pt x="1211834" y="433577"/>
                </a:lnTo>
                <a:lnTo>
                  <a:pt x="1209675" y="431546"/>
                </a:lnTo>
                <a:lnTo>
                  <a:pt x="1206245" y="427863"/>
                </a:lnTo>
                <a:lnTo>
                  <a:pt x="1202436" y="426338"/>
                </a:lnTo>
                <a:lnTo>
                  <a:pt x="1199768" y="428625"/>
                </a:lnTo>
                <a:lnTo>
                  <a:pt x="1198244" y="431926"/>
                </a:lnTo>
                <a:lnTo>
                  <a:pt x="1197229" y="435228"/>
                </a:lnTo>
                <a:lnTo>
                  <a:pt x="1196466" y="438276"/>
                </a:lnTo>
                <a:lnTo>
                  <a:pt x="1196086" y="440689"/>
                </a:lnTo>
                <a:lnTo>
                  <a:pt x="1196213" y="444373"/>
                </a:lnTo>
                <a:lnTo>
                  <a:pt x="1198244" y="448437"/>
                </a:lnTo>
                <a:lnTo>
                  <a:pt x="1201546" y="451738"/>
                </a:lnTo>
                <a:lnTo>
                  <a:pt x="1206118" y="455422"/>
                </a:lnTo>
                <a:lnTo>
                  <a:pt x="1209166" y="457326"/>
                </a:lnTo>
                <a:lnTo>
                  <a:pt x="1212214" y="459359"/>
                </a:lnTo>
                <a:lnTo>
                  <a:pt x="1215643" y="461137"/>
                </a:lnTo>
                <a:lnTo>
                  <a:pt x="1219708" y="463041"/>
                </a:lnTo>
                <a:lnTo>
                  <a:pt x="1223644" y="464820"/>
                </a:lnTo>
                <a:lnTo>
                  <a:pt x="1227963" y="466344"/>
                </a:lnTo>
                <a:lnTo>
                  <a:pt x="1232535" y="467487"/>
                </a:lnTo>
                <a:lnTo>
                  <a:pt x="1240028" y="469391"/>
                </a:lnTo>
                <a:lnTo>
                  <a:pt x="1247139" y="470281"/>
                </a:lnTo>
                <a:lnTo>
                  <a:pt x="1253870" y="470026"/>
                </a:lnTo>
                <a:lnTo>
                  <a:pt x="1260602" y="469900"/>
                </a:lnTo>
                <a:lnTo>
                  <a:pt x="1266697" y="468629"/>
                </a:lnTo>
                <a:lnTo>
                  <a:pt x="1272032" y="466216"/>
                </a:lnTo>
                <a:lnTo>
                  <a:pt x="1277492" y="463803"/>
                </a:lnTo>
                <a:lnTo>
                  <a:pt x="1282191" y="460375"/>
                </a:lnTo>
                <a:lnTo>
                  <a:pt x="1285875" y="455802"/>
                </a:lnTo>
                <a:lnTo>
                  <a:pt x="1289685" y="451231"/>
                </a:lnTo>
                <a:lnTo>
                  <a:pt x="1292479" y="445643"/>
                </a:lnTo>
                <a:lnTo>
                  <a:pt x="1294257" y="439038"/>
                </a:lnTo>
                <a:lnTo>
                  <a:pt x="1295654" y="433450"/>
                </a:lnTo>
                <a:lnTo>
                  <a:pt x="1295908" y="428371"/>
                </a:lnTo>
                <a:lnTo>
                  <a:pt x="1295145" y="423925"/>
                </a:lnTo>
                <a:lnTo>
                  <a:pt x="1294257" y="419353"/>
                </a:lnTo>
                <a:lnTo>
                  <a:pt x="1292733" y="415289"/>
                </a:lnTo>
                <a:lnTo>
                  <a:pt x="1290446" y="411607"/>
                </a:lnTo>
                <a:lnTo>
                  <a:pt x="1288034" y="407924"/>
                </a:lnTo>
                <a:lnTo>
                  <a:pt x="1285113" y="404495"/>
                </a:lnTo>
                <a:lnTo>
                  <a:pt x="1281684" y="401447"/>
                </a:lnTo>
                <a:lnTo>
                  <a:pt x="1278255" y="398399"/>
                </a:lnTo>
                <a:lnTo>
                  <a:pt x="1274698" y="395604"/>
                </a:lnTo>
                <a:lnTo>
                  <a:pt x="1271015" y="392938"/>
                </a:lnTo>
                <a:lnTo>
                  <a:pt x="1267333" y="390144"/>
                </a:lnTo>
                <a:lnTo>
                  <a:pt x="1263777" y="387603"/>
                </a:lnTo>
                <a:lnTo>
                  <a:pt x="1260220" y="385063"/>
                </a:lnTo>
                <a:lnTo>
                  <a:pt x="1256664" y="382524"/>
                </a:lnTo>
                <a:lnTo>
                  <a:pt x="1253616" y="379857"/>
                </a:lnTo>
                <a:lnTo>
                  <a:pt x="1251077" y="377063"/>
                </a:lnTo>
                <a:lnTo>
                  <a:pt x="1248410" y="374396"/>
                </a:lnTo>
                <a:lnTo>
                  <a:pt x="1246505" y="371475"/>
                </a:lnTo>
                <a:lnTo>
                  <a:pt x="1245235" y="368426"/>
                </a:lnTo>
                <a:lnTo>
                  <a:pt x="1244091" y="365378"/>
                </a:lnTo>
                <a:lnTo>
                  <a:pt x="1243838" y="362076"/>
                </a:lnTo>
                <a:lnTo>
                  <a:pt x="1244854" y="358266"/>
                </a:lnTo>
                <a:lnTo>
                  <a:pt x="1245489" y="355600"/>
                </a:lnTo>
                <a:lnTo>
                  <a:pt x="1248283" y="351154"/>
                </a:lnTo>
                <a:lnTo>
                  <a:pt x="1251965" y="347599"/>
                </a:lnTo>
                <a:lnTo>
                  <a:pt x="1256664" y="345186"/>
                </a:lnTo>
                <a:lnTo>
                  <a:pt x="1259586" y="344550"/>
                </a:lnTo>
                <a:lnTo>
                  <a:pt x="1266189" y="344297"/>
                </a:lnTo>
                <a:lnTo>
                  <a:pt x="1269872" y="344804"/>
                </a:lnTo>
                <a:lnTo>
                  <a:pt x="1273937" y="345821"/>
                </a:lnTo>
                <a:lnTo>
                  <a:pt x="1278382" y="346963"/>
                </a:lnTo>
                <a:lnTo>
                  <a:pt x="1282318" y="348614"/>
                </a:lnTo>
                <a:lnTo>
                  <a:pt x="1285493" y="350520"/>
                </a:lnTo>
                <a:lnTo>
                  <a:pt x="1288795" y="352551"/>
                </a:lnTo>
                <a:lnTo>
                  <a:pt x="1291463" y="354457"/>
                </a:lnTo>
                <a:lnTo>
                  <a:pt x="1293748" y="356235"/>
                </a:lnTo>
                <a:lnTo>
                  <a:pt x="1297939" y="359790"/>
                </a:lnTo>
                <a:lnTo>
                  <a:pt x="1300607" y="362838"/>
                </a:lnTo>
                <a:lnTo>
                  <a:pt x="1303782" y="363982"/>
                </a:lnTo>
                <a:lnTo>
                  <a:pt x="1306448" y="361696"/>
                </a:lnTo>
                <a:lnTo>
                  <a:pt x="1307845" y="358521"/>
                </a:lnTo>
                <a:lnTo>
                  <a:pt x="1308735" y="355473"/>
                </a:lnTo>
                <a:lnTo>
                  <a:pt x="1309623" y="351536"/>
                </a:lnTo>
                <a:lnTo>
                  <a:pt x="1309878" y="348741"/>
                </a:lnTo>
                <a:lnTo>
                  <a:pt x="1309369" y="345948"/>
                </a:lnTo>
                <a:lnTo>
                  <a:pt x="1307338" y="343026"/>
                </a:lnTo>
                <a:lnTo>
                  <a:pt x="1304289" y="340233"/>
                </a:lnTo>
                <a:lnTo>
                  <a:pt x="1300480" y="337185"/>
                </a:lnTo>
                <a:lnTo>
                  <a:pt x="1297939" y="335661"/>
                </a:lnTo>
                <a:lnTo>
                  <a:pt x="1295400" y="334010"/>
                </a:lnTo>
                <a:lnTo>
                  <a:pt x="1292479" y="332486"/>
                </a:lnTo>
                <a:lnTo>
                  <a:pt x="1289177" y="330962"/>
                </a:lnTo>
                <a:lnTo>
                  <a:pt x="1285875" y="329564"/>
                </a:lnTo>
                <a:lnTo>
                  <a:pt x="1282445" y="328295"/>
                </a:lnTo>
                <a:lnTo>
                  <a:pt x="1279016" y="327406"/>
                </a:lnTo>
                <a:lnTo>
                  <a:pt x="1271142" y="325374"/>
                </a:lnTo>
                <a:lnTo>
                  <a:pt x="1263904" y="324738"/>
                </a:lnTo>
                <a:lnTo>
                  <a:pt x="1257427" y="325247"/>
                </a:lnTo>
                <a:lnTo>
                  <a:pt x="1251077" y="325882"/>
                </a:lnTo>
                <a:lnTo>
                  <a:pt x="1245362" y="327406"/>
                </a:lnTo>
                <a:lnTo>
                  <a:pt x="1240536" y="329819"/>
                </a:lnTo>
                <a:lnTo>
                  <a:pt x="1235710" y="332359"/>
                </a:lnTo>
                <a:lnTo>
                  <a:pt x="1231645" y="335661"/>
                </a:lnTo>
                <a:lnTo>
                  <a:pt x="1228470" y="339851"/>
                </a:lnTo>
                <a:lnTo>
                  <a:pt x="1225295" y="343915"/>
                </a:lnTo>
                <a:lnTo>
                  <a:pt x="1223137" y="348614"/>
                </a:lnTo>
                <a:lnTo>
                  <a:pt x="1221739" y="353695"/>
                </a:lnTo>
                <a:lnTo>
                  <a:pt x="1220215" y="359410"/>
                </a:lnTo>
                <a:lnTo>
                  <a:pt x="1219962" y="364616"/>
                </a:lnTo>
                <a:lnTo>
                  <a:pt x="1220723" y="369315"/>
                </a:lnTo>
                <a:close/>
              </a:path>
              <a:path w="1460118" h="506260">
                <a:moveTo>
                  <a:pt x="1371345" y="503427"/>
                </a:moveTo>
                <a:lnTo>
                  <a:pt x="1377025" y="504747"/>
                </a:lnTo>
                <a:lnTo>
                  <a:pt x="1377822" y="483743"/>
                </a:lnTo>
                <a:lnTo>
                  <a:pt x="1370203" y="481711"/>
                </a:lnTo>
                <a:lnTo>
                  <a:pt x="1364107" y="478789"/>
                </a:lnTo>
                <a:lnTo>
                  <a:pt x="1359662" y="474725"/>
                </a:lnTo>
                <a:lnTo>
                  <a:pt x="1358447" y="499106"/>
                </a:lnTo>
                <a:lnTo>
                  <a:pt x="1371345" y="503427"/>
                </a:lnTo>
                <a:close/>
              </a:path>
              <a:path w="1460118" h="506260">
                <a:moveTo>
                  <a:pt x="1322451" y="447421"/>
                </a:moveTo>
                <a:lnTo>
                  <a:pt x="1324317" y="460891"/>
                </a:lnTo>
                <a:lnTo>
                  <a:pt x="1328546" y="472566"/>
                </a:lnTo>
                <a:lnTo>
                  <a:pt x="1332230" y="479933"/>
                </a:lnTo>
                <a:lnTo>
                  <a:pt x="1337690" y="486283"/>
                </a:lnTo>
                <a:lnTo>
                  <a:pt x="1344803" y="491489"/>
                </a:lnTo>
                <a:lnTo>
                  <a:pt x="1347599" y="493416"/>
                </a:lnTo>
                <a:lnTo>
                  <a:pt x="1358447" y="499106"/>
                </a:lnTo>
                <a:lnTo>
                  <a:pt x="1359662" y="474725"/>
                </a:lnTo>
                <a:lnTo>
                  <a:pt x="1355216" y="470662"/>
                </a:lnTo>
                <a:lnTo>
                  <a:pt x="1352168" y="465836"/>
                </a:lnTo>
                <a:lnTo>
                  <a:pt x="1350264" y="460375"/>
                </a:lnTo>
                <a:lnTo>
                  <a:pt x="1348486" y="454913"/>
                </a:lnTo>
                <a:lnTo>
                  <a:pt x="1347596" y="448945"/>
                </a:lnTo>
                <a:lnTo>
                  <a:pt x="1347978" y="442340"/>
                </a:lnTo>
                <a:lnTo>
                  <a:pt x="1348232" y="435737"/>
                </a:lnTo>
                <a:lnTo>
                  <a:pt x="1349375" y="428878"/>
                </a:lnTo>
                <a:lnTo>
                  <a:pt x="1351153" y="421766"/>
                </a:lnTo>
                <a:lnTo>
                  <a:pt x="1353058" y="414400"/>
                </a:lnTo>
                <a:lnTo>
                  <a:pt x="1355725" y="407797"/>
                </a:lnTo>
                <a:lnTo>
                  <a:pt x="1358900" y="401954"/>
                </a:lnTo>
                <a:lnTo>
                  <a:pt x="1362075" y="396113"/>
                </a:lnTo>
                <a:lnTo>
                  <a:pt x="1366012" y="391413"/>
                </a:lnTo>
                <a:lnTo>
                  <a:pt x="1370457" y="387731"/>
                </a:lnTo>
                <a:lnTo>
                  <a:pt x="1374902" y="383921"/>
                </a:lnTo>
                <a:lnTo>
                  <a:pt x="1379982" y="381508"/>
                </a:lnTo>
                <a:lnTo>
                  <a:pt x="1385696" y="380364"/>
                </a:lnTo>
                <a:lnTo>
                  <a:pt x="1391539" y="379095"/>
                </a:lnTo>
                <a:lnTo>
                  <a:pt x="1397889" y="379475"/>
                </a:lnTo>
                <a:lnTo>
                  <a:pt x="1405001" y="381253"/>
                </a:lnTo>
                <a:lnTo>
                  <a:pt x="1412620" y="383286"/>
                </a:lnTo>
                <a:lnTo>
                  <a:pt x="1418716" y="386334"/>
                </a:lnTo>
                <a:lnTo>
                  <a:pt x="1423035" y="390398"/>
                </a:lnTo>
                <a:lnTo>
                  <a:pt x="1427480" y="394462"/>
                </a:lnTo>
                <a:lnTo>
                  <a:pt x="1430655" y="399288"/>
                </a:lnTo>
                <a:lnTo>
                  <a:pt x="1432433" y="404749"/>
                </a:lnTo>
                <a:lnTo>
                  <a:pt x="1434211" y="410210"/>
                </a:lnTo>
                <a:lnTo>
                  <a:pt x="1434972" y="416178"/>
                </a:lnTo>
                <a:lnTo>
                  <a:pt x="1434591" y="422783"/>
                </a:lnTo>
                <a:lnTo>
                  <a:pt x="1434338" y="429387"/>
                </a:lnTo>
                <a:lnTo>
                  <a:pt x="1433194" y="436245"/>
                </a:lnTo>
                <a:lnTo>
                  <a:pt x="1431416" y="443229"/>
                </a:lnTo>
                <a:lnTo>
                  <a:pt x="1429512" y="450723"/>
                </a:lnTo>
                <a:lnTo>
                  <a:pt x="1426971" y="457326"/>
                </a:lnTo>
                <a:lnTo>
                  <a:pt x="1423796" y="463169"/>
                </a:lnTo>
                <a:lnTo>
                  <a:pt x="1420621" y="469011"/>
                </a:lnTo>
                <a:lnTo>
                  <a:pt x="1416812" y="473837"/>
                </a:lnTo>
                <a:lnTo>
                  <a:pt x="1412366" y="477520"/>
                </a:lnTo>
                <a:lnTo>
                  <a:pt x="1407921" y="481075"/>
                </a:lnTo>
                <a:lnTo>
                  <a:pt x="1402714" y="483488"/>
                </a:lnTo>
                <a:lnTo>
                  <a:pt x="1397000" y="484759"/>
                </a:lnTo>
                <a:lnTo>
                  <a:pt x="1391158" y="485901"/>
                </a:lnTo>
                <a:lnTo>
                  <a:pt x="1384808" y="485521"/>
                </a:lnTo>
                <a:lnTo>
                  <a:pt x="1377822" y="483743"/>
                </a:lnTo>
                <a:lnTo>
                  <a:pt x="1377025" y="504747"/>
                </a:lnTo>
                <a:lnTo>
                  <a:pt x="1389805" y="506260"/>
                </a:lnTo>
                <a:lnTo>
                  <a:pt x="1401698" y="505587"/>
                </a:lnTo>
                <a:lnTo>
                  <a:pt x="1402855" y="505387"/>
                </a:lnTo>
                <a:lnTo>
                  <a:pt x="1415292" y="501825"/>
                </a:lnTo>
                <a:lnTo>
                  <a:pt x="1426337" y="495808"/>
                </a:lnTo>
                <a:lnTo>
                  <a:pt x="1436881" y="486583"/>
                </a:lnTo>
                <a:lnTo>
                  <a:pt x="1444752" y="476123"/>
                </a:lnTo>
                <a:lnTo>
                  <a:pt x="1452438" y="460658"/>
                </a:lnTo>
                <a:lnTo>
                  <a:pt x="1456436" y="448056"/>
                </a:lnTo>
                <a:lnTo>
                  <a:pt x="1457786" y="442497"/>
                </a:lnTo>
                <a:lnTo>
                  <a:pt x="1459790" y="429719"/>
                </a:lnTo>
                <a:lnTo>
                  <a:pt x="1460118" y="417702"/>
                </a:lnTo>
                <a:lnTo>
                  <a:pt x="1460094" y="417162"/>
                </a:lnTo>
                <a:lnTo>
                  <a:pt x="1458184" y="404218"/>
                </a:lnTo>
                <a:lnTo>
                  <a:pt x="1453895" y="392557"/>
                </a:lnTo>
                <a:lnTo>
                  <a:pt x="1450213" y="385190"/>
                </a:lnTo>
                <a:lnTo>
                  <a:pt x="1444752" y="378840"/>
                </a:lnTo>
                <a:lnTo>
                  <a:pt x="1437639" y="373634"/>
                </a:lnTo>
                <a:lnTo>
                  <a:pt x="1424036" y="366017"/>
                </a:lnTo>
                <a:lnTo>
                  <a:pt x="1411096" y="361696"/>
                </a:lnTo>
                <a:lnTo>
                  <a:pt x="1405407" y="360376"/>
                </a:lnTo>
                <a:lnTo>
                  <a:pt x="1392582" y="358863"/>
                </a:lnTo>
                <a:lnTo>
                  <a:pt x="1380743" y="359537"/>
                </a:lnTo>
                <a:lnTo>
                  <a:pt x="1367171" y="363176"/>
                </a:lnTo>
                <a:lnTo>
                  <a:pt x="1356106" y="369188"/>
                </a:lnTo>
                <a:lnTo>
                  <a:pt x="1345702" y="378383"/>
                </a:lnTo>
                <a:lnTo>
                  <a:pt x="1337817" y="388874"/>
                </a:lnTo>
                <a:lnTo>
                  <a:pt x="1335367" y="393115"/>
                </a:lnTo>
                <a:lnTo>
                  <a:pt x="1330168" y="404448"/>
                </a:lnTo>
                <a:lnTo>
                  <a:pt x="1326134" y="417068"/>
                </a:lnTo>
                <a:lnTo>
                  <a:pt x="1324828" y="422635"/>
                </a:lnTo>
                <a:lnTo>
                  <a:pt x="1322817" y="435458"/>
                </a:lnTo>
                <a:lnTo>
                  <a:pt x="1322451" y="447421"/>
                </a:lnTo>
                <a:close/>
              </a:path>
              <a:path w="1460118" h="506260">
                <a:moveTo>
                  <a:pt x="1138173" y="440182"/>
                </a:moveTo>
                <a:lnTo>
                  <a:pt x="1144142" y="442595"/>
                </a:lnTo>
                <a:lnTo>
                  <a:pt x="1148841" y="443864"/>
                </a:lnTo>
                <a:lnTo>
                  <a:pt x="1156208" y="444500"/>
                </a:lnTo>
                <a:lnTo>
                  <a:pt x="1159510" y="441833"/>
                </a:lnTo>
                <a:lnTo>
                  <a:pt x="1193164" y="312165"/>
                </a:lnTo>
                <a:lnTo>
                  <a:pt x="1193291" y="311531"/>
                </a:lnTo>
                <a:lnTo>
                  <a:pt x="1192276" y="308863"/>
                </a:lnTo>
                <a:lnTo>
                  <a:pt x="1186688" y="305815"/>
                </a:lnTo>
                <a:lnTo>
                  <a:pt x="1178052" y="303529"/>
                </a:lnTo>
                <a:lnTo>
                  <a:pt x="1174877" y="303149"/>
                </a:lnTo>
                <a:lnTo>
                  <a:pt x="1171575" y="303402"/>
                </a:lnTo>
                <a:lnTo>
                  <a:pt x="1169415" y="305943"/>
                </a:lnTo>
                <a:lnTo>
                  <a:pt x="1135761" y="435610"/>
                </a:lnTo>
                <a:lnTo>
                  <a:pt x="1135634" y="437134"/>
                </a:lnTo>
                <a:lnTo>
                  <a:pt x="1138173" y="440182"/>
                </a:lnTo>
                <a:close/>
              </a:path>
              <a:path w="1460118" h="506260">
                <a:moveTo>
                  <a:pt x="983234" y="400050"/>
                </a:moveTo>
                <a:lnTo>
                  <a:pt x="989203" y="402463"/>
                </a:lnTo>
                <a:lnTo>
                  <a:pt x="993902" y="403733"/>
                </a:lnTo>
                <a:lnTo>
                  <a:pt x="997585" y="404240"/>
                </a:lnTo>
                <a:lnTo>
                  <a:pt x="1001394" y="404368"/>
                </a:lnTo>
                <a:lnTo>
                  <a:pt x="1004696" y="401700"/>
                </a:lnTo>
                <a:lnTo>
                  <a:pt x="1028191" y="311023"/>
                </a:lnTo>
                <a:lnTo>
                  <a:pt x="1029899" y="309758"/>
                </a:lnTo>
                <a:lnTo>
                  <a:pt x="1041286" y="302287"/>
                </a:lnTo>
                <a:lnTo>
                  <a:pt x="1051687" y="297307"/>
                </a:lnTo>
                <a:lnTo>
                  <a:pt x="1058671" y="294639"/>
                </a:lnTo>
                <a:lnTo>
                  <a:pt x="1065276" y="294132"/>
                </a:lnTo>
                <a:lnTo>
                  <a:pt x="1071244" y="295656"/>
                </a:lnTo>
                <a:lnTo>
                  <a:pt x="1075816" y="296799"/>
                </a:lnTo>
                <a:lnTo>
                  <a:pt x="1079627" y="298703"/>
                </a:lnTo>
                <a:lnTo>
                  <a:pt x="1082675" y="301371"/>
                </a:lnTo>
                <a:lnTo>
                  <a:pt x="1085722" y="304038"/>
                </a:lnTo>
                <a:lnTo>
                  <a:pt x="1088009" y="307213"/>
                </a:lnTo>
                <a:lnTo>
                  <a:pt x="1089279" y="311023"/>
                </a:lnTo>
                <a:lnTo>
                  <a:pt x="1090676" y="314960"/>
                </a:lnTo>
                <a:lnTo>
                  <a:pt x="1091311" y="319277"/>
                </a:lnTo>
                <a:lnTo>
                  <a:pt x="1091311" y="328802"/>
                </a:lnTo>
                <a:lnTo>
                  <a:pt x="1090294" y="335025"/>
                </a:lnTo>
                <a:lnTo>
                  <a:pt x="1088389" y="342391"/>
                </a:lnTo>
                <a:lnTo>
                  <a:pt x="1068705" y="418338"/>
                </a:lnTo>
                <a:lnTo>
                  <a:pt x="1068578" y="419735"/>
                </a:lnTo>
                <a:lnTo>
                  <a:pt x="1071117" y="422910"/>
                </a:lnTo>
                <a:lnTo>
                  <a:pt x="1073785" y="424052"/>
                </a:lnTo>
                <a:lnTo>
                  <a:pt x="1077214" y="425196"/>
                </a:lnTo>
                <a:lnTo>
                  <a:pt x="1081913" y="426465"/>
                </a:lnTo>
                <a:lnTo>
                  <a:pt x="1085468" y="427100"/>
                </a:lnTo>
                <a:lnTo>
                  <a:pt x="1089279" y="427100"/>
                </a:lnTo>
                <a:lnTo>
                  <a:pt x="1092581" y="424434"/>
                </a:lnTo>
                <a:lnTo>
                  <a:pt x="1113028" y="345313"/>
                </a:lnTo>
                <a:lnTo>
                  <a:pt x="1115440" y="336169"/>
                </a:lnTo>
                <a:lnTo>
                  <a:pt x="1116711" y="328040"/>
                </a:lnTo>
                <a:lnTo>
                  <a:pt x="1116964" y="314071"/>
                </a:lnTo>
                <a:lnTo>
                  <a:pt x="1115821" y="307594"/>
                </a:lnTo>
                <a:lnTo>
                  <a:pt x="1113409" y="301751"/>
                </a:lnTo>
                <a:lnTo>
                  <a:pt x="1110995" y="295910"/>
                </a:lnTo>
                <a:lnTo>
                  <a:pt x="1107313" y="290829"/>
                </a:lnTo>
                <a:lnTo>
                  <a:pt x="1102106" y="286385"/>
                </a:lnTo>
                <a:lnTo>
                  <a:pt x="1096898" y="281813"/>
                </a:lnTo>
                <a:lnTo>
                  <a:pt x="1090040" y="278511"/>
                </a:lnTo>
                <a:lnTo>
                  <a:pt x="1081405" y="276225"/>
                </a:lnTo>
                <a:lnTo>
                  <a:pt x="1074039" y="274320"/>
                </a:lnTo>
                <a:lnTo>
                  <a:pt x="1066164" y="274320"/>
                </a:lnTo>
                <a:lnTo>
                  <a:pt x="1058037" y="276225"/>
                </a:lnTo>
                <a:lnTo>
                  <a:pt x="1054735" y="277136"/>
                </a:lnTo>
                <a:lnTo>
                  <a:pt x="1043432" y="281651"/>
                </a:lnTo>
                <a:lnTo>
                  <a:pt x="1031493" y="288544"/>
                </a:lnTo>
                <a:lnTo>
                  <a:pt x="1035938" y="271399"/>
                </a:lnTo>
                <a:lnTo>
                  <a:pt x="1031620" y="265811"/>
                </a:lnTo>
                <a:lnTo>
                  <a:pt x="1024255" y="263651"/>
                </a:lnTo>
                <a:lnTo>
                  <a:pt x="1021080" y="263016"/>
                </a:lnTo>
                <a:lnTo>
                  <a:pt x="1017523" y="263016"/>
                </a:lnTo>
                <a:lnTo>
                  <a:pt x="1014476" y="265811"/>
                </a:lnTo>
                <a:lnTo>
                  <a:pt x="980820" y="395477"/>
                </a:lnTo>
                <a:lnTo>
                  <a:pt x="980693" y="397001"/>
                </a:lnTo>
                <a:lnTo>
                  <a:pt x="983234" y="400050"/>
                </a:lnTo>
                <a:close/>
              </a:path>
              <a:path w="1460118" h="506260">
                <a:moveTo>
                  <a:pt x="730250" y="198374"/>
                </a:moveTo>
                <a:lnTo>
                  <a:pt x="742441" y="332994"/>
                </a:lnTo>
                <a:lnTo>
                  <a:pt x="746887" y="338836"/>
                </a:lnTo>
                <a:lnTo>
                  <a:pt x="754507" y="341629"/>
                </a:lnTo>
                <a:lnTo>
                  <a:pt x="760221" y="343153"/>
                </a:lnTo>
                <a:lnTo>
                  <a:pt x="768222" y="344550"/>
                </a:lnTo>
                <a:lnTo>
                  <a:pt x="772033" y="344170"/>
                </a:lnTo>
                <a:lnTo>
                  <a:pt x="774954" y="341375"/>
                </a:lnTo>
                <a:lnTo>
                  <a:pt x="851154" y="229743"/>
                </a:lnTo>
                <a:lnTo>
                  <a:pt x="852678" y="226949"/>
                </a:lnTo>
                <a:lnTo>
                  <a:pt x="853820" y="223900"/>
                </a:lnTo>
                <a:lnTo>
                  <a:pt x="853186" y="220599"/>
                </a:lnTo>
                <a:lnTo>
                  <a:pt x="850645" y="218948"/>
                </a:lnTo>
                <a:lnTo>
                  <a:pt x="847852" y="217932"/>
                </a:lnTo>
                <a:lnTo>
                  <a:pt x="843788" y="216915"/>
                </a:lnTo>
                <a:lnTo>
                  <a:pt x="841247" y="216153"/>
                </a:lnTo>
                <a:lnTo>
                  <a:pt x="839088" y="215773"/>
                </a:lnTo>
                <a:lnTo>
                  <a:pt x="835913" y="215264"/>
                </a:lnTo>
                <a:lnTo>
                  <a:pt x="832485" y="215391"/>
                </a:lnTo>
                <a:lnTo>
                  <a:pt x="829563" y="218059"/>
                </a:lnTo>
                <a:lnTo>
                  <a:pt x="765683" y="315595"/>
                </a:lnTo>
                <a:lnTo>
                  <a:pt x="764666" y="315340"/>
                </a:lnTo>
                <a:lnTo>
                  <a:pt x="755777" y="199009"/>
                </a:lnTo>
                <a:lnTo>
                  <a:pt x="752602" y="193928"/>
                </a:lnTo>
                <a:lnTo>
                  <a:pt x="745870" y="191515"/>
                </a:lnTo>
                <a:lnTo>
                  <a:pt x="740917" y="190246"/>
                </a:lnTo>
                <a:lnTo>
                  <a:pt x="734821" y="189102"/>
                </a:lnTo>
                <a:lnTo>
                  <a:pt x="732028" y="189611"/>
                </a:lnTo>
                <a:lnTo>
                  <a:pt x="730250" y="192277"/>
                </a:lnTo>
                <a:lnTo>
                  <a:pt x="730122" y="195072"/>
                </a:lnTo>
                <a:lnTo>
                  <a:pt x="730250" y="198374"/>
                </a:lnTo>
                <a:close/>
              </a:path>
              <a:path w="1460118" h="506260">
                <a:moveTo>
                  <a:pt x="655701" y="315213"/>
                </a:moveTo>
                <a:lnTo>
                  <a:pt x="658494" y="316611"/>
                </a:lnTo>
                <a:lnTo>
                  <a:pt x="662939" y="317881"/>
                </a:lnTo>
                <a:lnTo>
                  <a:pt x="665480" y="318643"/>
                </a:lnTo>
                <a:lnTo>
                  <a:pt x="668909" y="319024"/>
                </a:lnTo>
                <a:lnTo>
                  <a:pt x="671576" y="318897"/>
                </a:lnTo>
                <a:lnTo>
                  <a:pt x="674242" y="316229"/>
                </a:lnTo>
                <a:lnTo>
                  <a:pt x="696976" y="228853"/>
                </a:lnTo>
                <a:lnTo>
                  <a:pt x="699008" y="220725"/>
                </a:lnTo>
                <a:lnTo>
                  <a:pt x="699896" y="213487"/>
                </a:lnTo>
                <a:lnTo>
                  <a:pt x="699642" y="206883"/>
                </a:lnTo>
                <a:lnTo>
                  <a:pt x="699388" y="200406"/>
                </a:lnTo>
                <a:lnTo>
                  <a:pt x="697864" y="194563"/>
                </a:lnTo>
                <a:lnTo>
                  <a:pt x="694816" y="189484"/>
                </a:lnTo>
                <a:lnTo>
                  <a:pt x="691895" y="184276"/>
                </a:lnTo>
                <a:lnTo>
                  <a:pt x="687451" y="179832"/>
                </a:lnTo>
                <a:lnTo>
                  <a:pt x="681355" y="176022"/>
                </a:lnTo>
                <a:lnTo>
                  <a:pt x="675386" y="172212"/>
                </a:lnTo>
                <a:lnTo>
                  <a:pt x="667765" y="169163"/>
                </a:lnTo>
                <a:lnTo>
                  <a:pt x="658494" y="166750"/>
                </a:lnTo>
                <a:lnTo>
                  <a:pt x="653414" y="165481"/>
                </a:lnTo>
                <a:lnTo>
                  <a:pt x="648335" y="164591"/>
                </a:lnTo>
                <a:lnTo>
                  <a:pt x="643255" y="164211"/>
                </a:lnTo>
                <a:lnTo>
                  <a:pt x="638175" y="163829"/>
                </a:lnTo>
                <a:lnTo>
                  <a:pt x="633348" y="163829"/>
                </a:lnTo>
                <a:lnTo>
                  <a:pt x="628777" y="164211"/>
                </a:lnTo>
                <a:lnTo>
                  <a:pt x="624332" y="164464"/>
                </a:lnTo>
                <a:lnTo>
                  <a:pt x="620267" y="165100"/>
                </a:lnTo>
                <a:lnTo>
                  <a:pt x="616712" y="165988"/>
                </a:lnTo>
                <a:lnTo>
                  <a:pt x="613029" y="166877"/>
                </a:lnTo>
                <a:lnTo>
                  <a:pt x="610488" y="167766"/>
                </a:lnTo>
                <a:lnTo>
                  <a:pt x="608838" y="168656"/>
                </a:lnTo>
                <a:lnTo>
                  <a:pt x="605409" y="171958"/>
                </a:lnTo>
                <a:lnTo>
                  <a:pt x="604012" y="175133"/>
                </a:lnTo>
                <a:lnTo>
                  <a:pt x="602995" y="178943"/>
                </a:lnTo>
                <a:lnTo>
                  <a:pt x="602488" y="182752"/>
                </a:lnTo>
                <a:lnTo>
                  <a:pt x="602995" y="185674"/>
                </a:lnTo>
                <a:lnTo>
                  <a:pt x="605789" y="187960"/>
                </a:lnTo>
                <a:lnTo>
                  <a:pt x="608838" y="187960"/>
                </a:lnTo>
                <a:lnTo>
                  <a:pt x="611505" y="187198"/>
                </a:lnTo>
                <a:lnTo>
                  <a:pt x="614298" y="186436"/>
                </a:lnTo>
                <a:lnTo>
                  <a:pt x="617601" y="185674"/>
                </a:lnTo>
                <a:lnTo>
                  <a:pt x="621538" y="184912"/>
                </a:lnTo>
                <a:lnTo>
                  <a:pt x="625475" y="184150"/>
                </a:lnTo>
                <a:lnTo>
                  <a:pt x="629919" y="183641"/>
                </a:lnTo>
                <a:lnTo>
                  <a:pt x="635000" y="183514"/>
                </a:lnTo>
                <a:lnTo>
                  <a:pt x="639953" y="183261"/>
                </a:lnTo>
                <a:lnTo>
                  <a:pt x="645413" y="183896"/>
                </a:lnTo>
                <a:lnTo>
                  <a:pt x="651256" y="185420"/>
                </a:lnTo>
                <a:lnTo>
                  <a:pt x="656716" y="186816"/>
                </a:lnTo>
                <a:lnTo>
                  <a:pt x="661162" y="188722"/>
                </a:lnTo>
                <a:lnTo>
                  <a:pt x="664590" y="191008"/>
                </a:lnTo>
                <a:lnTo>
                  <a:pt x="668019" y="193294"/>
                </a:lnTo>
                <a:lnTo>
                  <a:pt x="670560" y="195961"/>
                </a:lnTo>
                <a:lnTo>
                  <a:pt x="672338" y="199136"/>
                </a:lnTo>
                <a:lnTo>
                  <a:pt x="673988" y="202311"/>
                </a:lnTo>
                <a:lnTo>
                  <a:pt x="674878" y="205866"/>
                </a:lnTo>
                <a:lnTo>
                  <a:pt x="675005" y="214122"/>
                </a:lnTo>
                <a:lnTo>
                  <a:pt x="674369" y="218694"/>
                </a:lnTo>
                <a:lnTo>
                  <a:pt x="673100" y="223647"/>
                </a:lnTo>
                <a:lnTo>
                  <a:pt x="670433" y="233807"/>
                </a:lnTo>
                <a:lnTo>
                  <a:pt x="652526" y="229108"/>
                </a:lnTo>
                <a:lnTo>
                  <a:pt x="649611" y="228393"/>
                </a:lnTo>
                <a:lnTo>
                  <a:pt x="636696" y="225886"/>
                </a:lnTo>
                <a:lnTo>
                  <a:pt x="624713" y="224789"/>
                </a:lnTo>
                <a:lnTo>
                  <a:pt x="616077" y="224409"/>
                </a:lnTo>
                <a:lnTo>
                  <a:pt x="608584" y="225298"/>
                </a:lnTo>
                <a:lnTo>
                  <a:pt x="602107" y="227457"/>
                </a:lnTo>
                <a:lnTo>
                  <a:pt x="595630" y="229615"/>
                </a:lnTo>
                <a:lnTo>
                  <a:pt x="590168" y="232918"/>
                </a:lnTo>
                <a:lnTo>
                  <a:pt x="585851" y="237489"/>
                </a:lnTo>
                <a:lnTo>
                  <a:pt x="581406" y="242188"/>
                </a:lnTo>
                <a:lnTo>
                  <a:pt x="578358" y="248031"/>
                </a:lnTo>
                <a:lnTo>
                  <a:pt x="576453" y="255397"/>
                </a:lnTo>
                <a:lnTo>
                  <a:pt x="574802" y="261620"/>
                </a:lnTo>
                <a:lnTo>
                  <a:pt x="574420" y="267462"/>
                </a:lnTo>
                <a:lnTo>
                  <a:pt x="575310" y="272923"/>
                </a:lnTo>
                <a:lnTo>
                  <a:pt x="576198" y="278384"/>
                </a:lnTo>
                <a:lnTo>
                  <a:pt x="578231" y="283337"/>
                </a:lnTo>
                <a:lnTo>
                  <a:pt x="581279" y="287654"/>
                </a:lnTo>
                <a:lnTo>
                  <a:pt x="584200" y="292100"/>
                </a:lnTo>
                <a:lnTo>
                  <a:pt x="588263" y="295783"/>
                </a:lnTo>
                <a:lnTo>
                  <a:pt x="593343" y="299085"/>
                </a:lnTo>
                <a:lnTo>
                  <a:pt x="598423" y="302260"/>
                </a:lnTo>
                <a:lnTo>
                  <a:pt x="604392" y="304800"/>
                </a:lnTo>
                <a:lnTo>
                  <a:pt x="603377" y="278257"/>
                </a:lnTo>
                <a:lnTo>
                  <a:pt x="600075" y="273176"/>
                </a:lnTo>
                <a:lnTo>
                  <a:pt x="599313" y="267208"/>
                </a:lnTo>
                <a:lnTo>
                  <a:pt x="601090" y="260603"/>
                </a:lnTo>
                <a:lnTo>
                  <a:pt x="602107" y="256666"/>
                </a:lnTo>
                <a:lnTo>
                  <a:pt x="603758" y="253364"/>
                </a:lnTo>
                <a:lnTo>
                  <a:pt x="606043" y="250698"/>
                </a:lnTo>
                <a:lnTo>
                  <a:pt x="608330" y="248031"/>
                </a:lnTo>
                <a:lnTo>
                  <a:pt x="611251" y="245999"/>
                </a:lnTo>
                <a:lnTo>
                  <a:pt x="615061" y="244728"/>
                </a:lnTo>
                <a:lnTo>
                  <a:pt x="618743" y="243332"/>
                </a:lnTo>
                <a:lnTo>
                  <a:pt x="623188" y="242824"/>
                </a:lnTo>
                <a:lnTo>
                  <a:pt x="633348" y="243077"/>
                </a:lnTo>
                <a:lnTo>
                  <a:pt x="639190" y="243966"/>
                </a:lnTo>
                <a:lnTo>
                  <a:pt x="645667" y="245618"/>
                </a:lnTo>
                <a:lnTo>
                  <a:pt x="665988" y="250951"/>
                </a:lnTo>
                <a:lnTo>
                  <a:pt x="658876" y="278384"/>
                </a:lnTo>
                <a:lnTo>
                  <a:pt x="657225" y="297941"/>
                </a:lnTo>
                <a:lnTo>
                  <a:pt x="653795" y="310896"/>
                </a:lnTo>
                <a:lnTo>
                  <a:pt x="653541" y="312165"/>
                </a:lnTo>
                <a:lnTo>
                  <a:pt x="655701" y="315213"/>
                </a:lnTo>
                <a:close/>
              </a:path>
              <a:path w="1460118" h="506260">
                <a:moveTo>
                  <a:pt x="416687" y="253364"/>
                </a:moveTo>
                <a:lnTo>
                  <a:pt x="419481" y="254762"/>
                </a:lnTo>
                <a:lnTo>
                  <a:pt x="423925" y="256032"/>
                </a:lnTo>
                <a:lnTo>
                  <a:pt x="426592" y="256666"/>
                </a:lnTo>
                <a:lnTo>
                  <a:pt x="428498" y="257048"/>
                </a:lnTo>
                <a:lnTo>
                  <a:pt x="432562" y="257048"/>
                </a:lnTo>
                <a:lnTo>
                  <a:pt x="435356" y="254381"/>
                </a:lnTo>
                <a:lnTo>
                  <a:pt x="457962" y="166877"/>
                </a:lnTo>
                <a:lnTo>
                  <a:pt x="459993" y="158876"/>
                </a:lnTo>
                <a:lnTo>
                  <a:pt x="461010" y="151511"/>
                </a:lnTo>
                <a:lnTo>
                  <a:pt x="460756" y="145034"/>
                </a:lnTo>
                <a:lnTo>
                  <a:pt x="460502" y="138429"/>
                </a:lnTo>
                <a:lnTo>
                  <a:pt x="458851" y="132714"/>
                </a:lnTo>
                <a:lnTo>
                  <a:pt x="455802" y="127508"/>
                </a:lnTo>
                <a:lnTo>
                  <a:pt x="452882" y="122427"/>
                </a:lnTo>
                <a:lnTo>
                  <a:pt x="448437" y="117983"/>
                </a:lnTo>
                <a:lnTo>
                  <a:pt x="442467" y="114173"/>
                </a:lnTo>
                <a:lnTo>
                  <a:pt x="436372" y="110362"/>
                </a:lnTo>
                <a:lnTo>
                  <a:pt x="428751" y="107187"/>
                </a:lnTo>
                <a:lnTo>
                  <a:pt x="419481" y="104775"/>
                </a:lnTo>
                <a:lnTo>
                  <a:pt x="414400" y="103504"/>
                </a:lnTo>
                <a:lnTo>
                  <a:pt x="409448" y="102743"/>
                </a:lnTo>
                <a:lnTo>
                  <a:pt x="404240" y="102362"/>
                </a:lnTo>
                <a:lnTo>
                  <a:pt x="399161" y="101981"/>
                </a:lnTo>
                <a:lnTo>
                  <a:pt x="394335" y="101981"/>
                </a:lnTo>
                <a:lnTo>
                  <a:pt x="389763" y="102235"/>
                </a:lnTo>
                <a:lnTo>
                  <a:pt x="385317" y="102615"/>
                </a:lnTo>
                <a:lnTo>
                  <a:pt x="381253" y="103124"/>
                </a:lnTo>
                <a:lnTo>
                  <a:pt x="377698" y="104012"/>
                </a:lnTo>
                <a:lnTo>
                  <a:pt x="374014" y="104901"/>
                </a:lnTo>
                <a:lnTo>
                  <a:pt x="369824" y="106679"/>
                </a:lnTo>
                <a:lnTo>
                  <a:pt x="366395" y="109982"/>
                </a:lnTo>
                <a:lnTo>
                  <a:pt x="364998" y="113157"/>
                </a:lnTo>
                <a:lnTo>
                  <a:pt x="363982" y="117094"/>
                </a:lnTo>
                <a:lnTo>
                  <a:pt x="363474" y="120903"/>
                </a:lnTo>
                <a:lnTo>
                  <a:pt x="364109" y="123698"/>
                </a:lnTo>
                <a:lnTo>
                  <a:pt x="366775" y="125984"/>
                </a:lnTo>
                <a:lnTo>
                  <a:pt x="369824" y="126111"/>
                </a:lnTo>
                <a:lnTo>
                  <a:pt x="372617" y="125349"/>
                </a:lnTo>
                <a:lnTo>
                  <a:pt x="375285" y="124587"/>
                </a:lnTo>
                <a:lnTo>
                  <a:pt x="378587" y="123698"/>
                </a:lnTo>
                <a:lnTo>
                  <a:pt x="382524" y="122936"/>
                </a:lnTo>
                <a:lnTo>
                  <a:pt x="386461" y="122174"/>
                </a:lnTo>
                <a:lnTo>
                  <a:pt x="390906" y="121793"/>
                </a:lnTo>
                <a:lnTo>
                  <a:pt x="395986" y="121538"/>
                </a:lnTo>
                <a:lnTo>
                  <a:pt x="400938" y="121412"/>
                </a:lnTo>
                <a:lnTo>
                  <a:pt x="406400" y="122047"/>
                </a:lnTo>
                <a:lnTo>
                  <a:pt x="412241" y="123571"/>
                </a:lnTo>
                <a:lnTo>
                  <a:pt x="417829" y="124968"/>
                </a:lnTo>
                <a:lnTo>
                  <a:pt x="422275" y="126746"/>
                </a:lnTo>
                <a:lnTo>
                  <a:pt x="425576" y="129032"/>
                </a:lnTo>
                <a:lnTo>
                  <a:pt x="429006" y="131318"/>
                </a:lnTo>
                <a:lnTo>
                  <a:pt x="431546" y="134112"/>
                </a:lnTo>
                <a:lnTo>
                  <a:pt x="433324" y="137160"/>
                </a:lnTo>
                <a:lnTo>
                  <a:pt x="434975" y="140335"/>
                </a:lnTo>
                <a:lnTo>
                  <a:pt x="435863" y="144018"/>
                </a:lnTo>
                <a:lnTo>
                  <a:pt x="435990" y="152273"/>
                </a:lnTo>
                <a:lnTo>
                  <a:pt x="435356" y="156845"/>
                </a:lnTo>
                <a:lnTo>
                  <a:pt x="434086" y="161798"/>
                </a:lnTo>
                <a:lnTo>
                  <a:pt x="431419" y="171831"/>
                </a:lnTo>
                <a:lnTo>
                  <a:pt x="413638" y="167259"/>
                </a:lnTo>
                <a:lnTo>
                  <a:pt x="410551" y="166480"/>
                </a:lnTo>
                <a:lnTo>
                  <a:pt x="397630" y="163964"/>
                </a:lnTo>
                <a:lnTo>
                  <a:pt x="385699" y="162813"/>
                </a:lnTo>
                <a:lnTo>
                  <a:pt x="377189" y="162560"/>
                </a:lnTo>
                <a:lnTo>
                  <a:pt x="369570" y="163449"/>
                </a:lnTo>
                <a:lnTo>
                  <a:pt x="363092" y="165481"/>
                </a:lnTo>
                <a:lnTo>
                  <a:pt x="356615" y="167639"/>
                </a:lnTo>
                <a:lnTo>
                  <a:pt x="351154" y="171069"/>
                </a:lnTo>
                <a:lnTo>
                  <a:pt x="346837" y="175640"/>
                </a:lnTo>
                <a:lnTo>
                  <a:pt x="342519" y="180212"/>
                </a:lnTo>
                <a:lnTo>
                  <a:pt x="339344" y="186182"/>
                </a:lnTo>
                <a:lnTo>
                  <a:pt x="337438" y="193421"/>
                </a:lnTo>
                <a:lnTo>
                  <a:pt x="335788" y="199771"/>
                </a:lnTo>
                <a:lnTo>
                  <a:pt x="335407" y="205612"/>
                </a:lnTo>
                <a:lnTo>
                  <a:pt x="336423" y="211074"/>
                </a:lnTo>
                <a:lnTo>
                  <a:pt x="337312" y="216535"/>
                </a:lnTo>
                <a:lnTo>
                  <a:pt x="339216" y="221361"/>
                </a:lnTo>
                <a:lnTo>
                  <a:pt x="342264" y="225806"/>
                </a:lnTo>
                <a:lnTo>
                  <a:pt x="345186" y="230124"/>
                </a:lnTo>
                <a:lnTo>
                  <a:pt x="349250" y="233934"/>
                </a:lnTo>
                <a:lnTo>
                  <a:pt x="354329" y="237109"/>
                </a:lnTo>
                <a:lnTo>
                  <a:pt x="359410" y="240284"/>
                </a:lnTo>
                <a:lnTo>
                  <a:pt x="365378" y="242824"/>
                </a:lnTo>
                <a:lnTo>
                  <a:pt x="364363" y="216408"/>
                </a:lnTo>
                <a:lnTo>
                  <a:pt x="361061" y="211327"/>
                </a:lnTo>
                <a:lnTo>
                  <a:pt x="360299" y="205359"/>
                </a:lnTo>
                <a:lnTo>
                  <a:pt x="362076" y="198627"/>
                </a:lnTo>
                <a:lnTo>
                  <a:pt x="363092" y="194690"/>
                </a:lnTo>
                <a:lnTo>
                  <a:pt x="364744" y="191388"/>
                </a:lnTo>
                <a:lnTo>
                  <a:pt x="367029" y="188722"/>
                </a:lnTo>
                <a:lnTo>
                  <a:pt x="369315" y="186182"/>
                </a:lnTo>
                <a:lnTo>
                  <a:pt x="372363" y="184150"/>
                </a:lnTo>
                <a:lnTo>
                  <a:pt x="376047" y="182752"/>
                </a:lnTo>
                <a:lnTo>
                  <a:pt x="379729" y="181483"/>
                </a:lnTo>
                <a:lnTo>
                  <a:pt x="384175" y="180848"/>
                </a:lnTo>
                <a:lnTo>
                  <a:pt x="394335" y="181101"/>
                </a:lnTo>
                <a:lnTo>
                  <a:pt x="400176" y="181990"/>
                </a:lnTo>
                <a:lnTo>
                  <a:pt x="406653" y="183769"/>
                </a:lnTo>
                <a:lnTo>
                  <a:pt x="426974" y="188975"/>
                </a:lnTo>
                <a:lnTo>
                  <a:pt x="419862" y="216535"/>
                </a:lnTo>
                <a:lnTo>
                  <a:pt x="418211" y="236093"/>
                </a:lnTo>
                <a:lnTo>
                  <a:pt x="414782" y="249047"/>
                </a:lnTo>
                <a:lnTo>
                  <a:pt x="414527" y="250189"/>
                </a:lnTo>
                <a:lnTo>
                  <a:pt x="416687" y="253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52490" y="2619375"/>
            <a:ext cx="2034666" cy="669671"/>
          </a:xfrm>
          <a:custGeom>
            <a:avLst/>
            <a:gdLst/>
            <a:ahLst/>
            <a:cxnLst/>
            <a:rect l="l" t="t" r="r" b="b"/>
            <a:pathLst>
              <a:path w="2034666" h="669671">
                <a:moveTo>
                  <a:pt x="266064" y="188595"/>
                </a:moveTo>
                <a:lnTo>
                  <a:pt x="268605" y="195961"/>
                </a:lnTo>
                <a:lnTo>
                  <a:pt x="271145" y="203326"/>
                </a:lnTo>
                <a:lnTo>
                  <a:pt x="275336" y="209676"/>
                </a:lnTo>
                <a:lnTo>
                  <a:pt x="281177" y="215137"/>
                </a:lnTo>
                <a:lnTo>
                  <a:pt x="281438" y="215384"/>
                </a:lnTo>
                <a:lnTo>
                  <a:pt x="291352" y="222292"/>
                </a:lnTo>
                <a:lnTo>
                  <a:pt x="293370" y="190626"/>
                </a:lnTo>
                <a:lnTo>
                  <a:pt x="292100" y="185165"/>
                </a:lnTo>
                <a:lnTo>
                  <a:pt x="290957" y="179577"/>
                </a:lnTo>
                <a:lnTo>
                  <a:pt x="290575" y="173609"/>
                </a:lnTo>
                <a:lnTo>
                  <a:pt x="288217" y="103484"/>
                </a:lnTo>
                <a:lnTo>
                  <a:pt x="280797" y="114553"/>
                </a:lnTo>
                <a:lnTo>
                  <a:pt x="278153" y="119476"/>
                </a:lnTo>
                <a:lnTo>
                  <a:pt x="273260" y="130921"/>
                </a:lnTo>
                <a:lnTo>
                  <a:pt x="269367" y="143763"/>
                </a:lnTo>
                <a:lnTo>
                  <a:pt x="268752" y="146247"/>
                </a:lnTo>
                <a:lnTo>
                  <a:pt x="266351" y="158950"/>
                </a:lnTo>
                <a:lnTo>
                  <a:pt x="265302" y="171323"/>
                </a:lnTo>
                <a:lnTo>
                  <a:pt x="264922" y="180339"/>
                </a:lnTo>
                <a:lnTo>
                  <a:pt x="266064" y="188595"/>
                </a:lnTo>
                <a:close/>
              </a:path>
              <a:path w="2034666" h="669671">
                <a:moveTo>
                  <a:pt x="126" y="3555"/>
                </a:moveTo>
                <a:lnTo>
                  <a:pt x="254" y="9271"/>
                </a:lnTo>
                <a:lnTo>
                  <a:pt x="12319" y="143890"/>
                </a:lnTo>
                <a:lnTo>
                  <a:pt x="16763" y="149733"/>
                </a:lnTo>
                <a:lnTo>
                  <a:pt x="24384" y="152526"/>
                </a:lnTo>
                <a:lnTo>
                  <a:pt x="27305" y="153288"/>
                </a:lnTo>
                <a:lnTo>
                  <a:pt x="30225" y="154050"/>
                </a:lnTo>
                <a:lnTo>
                  <a:pt x="34544" y="154939"/>
                </a:lnTo>
                <a:lnTo>
                  <a:pt x="38226" y="155448"/>
                </a:lnTo>
                <a:lnTo>
                  <a:pt x="41910" y="155066"/>
                </a:lnTo>
                <a:lnTo>
                  <a:pt x="44958" y="152400"/>
                </a:lnTo>
                <a:lnTo>
                  <a:pt x="121031" y="40639"/>
                </a:lnTo>
                <a:lnTo>
                  <a:pt x="122555" y="37846"/>
                </a:lnTo>
                <a:lnTo>
                  <a:pt x="123825" y="34925"/>
                </a:lnTo>
                <a:lnTo>
                  <a:pt x="123571" y="32130"/>
                </a:lnTo>
                <a:lnTo>
                  <a:pt x="117856" y="28955"/>
                </a:lnTo>
                <a:lnTo>
                  <a:pt x="111251" y="27177"/>
                </a:lnTo>
                <a:lnTo>
                  <a:pt x="105790" y="26162"/>
                </a:lnTo>
                <a:lnTo>
                  <a:pt x="102488" y="26415"/>
                </a:lnTo>
                <a:lnTo>
                  <a:pt x="99440" y="29083"/>
                </a:lnTo>
                <a:lnTo>
                  <a:pt x="35560" y="126619"/>
                </a:lnTo>
                <a:lnTo>
                  <a:pt x="34671" y="126364"/>
                </a:lnTo>
                <a:lnTo>
                  <a:pt x="25654" y="9905"/>
                </a:lnTo>
                <a:lnTo>
                  <a:pt x="22606" y="4825"/>
                </a:lnTo>
                <a:lnTo>
                  <a:pt x="15875" y="2412"/>
                </a:lnTo>
                <a:lnTo>
                  <a:pt x="13081" y="1777"/>
                </a:lnTo>
                <a:lnTo>
                  <a:pt x="10922" y="1142"/>
                </a:lnTo>
                <a:lnTo>
                  <a:pt x="7493" y="508"/>
                </a:lnTo>
                <a:lnTo>
                  <a:pt x="4699" y="0"/>
                </a:lnTo>
                <a:lnTo>
                  <a:pt x="1905" y="508"/>
                </a:lnTo>
                <a:lnTo>
                  <a:pt x="126" y="3555"/>
                </a:lnTo>
                <a:close/>
              </a:path>
              <a:path w="2034666" h="669671">
                <a:moveTo>
                  <a:pt x="118079" y="124602"/>
                </a:moveTo>
                <a:lnTo>
                  <a:pt x="117856" y="136398"/>
                </a:lnTo>
                <a:lnTo>
                  <a:pt x="117893" y="137054"/>
                </a:lnTo>
                <a:lnTo>
                  <a:pt x="119948" y="150117"/>
                </a:lnTo>
                <a:lnTo>
                  <a:pt x="124460" y="161544"/>
                </a:lnTo>
                <a:lnTo>
                  <a:pt x="128397" y="168910"/>
                </a:lnTo>
                <a:lnTo>
                  <a:pt x="134112" y="175005"/>
                </a:lnTo>
                <a:lnTo>
                  <a:pt x="141350" y="180086"/>
                </a:lnTo>
                <a:lnTo>
                  <a:pt x="144284" y="182025"/>
                </a:lnTo>
                <a:lnTo>
                  <a:pt x="155240" y="187585"/>
                </a:lnTo>
                <a:lnTo>
                  <a:pt x="168148" y="191770"/>
                </a:lnTo>
                <a:lnTo>
                  <a:pt x="174371" y="193421"/>
                </a:lnTo>
                <a:lnTo>
                  <a:pt x="180212" y="194437"/>
                </a:lnTo>
                <a:lnTo>
                  <a:pt x="185927" y="194945"/>
                </a:lnTo>
                <a:lnTo>
                  <a:pt x="191515" y="195452"/>
                </a:lnTo>
                <a:lnTo>
                  <a:pt x="196596" y="195707"/>
                </a:lnTo>
                <a:lnTo>
                  <a:pt x="201040" y="195579"/>
                </a:lnTo>
                <a:lnTo>
                  <a:pt x="205486" y="195452"/>
                </a:lnTo>
                <a:lnTo>
                  <a:pt x="209169" y="195199"/>
                </a:lnTo>
                <a:lnTo>
                  <a:pt x="212089" y="194690"/>
                </a:lnTo>
                <a:lnTo>
                  <a:pt x="214884" y="194055"/>
                </a:lnTo>
                <a:lnTo>
                  <a:pt x="216662" y="193675"/>
                </a:lnTo>
                <a:lnTo>
                  <a:pt x="219583" y="191515"/>
                </a:lnTo>
                <a:lnTo>
                  <a:pt x="220980" y="188722"/>
                </a:lnTo>
                <a:lnTo>
                  <a:pt x="221996" y="185927"/>
                </a:lnTo>
                <a:lnTo>
                  <a:pt x="222758" y="182879"/>
                </a:lnTo>
                <a:lnTo>
                  <a:pt x="223265" y="180212"/>
                </a:lnTo>
                <a:lnTo>
                  <a:pt x="223265" y="177164"/>
                </a:lnTo>
                <a:lnTo>
                  <a:pt x="220852" y="174371"/>
                </a:lnTo>
                <a:lnTo>
                  <a:pt x="217805" y="174116"/>
                </a:lnTo>
                <a:lnTo>
                  <a:pt x="215264" y="174625"/>
                </a:lnTo>
                <a:lnTo>
                  <a:pt x="212725" y="175005"/>
                </a:lnTo>
                <a:lnTo>
                  <a:pt x="209550" y="175387"/>
                </a:lnTo>
                <a:lnTo>
                  <a:pt x="205739" y="175767"/>
                </a:lnTo>
                <a:lnTo>
                  <a:pt x="201802" y="176022"/>
                </a:lnTo>
                <a:lnTo>
                  <a:pt x="197358" y="176149"/>
                </a:lnTo>
                <a:lnTo>
                  <a:pt x="192277" y="175895"/>
                </a:lnTo>
                <a:lnTo>
                  <a:pt x="187198" y="175640"/>
                </a:lnTo>
                <a:lnTo>
                  <a:pt x="181610" y="174625"/>
                </a:lnTo>
                <a:lnTo>
                  <a:pt x="175387" y="173100"/>
                </a:lnTo>
                <a:lnTo>
                  <a:pt x="167639" y="171069"/>
                </a:lnTo>
                <a:lnTo>
                  <a:pt x="161289" y="168275"/>
                </a:lnTo>
                <a:lnTo>
                  <a:pt x="156463" y="164591"/>
                </a:lnTo>
                <a:lnTo>
                  <a:pt x="151637" y="161036"/>
                </a:lnTo>
                <a:lnTo>
                  <a:pt x="148082" y="156717"/>
                </a:lnTo>
                <a:lnTo>
                  <a:pt x="145669" y="151764"/>
                </a:lnTo>
                <a:lnTo>
                  <a:pt x="143383" y="146685"/>
                </a:lnTo>
                <a:lnTo>
                  <a:pt x="142239" y="141097"/>
                </a:lnTo>
                <a:lnTo>
                  <a:pt x="142367" y="135000"/>
                </a:lnTo>
                <a:lnTo>
                  <a:pt x="142367" y="128904"/>
                </a:lnTo>
                <a:lnTo>
                  <a:pt x="143383" y="122174"/>
                </a:lnTo>
                <a:lnTo>
                  <a:pt x="145161" y="114935"/>
                </a:lnTo>
                <a:lnTo>
                  <a:pt x="149733" y="97536"/>
                </a:lnTo>
                <a:lnTo>
                  <a:pt x="151257" y="92328"/>
                </a:lnTo>
                <a:lnTo>
                  <a:pt x="153543" y="87502"/>
                </a:lnTo>
                <a:lnTo>
                  <a:pt x="159131" y="51308"/>
                </a:lnTo>
                <a:lnTo>
                  <a:pt x="152019" y="56134"/>
                </a:lnTo>
                <a:lnTo>
                  <a:pt x="141769" y="65031"/>
                </a:lnTo>
                <a:lnTo>
                  <a:pt x="133731" y="75564"/>
                </a:lnTo>
                <a:lnTo>
                  <a:pt x="130927" y="80290"/>
                </a:lnTo>
                <a:lnTo>
                  <a:pt x="125692" y="91624"/>
                </a:lnTo>
                <a:lnTo>
                  <a:pt x="121665" y="104394"/>
                </a:lnTo>
                <a:lnTo>
                  <a:pt x="119945" y="111847"/>
                </a:lnTo>
                <a:lnTo>
                  <a:pt x="118079" y="124602"/>
                </a:lnTo>
                <a:close/>
              </a:path>
              <a:path w="2034666" h="669671">
                <a:moveTo>
                  <a:pt x="233552" y="65404"/>
                </a:moveTo>
                <a:lnTo>
                  <a:pt x="227202" y="60325"/>
                </a:lnTo>
                <a:lnTo>
                  <a:pt x="225819" y="59215"/>
                </a:lnTo>
                <a:lnTo>
                  <a:pt x="215439" y="53114"/>
                </a:lnTo>
                <a:lnTo>
                  <a:pt x="202437" y="48640"/>
                </a:lnTo>
                <a:lnTo>
                  <a:pt x="200373" y="48138"/>
                </a:lnTo>
                <a:lnTo>
                  <a:pt x="187634" y="46331"/>
                </a:lnTo>
                <a:lnTo>
                  <a:pt x="175387" y="46989"/>
                </a:lnTo>
                <a:lnTo>
                  <a:pt x="166877" y="48260"/>
                </a:lnTo>
                <a:lnTo>
                  <a:pt x="159131" y="51308"/>
                </a:lnTo>
                <a:lnTo>
                  <a:pt x="153543" y="87502"/>
                </a:lnTo>
                <a:lnTo>
                  <a:pt x="156337" y="83058"/>
                </a:lnTo>
                <a:lnTo>
                  <a:pt x="159258" y="78612"/>
                </a:lnTo>
                <a:lnTo>
                  <a:pt x="162687" y="75057"/>
                </a:lnTo>
                <a:lnTo>
                  <a:pt x="166624" y="72136"/>
                </a:lnTo>
                <a:lnTo>
                  <a:pt x="170561" y="69214"/>
                </a:lnTo>
                <a:lnTo>
                  <a:pt x="175133" y="67310"/>
                </a:lnTo>
                <a:lnTo>
                  <a:pt x="180086" y="66166"/>
                </a:lnTo>
                <a:lnTo>
                  <a:pt x="185165" y="65150"/>
                </a:lnTo>
                <a:lnTo>
                  <a:pt x="190626" y="65404"/>
                </a:lnTo>
                <a:lnTo>
                  <a:pt x="196469" y="66928"/>
                </a:lnTo>
                <a:lnTo>
                  <a:pt x="200627" y="68162"/>
                </a:lnTo>
                <a:lnTo>
                  <a:pt x="212356" y="74609"/>
                </a:lnTo>
                <a:lnTo>
                  <a:pt x="219710" y="84327"/>
                </a:lnTo>
                <a:lnTo>
                  <a:pt x="221821" y="90235"/>
                </a:lnTo>
                <a:lnTo>
                  <a:pt x="222896" y="102190"/>
                </a:lnTo>
                <a:lnTo>
                  <a:pt x="220472" y="115824"/>
                </a:lnTo>
                <a:lnTo>
                  <a:pt x="149733" y="97536"/>
                </a:lnTo>
                <a:lnTo>
                  <a:pt x="145161" y="114935"/>
                </a:lnTo>
                <a:lnTo>
                  <a:pt x="230632" y="137160"/>
                </a:lnTo>
                <a:lnTo>
                  <a:pt x="233045" y="137795"/>
                </a:lnTo>
                <a:lnTo>
                  <a:pt x="237617" y="136398"/>
                </a:lnTo>
                <a:lnTo>
                  <a:pt x="241554" y="132841"/>
                </a:lnTo>
                <a:lnTo>
                  <a:pt x="242570" y="129159"/>
                </a:lnTo>
                <a:lnTo>
                  <a:pt x="243586" y="124840"/>
                </a:lnTo>
                <a:lnTo>
                  <a:pt x="245872" y="116332"/>
                </a:lnTo>
                <a:lnTo>
                  <a:pt x="246761" y="108076"/>
                </a:lnTo>
                <a:lnTo>
                  <a:pt x="246634" y="100075"/>
                </a:lnTo>
                <a:lnTo>
                  <a:pt x="246380" y="92075"/>
                </a:lnTo>
                <a:lnTo>
                  <a:pt x="244601" y="84709"/>
                </a:lnTo>
                <a:lnTo>
                  <a:pt x="241426" y="78104"/>
                </a:lnTo>
                <a:lnTo>
                  <a:pt x="238251" y="71374"/>
                </a:lnTo>
                <a:lnTo>
                  <a:pt x="233552" y="65404"/>
                </a:lnTo>
                <a:close/>
              </a:path>
              <a:path w="2034666" h="669671">
                <a:moveTo>
                  <a:pt x="304038" y="227075"/>
                </a:moveTo>
                <a:lnTo>
                  <a:pt x="304781" y="227254"/>
                </a:lnTo>
                <a:lnTo>
                  <a:pt x="317387" y="228693"/>
                </a:lnTo>
                <a:lnTo>
                  <a:pt x="329819" y="227075"/>
                </a:lnTo>
                <a:lnTo>
                  <a:pt x="332353" y="226335"/>
                </a:lnTo>
                <a:lnTo>
                  <a:pt x="343793" y="221801"/>
                </a:lnTo>
                <a:lnTo>
                  <a:pt x="355473" y="215264"/>
                </a:lnTo>
                <a:lnTo>
                  <a:pt x="351027" y="232410"/>
                </a:lnTo>
                <a:lnTo>
                  <a:pt x="356997" y="238633"/>
                </a:lnTo>
                <a:lnTo>
                  <a:pt x="364236" y="240537"/>
                </a:lnTo>
                <a:lnTo>
                  <a:pt x="367030" y="240791"/>
                </a:lnTo>
                <a:lnTo>
                  <a:pt x="370077" y="240537"/>
                </a:lnTo>
                <a:lnTo>
                  <a:pt x="372237" y="237871"/>
                </a:lnTo>
                <a:lnTo>
                  <a:pt x="421894" y="45974"/>
                </a:lnTo>
                <a:lnTo>
                  <a:pt x="422148" y="45338"/>
                </a:lnTo>
                <a:lnTo>
                  <a:pt x="421005" y="42545"/>
                </a:lnTo>
                <a:lnTo>
                  <a:pt x="418338" y="40766"/>
                </a:lnTo>
                <a:lnTo>
                  <a:pt x="415417" y="39497"/>
                </a:lnTo>
                <a:lnTo>
                  <a:pt x="411099" y="38226"/>
                </a:lnTo>
                <a:lnTo>
                  <a:pt x="406781" y="37337"/>
                </a:lnTo>
                <a:lnTo>
                  <a:pt x="403733" y="36957"/>
                </a:lnTo>
                <a:lnTo>
                  <a:pt x="400304" y="37211"/>
                </a:lnTo>
                <a:lnTo>
                  <a:pt x="398018" y="39877"/>
                </a:lnTo>
                <a:lnTo>
                  <a:pt x="378460" y="115188"/>
                </a:lnTo>
                <a:lnTo>
                  <a:pt x="374014" y="107187"/>
                </a:lnTo>
                <a:lnTo>
                  <a:pt x="369062" y="100711"/>
                </a:lnTo>
                <a:lnTo>
                  <a:pt x="363600" y="95758"/>
                </a:lnTo>
                <a:lnTo>
                  <a:pt x="358267" y="90804"/>
                </a:lnTo>
                <a:lnTo>
                  <a:pt x="351663" y="87249"/>
                </a:lnTo>
                <a:lnTo>
                  <a:pt x="344170" y="85344"/>
                </a:lnTo>
                <a:lnTo>
                  <a:pt x="343629" y="85203"/>
                </a:lnTo>
                <a:lnTo>
                  <a:pt x="330678" y="83237"/>
                </a:lnTo>
                <a:lnTo>
                  <a:pt x="318643" y="84200"/>
                </a:lnTo>
                <a:lnTo>
                  <a:pt x="310769" y="85851"/>
                </a:lnTo>
                <a:lnTo>
                  <a:pt x="303657" y="89153"/>
                </a:lnTo>
                <a:lnTo>
                  <a:pt x="297307" y="94361"/>
                </a:lnTo>
                <a:lnTo>
                  <a:pt x="296809" y="94763"/>
                </a:lnTo>
                <a:lnTo>
                  <a:pt x="288217" y="103484"/>
                </a:lnTo>
                <a:lnTo>
                  <a:pt x="290575" y="173609"/>
                </a:lnTo>
                <a:lnTo>
                  <a:pt x="291211" y="167132"/>
                </a:lnTo>
                <a:lnTo>
                  <a:pt x="291846" y="160654"/>
                </a:lnTo>
                <a:lnTo>
                  <a:pt x="292988" y="154050"/>
                </a:lnTo>
                <a:lnTo>
                  <a:pt x="294639" y="147574"/>
                </a:lnTo>
                <a:lnTo>
                  <a:pt x="296290" y="141350"/>
                </a:lnTo>
                <a:lnTo>
                  <a:pt x="298450" y="135509"/>
                </a:lnTo>
                <a:lnTo>
                  <a:pt x="301117" y="129921"/>
                </a:lnTo>
                <a:lnTo>
                  <a:pt x="303911" y="124205"/>
                </a:lnTo>
                <a:lnTo>
                  <a:pt x="307213" y="119379"/>
                </a:lnTo>
                <a:lnTo>
                  <a:pt x="311023" y="115315"/>
                </a:lnTo>
                <a:lnTo>
                  <a:pt x="314960" y="111378"/>
                </a:lnTo>
                <a:lnTo>
                  <a:pt x="319277" y="108458"/>
                </a:lnTo>
                <a:lnTo>
                  <a:pt x="324358" y="106679"/>
                </a:lnTo>
                <a:lnTo>
                  <a:pt x="329311" y="104901"/>
                </a:lnTo>
                <a:lnTo>
                  <a:pt x="334772" y="104775"/>
                </a:lnTo>
                <a:lnTo>
                  <a:pt x="340868" y="106299"/>
                </a:lnTo>
                <a:lnTo>
                  <a:pt x="347345" y="108076"/>
                </a:lnTo>
                <a:lnTo>
                  <a:pt x="353060" y="111760"/>
                </a:lnTo>
                <a:lnTo>
                  <a:pt x="358013" y="117475"/>
                </a:lnTo>
                <a:lnTo>
                  <a:pt x="365575" y="128186"/>
                </a:lnTo>
                <a:lnTo>
                  <a:pt x="371983" y="140462"/>
                </a:lnTo>
                <a:lnTo>
                  <a:pt x="358521" y="192404"/>
                </a:lnTo>
                <a:lnTo>
                  <a:pt x="353568" y="196087"/>
                </a:lnTo>
                <a:lnTo>
                  <a:pt x="348996" y="199136"/>
                </a:lnTo>
                <a:lnTo>
                  <a:pt x="344805" y="201549"/>
                </a:lnTo>
                <a:lnTo>
                  <a:pt x="340613" y="203835"/>
                </a:lnTo>
                <a:lnTo>
                  <a:pt x="336676" y="205612"/>
                </a:lnTo>
                <a:lnTo>
                  <a:pt x="333121" y="206883"/>
                </a:lnTo>
                <a:lnTo>
                  <a:pt x="329438" y="208025"/>
                </a:lnTo>
                <a:lnTo>
                  <a:pt x="319786" y="208914"/>
                </a:lnTo>
                <a:lnTo>
                  <a:pt x="316611" y="208661"/>
                </a:lnTo>
                <a:lnTo>
                  <a:pt x="313436" y="207772"/>
                </a:lnTo>
                <a:lnTo>
                  <a:pt x="307213" y="206121"/>
                </a:lnTo>
                <a:lnTo>
                  <a:pt x="302387" y="203326"/>
                </a:lnTo>
                <a:lnTo>
                  <a:pt x="299085" y="199389"/>
                </a:lnTo>
                <a:lnTo>
                  <a:pt x="295656" y="195325"/>
                </a:lnTo>
                <a:lnTo>
                  <a:pt x="293370" y="190626"/>
                </a:lnTo>
                <a:lnTo>
                  <a:pt x="291352" y="222292"/>
                </a:lnTo>
                <a:lnTo>
                  <a:pt x="304038" y="227075"/>
                </a:lnTo>
                <a:close/>
              </a:path>
              <a:path w="2034666" h="669671">
                <a:moveTo>
                  <a:pt x="641988" y="312583"/>
                </a:moveTo>
                <a:lnTo>
                  <a:pt x="653923" y="311912"/>
                </a:lnTo>
                <a:lnTo>
                  <a:pt x="667544" y="308176"/>
                </a:lnTo>
                <a:lnTo>
                  <a:pt x="678561" y="302260"/>
                </a:lnTo>
                <a:lnTo>
                  <a:pt x="689135" y="292888"/>
                </a:lnTo>
                <a:lnTo>
                  <a:pt x="696976" y="282448"/>
                </a:lnTo>
                <a:lnTo>
                  <a:pt x="704694" y="266964"/>
                </a:lnTo>
                <a:lnTo>
                  <a:pt x="708787" y="254380"/>
                </a:lnTo>
                <a:lnTo>
                  <a:pt x="710056" y="248947"/>
                </a:lnTo>
                <a:lnTo>
                  <a:pt x="712018" y="236128"/>
                </a:lnTo>
                <a:lnTo>
                  <a:pt x="712342" y="224154"/>
                </a:lnTo>
                <a:lnTo>
                  <a:pt x="712318" y="223606"/>
                </a:lnTo>
                <a:lnTo>
                  <a:pt x="710456" y="210575"/>
                </a:lnTo>
                <a:lnTo>
                  <a:pt x="706119" y="199009"/>
                </a:lnTo>
                <a:lnTo>
                  <a:pt x="702437" y="191515"/>
                </a:lnTo>
                <a:lnTo>
                  <a:pt x="697103" y="185292"/>
                </a:lnTo>
                <a:lnTo>
                  <a:pt x="689990" y="179959"/>
                </a:lnTo>
                <a:lnTo>
                  <a:pt x="676223" y="172322"/>
                </a:lnTo>
                <a:lnTo>
                  <a:pt x="663320" y="168021"/>
                </a:lnTo>
                <a:lnTo>
                  <a:pt x="657631" y="166747"/>
                </a:lnTo>
                <a:lnTo>
                  <a:pt x="644806" y="165226"/>
                </a:lnTo>
                <a:lnTo>
                  <a:pt x="632967" y="165862"/>
                </a:lnTo>
                <a:lnTo>
                  <a:pt x="619511" y="169480"/>
                </a:lnTo>
                <a:lnTo>
                  <a:pt x="608457" y="175513"/>
                </a:lnTo>
                <a:lnTo>
                  <a:pt x="597912" y="184738"/>
                </a:lnTo>
                <a:lnTo>
                  <a:pt x="590041" y="195199"/>
                </a:lnTo>
                <a:lnTo>
                  <a:pt x="582392" y="210827"/>
                </a:lnTo>
                <a:lnTo>
                  <a:pt x="578358" y="223392"/>
                </a:lnTo>
                <a:lnTo>
                  <a:pt x="577052" y="228960"/>
                </a:lnTo>
                <a:lnTo>
                  <a:pt x="575041" y="241783"/>
                </a:lnTo>
                <a:lnTo>
                  <a:pt x="574675" y="253746"/>
                </a:lnTo>
                <a:lnTo>
                  <a:pt x="574697" y="254261"/>
                </a:lnTo>
                <a:lnTo>
                  <a:pt x="576541" y="267262"/>
                </a:lnTo>
                <a:lnTo>
                  <a:pt x="580770" y="278891"/>
                </a:lnTo>
                <a:lnTo>
                  <a:pt x="584454" y="286258"/>
                </a:lnTo>
                <a:lnTo>
                  <a:pt x="589914" y="292608"/>
                </a:lnTo>
                <a:lnTo>
                  <a:pt x="597027" y="297814"/>
                </a:lnTo>
                <a:lnTo>
                  <a:pt x="600710" y="261238"/>
                </a:lnTo>
                <a:lnTo>
                  <a:pt x="599948" y="255270"/>
                </a:lnTo>
                <a:lnTo>
                  <a:pt x="600202" y="248665"/>
                </a:lnTo>
                <a:lnTo>
                  <a:pt x="600583" y="242062"/>
                </a:lnTo>
                <a:lnTo>
                  <a:pt x="601599" y="235330"/>
                </a:lnTo>
                <a:lnTo>
                  <a:pt x="603504" y="228219"/>
                </a:lnTo>
                <a:lnTo>
                  <a:pt x="605409" y="220725"/>
                </a:lnTo>
                <a:lnTo>
                  <a:pt x="607949" y="214122"/>
                </a:lnTo>
                <a:lnTo>
                  <a:pt x="611124" y="208279"/>
                </a:lnTo>
                <a:lnTo>
                  <a:pt x="614299" y="202437"/>
                </a:lnTo>
                <a:lnTo>
                  <a:pt x="618236" y="197738"/>
                </a:lnTo>
                <a:lnTo>
                  <a:pt x="622681" y="194055"/>
                </a:lnTo>
                <a:lnTo>
                  <a:pt x="627126" y="190373"/>
                </a:lnTo>
                <a:lnTo>
                  <a:pt x="632206" y="187833"/>
                </a:lnTo>
                <a:lnTo>
                  <a:pt x="638048" y="186689"/>
                </a:lnTo>
                <a:lnTo>
                  <a:pt x="643763" y="185547"/>
                </a:lnTo>
                <a:lnTo>
                  <a:pt x="650113" y="185800"/>
                </a:lnTo>
                <a:lnTo>
                  <a:pt x="657225" y="187705"/>
                </a:lnTo>
                <a:lnTo>
                  <a:pt x="664844" y="189611"/>
                </a:lnTo>
                <a:lnTo>
                  <a:pt x="670940" y="192659"/>
                </a:lnTo>
                <a:lnTo>
                  <a:pt x="675386" y="196723"/>
                </a:lnTo>
                <a:lnTo>
                  <a:pt x="679704" y="200787"/>
                </a:lnTo>
                <a:lnTo>
                  <a:pt x="682879" y="205612"/>
                </a:lnTo>
                <a:lnTo>
                  <a:pt x="684657" y="211074"/>
                </a:lnTo>
                <a:lnTo>
                  <a:pt x="686435" y="216535"/>
                </a:lnTo>
                <a:lnTo>
                  <a:pt x="687196" y="222630"/>
                </a:lnTo>
                <a:lnTo>
                  <a:pt x="686815" y="229235"/>
                </a:lnTo>
                <a:lnTo>
                  <a:pt x="686562" y="235712"/>
                </a:lnTo>
                <a:lnTo>
                  <a:pt x="685545" y="242570"/>
                </a:lnTo>
                <a:lnTo>
                  <a:pt x="683640" y="249554"/>
                </a:lnTo>
                <a:lnTo>
                  <a:pt x="681736" y="257048"/>
                </a:lnTo>
                <a:lnTo>
                  <a:pt x="679195" y="263778"/>
                </a:lnTo>
                <a:lnTo>
                  <a:pt x="676020" y="269621"/>
                </a:lnTo>
                <a:lnTo>
                  <a:pt x="672845" y="275463"/>
                </a:lnTo>
                <a:lnTo>
                  <a:pt x="669036" y="280162"/>
                </a:lnTo>
                <a:lnTo>
                  <a:pt x="664590" y="283845"/>
                </a:lnTo>
                <a:lnTo>
                  <a:pt x="660145" y="287527"/>
                </a:lnTo>
                <a:lnTo>
                  <a:pt x="654938" y="289940"/>
                </a:lnTo>
                <a:lnTo>
                  <a:pt x="649224" y="291084"/>
                </a:lnTo>
                <a:lnTo>
                  <a:pt x="643382" y="292226"/>
                </a:lnTo>
                <a:lnTo>
                  <a:pt x="637032" y="291846"/>
                </a:lnTo>
                <a:lnTo>
                  <a:pt x="630046" y="290067"/>
                </a:lnTo>
                <a:lnTo>
                  <a:pt x="622427" y="288163"/>
                </a:lnTo>
                <a:lnTo>
                  <a:pt x="616331" y="285114"/>
                </a:lnTo>
                <a:lnTo>
                  <a:pt x="611886" y="281050"/>
                </a:lnTo>
                <a:lnTo>
                  <a:pt x="610794" y="305504"/>
                </a:lnTo>
                <a:lnTo>
                  <a:pt x="623696" y="309752"/>
                </a:lnTo>
                <a:lnTo>
                  <a:pt x="629213" y="311050"/>
                </a:lnTo>
                <a:lnTo>
                  <a:pt x="641988" y="312583"/>
                </a:lnTo>
                <a:close/>
              </a:path>
              <a:path w="2034666" h="669671">
                <a:moveTo>
                  <a:pt x="610794" y="305504"/>
                </a:moveTo>
                <a:lnTo>
                  <a:pt x="611886" y="281050"/>
                </a:lnTo>
                <a:lnTo>
                  <a:pt x="607440" y="276987"/>
                </a:lnTo>
                <a:lnTo>
                  <a:pt x="604392" y="272161"/>
                </a:lnTo>
                <a:lnTo>
                  <a:pt x="602488" y="266700"/>
                </a:lnTo>
                <a:lnTo>
                  <a:pt x="600710" y="261238"/>
                </a:lnTo>
                <a:lnTo>
                  <a:pt x="599907" y="299797"/>
                </a:lnTo>
                <a:lnTo>
                  <a:pt x="610794" y="305504"/>
                </a:lnTo>
                <a:close/>
              </a:path>
              <a:path w="2034666" h="669671">
                <a:moveTo>
                  <a:pt x="840588" y="336562"/>
                </a:moveTo>
                <a:lnTo>
                  <a:pt x="833981" y="326810"/>
                </a:lnTo>
                <a:lnTo>
                  <a:pt x="827532" y="314451"/>
                </a:lnTo>
                <a:lnTo>
                  <a:pt x="828548" y="351154"/>
                </a:lnTo>
                <a:lnTo>
                  <a:pt x="830961" y="354457"/>
                </a:lnTo>
                <a:lnTo>
                  <a:pt x="833501" y="357377"/>
                </a:lnTo>
                <a:lnTo>
                  <a:pt x="836167" y="359790"/>
                </a:lnTo>
                <a:lnTo>
                  <a:pt x="838835" y="362203"/>
                </a:lnTo>
                <a:lnTo>
                  <a:pt x="841756" y="364236"/>
                </a:lnTo>
                <a:lnTo>
                  <a:pt x="841502" y="337692"/>
                </a:lnTo>
                <a:lnTo>
                  <a:pt x="840588" y="336562"/>
                </a:lnTo>
                <a:close/>
              </a:path>
              <a:path w="2034666" h="669671">
                <a:moveTo>
                  <a:pt x="1019736" y="410438"/>
                </a:moveTo>
                <a:lnTo>
                  <a:pt x="1031620" y="409701"/>
                </a:lnTo>
                <a:lnTo>
                  <a:pt x="1045193" y="406012"/>
                </a:lnTo>
                <a:lnTo>
                  <a:pt x="1056259" y="400050"/>
                </a:lnTo>
                <a:lnTo>
                  <a:pt x="1066833" y="390773"/>
                </a:lnTo>
                <a:lnTo>
                  <a:pt x="1074674" y="380238"/>
                </a:lnTo>
                <a:lnTo>
                  <a:pt x="1082360" y="364773"/>
                </a:lnTo>
                <a:lnTo>
                  <a:pt x="1086358" y="352171"/>
                </a:lnTo>
                <a:lnTo>
                  <a:pt x="1087685" y="346766"/>
                </a:lnTo>
                <a:lnTo>
                  <a:pt x="1089707" y="333949"/>
                </a:lnTo>
                <a:lnTo>
                  <a:pt x="1090040" y="321945"/>
                </a:lnTo>
                <a:lnTo>
                  <a:pt x="1090016" y="321397"/>
                </a:lnTo>
                <a:lnTo>
                  <a:pt x="1088106" y="308413"/>
                </a:lnTo>
                <a:lnTo>
                  <a:pt x="1083817" y="296799"/>
                </a:lnTo>
                <a:lnTo>
                  <a:pt x="1080135" y="289433"/>
                </a:lnTo>
                <a:lnTo>
                  <a:pt x="1074674" y="283083"/>
                </a:lnTo>
                <a:lnTo>
                  <a:pt x="1067562" y="277875"/>
                </a:lnTo>
                <a:lnTo>
                  <a:pt x="1053936" y="270174"/>
                </a:lnTo>
                <a:lnTo>
                  <a:pt x="1041018" y="265811"/>
                </a:lnTo>
                <a:lnTo>
                  <a:pt x="1035329" y="264537"/>
                </a:lnTo>
                <a:lnTo>
                  <a:pt x="1022504" y="263016"/>
                </a:lnTo>
                <a:lnTo>
                  <a:pt x="1010665" y="263651"/>
                </a:lnTo>
                <a:lnTo>
                  <a:pt x="997093" y="267387"/>
                </a:lnTo>
                <a:lnTo>
                  <a:pt x="986028" y="273303"/>
                </a:lnTo>
                <a:lnTo>
                  <a:pt x="975594" y="282594"/>
                </a:lnTo>
                <a:lnTo>
                  <a:pt x="967739" y="293115"/>
                </a:lnTo>
                <a:lnTo>
                  <a:pt x="960107" y="308580"/>
                </a:lnTo>
                <a:lnTo>
                  <a:pt x="956056" y="321183"/>
                </a:lnTo>
                <a:lnTo>
                  <a:pt x="954727" y="326859"/>
                </a:lnTo>
                <a:lnTo>
                  <a:pt x="952734" y="339649"/>
                </a:lnTo>
                <a:lnTo>
                  <a:pt x="952373" y="351663"/>
                </a:lnTo>
                <a:lnTo>
                  <a:pt x="952389" y="352041"/>
                </a:lnTo>
                <a:lnTo>
                  <a:pt x="954224" y="365057"/>
                </a:lnTo>
                <a:lnTo>
                  <a:pt x="958468" y="376682"/>
                </a:lnTo>
                <a:lnTo>
                  <a:pt x="962152" y="384175"/>
                </a:lnTo>
                <a:lnTo>
                  <a:pt x="967613" y="390398"/>
                </a:lnTo>
                <a:lnTo>
                  <a:pt x="974725" y="395732"/>
                </a:lnTo>
                <a:lnTo>
                  <a:pt x="988369" y="403348"/>
                </a:lnTo>
                <a:lnTo>
                  <a:pt x="989584" y="378840"/>
                </a:lnTo>
                <a:lnTo>
                  <a:pt x="985138" y="374776"/>
                </a:lnTo>
                <a:lnTo>
                  <a:pt x="982090" y="370077"/>
                </a:lnTo>
                <a:lnTo>
                  <a:pt x="980186" y="364616"/>
                </a:lnTo>
                <a:lnTo>
                  <a:pt x="978408" y="359155"/>
                </a:lnTo>
                <a:lnTo>
                  <a:pt x="977645" y="353060"/>
                </a:lnTo>
                <a:lnTo>
                  <a:pt x="977900" y="346583"/>
                </a:lnTo>
                <a:lnTo>
                  <a:pt x="978154" y="339978"/>
                </a:lnTo>
                <a:lnTo>
                  <a:pt x="979296" y="333121"/>
                </a:lnTo>
                <a:lnTo>
                  <a:pt x="981075" y="326009"/>
                </a:lnTo>
                <a:lnTo>
                  <a:pt x="982980" y="318642"/>
                </a:lnTo>
                <a:lnTo>
                  <a:pt x="985646" y="312038"/>
                </a:lnTo>
                <a:lnTo>
                  <a:pt x="988821" y="306197"/>
                </a:lnTo>
                <a:lnTo>
                  <a:pt x="991996" y="300354"/>
                </a:lnTo>
                <a:lnTo>
                  <a:pt x="995934" y="295528"/>
                </a:lnTo>
                <a:lnTo>
                  <a:pt x="1000379" y="291846"/>
                </a:lnTo>
                <a:lnTo>
                  <a:pt x="1004824" y="288163"/>
                </a:lnTo>
                <a:lnTo>
                  <a:pt x="1009904" y="285750"/>
                </a:lnTo>
                <a:lnTo>
                  <a:pt x="1015618" y="284479"/>
                </a:lnTo>
                <a:lnTo>
                  <a:pt x="1021461" y="283337"/>
                </a:lnTo>
                <a:lnTo>
                  <a:pt x="1027811" y="283717"/>
                </a:lnTo>
                <a:lnTo>
                  <a:pt x="1034923" y="285496"/>
                </a:lnTo>
                <a:lnTo>
                  <a:pt x="1042542" y="287527"/>
                </a:lnTo>
                <a:lnTo>
                  <a:pt x="1048639" y="290575"/>
                </a:lnTo>
                <a:lnTo>
                  <a:pt x="1052957" y="294639"/>
                </a:lnTo>
                <a:lnTo>
                  <a:pt x="1057402" y="298703"/>
                </a:lnTo>
                <a:lnTo>
                  <a:pt x="1060577" y="303402"/>
                </a:lnTo>
                <a:lnTo>
                  <a:pt x="1062355" y="308863"/>
                </a:lnTo>
                <a:lnTo>
                  <a:pt x="1064133" y="314451"/>
                </a:lnTo>
                <a:lnTo>
                  <a:pt x="1064894" y="320421"/>
                </a:lnTo>
                <a:lnTo>
                  <a:pt x="1064514" y="327025"/>
                </a:lnTo>
                <a:lnTo>
                  <a:pt x="1064260" y="333628"/>
                </a:lnTo>
                <a:lnTo>
                  <a:pt x="1063116" y="340360"/>
                </a:lnTo>
                <a:lnTo>
                  <a:pt x="1061339" y="347345"/>
                </a:lnTo>
                <a:lnTo>
                  <a:pt x="1059434" y="354838"/>
                </a:lnTo>
                <a:lnTo>
                  <a:pt x="1056893" y="361569"/>
                </a:lnTo>
                <a:lnTo>
                  <a:pt x="1053718" y="367411"/>
                </a:lnTo>
                <a:lnTo>
                  <a:pt x="1050543" y="373252"/>
                </a:lnTo>
                <a:lnTo>
                  <a:pt x="1046734" y="377951"/>
                </a:lnTo>
                <a:lnTo>
                  <a:pt x="1042288" y="381635"/>
                </a:lnTo>
                <a:lnTo>
                  <a:pt x="1037843" y="385317"/>
                </a:lnTo>
                <a:lnTo>
                  <a:pt x="1032637" y="387730"/>
                </a:lnTo>
                <a:lnTo>
                  <a:pt x="1026921" y="388874"/>
                </a:lnTo>
                <a:lnTo>
                  <a:pt x="1021080" y="390016"/>
                </a:lnTo>
                <a:lnTo>
                  <a:pt x="1014730" y="389763"/>
                </a:lnTo>
                <a:lnTo>
                  <a:pt x="1007744" y="387985"/>
                </a:lnTo>
                <a:lnTo>
                  <a:pt x="1006965" y="408946"/>
                </a:lnTo>
                <a:lnTo>
                  <a:pt x="1019736" y="410438"/>
                </a:lnTo>
                <a:close/>
              </a:path>
              <a:path w="2034666" h="669671">
                <a:moveTo>
                  <a:pt x="1001267" y="407670"/>
                </a:moveTo>
                <a:lnTo>
                  <a:pt x="1006965" y="408946"/>
                </a:lnTo>
                <a:lnTo>
                  <a:pt x="1007744" y="387985"/>
                </a:lnTo>
                <a:lnTo>
                  <a:pt x="1000125" y="385952"/>
                </a:lnTo>
                <a:lnTo>
                  <a:pt x="994029" y="382904"/>
                </a:lnTo>
                <a:lnTo>
                  <a:pt x="989584" y="378840"/>
                </a:lnTo>
                <a:lnTo>
                  <a:pt x="988369" y="403348"/>
                </a:lnTo>
                <a:lnTo>
                  <a:pt x="1001267" y="407670"/>
                </a:lnTo>
                <a:close/>
              </a:path>
              <a:path w="2034666" h="669671">
                <a:moveTo>
                  <a:pt x="1143811" y="407074"/>
                </a:moveTo>
                <a:lnTo>
                  <a:pt x="1137412" y="394715"/>
                </a:lnTo>
                <a:lnTo>
                  <a:pt x="1135888" y="428116"/>
                </a:lnTo>
                <a:lnTo>
                  <a:pt x="1138301" y="431419"/>
                </a:lnTo>
                <a:lnTo>
                  <a:pt x="1140714" y="434721"/>
                </a:lnTo>
                <a:lnTo>
                  <a:pt x="1143254" y="437641"/>
                </a:lnTo>
                <a:lnTo>
                  <a:pt x="1146048" y="440054"/>
                </a:lnTo>
                <a:lnTo>
                  <a:pt x="1150467" y="416826"/>
                </a:lnTo>
                <a:lnTo>
                  <a:pt x="1143811" y="407074"/>
                </a:lnTo>
                <a:close/>
              </a:path>
              <a:path w="2034666" h="669671">
                <a:moveTo>
                  <a:pt x="1330960" y="470280"/>
                </a:moveTo>
                <a:lnTo>
                  <a:pt x="1324483" y="470026"/>
                </a:lnTo>
                <a:lnTo>
                  <a:pt x="1317498" y="468249"/>
                </a:lnTo>
                <a:lnTo>
                  <a:pt x="1309878" y="466216"/>
                </a:lnTo>
                <a:lnTo>
                  <a:pt x="1311148" y="487934"/>
                </a:lnTo>
                <a:lnTo>
                  <a:pt x="1316692" y="489189"/>
                </a:lnTo>
                <a:lnTo>
                  <a:pt x="1329502" y="490701"/>
                </a:lnTo>
                <a:lnTo>
                  <a:pt x="1341374" y="489965"/>
                </a:lnTo>
                <a:lnTo>
                  <a:pt x="1354995" y="486276"/>
                </a:lnTo>
                <a:lnTo>
                  <a:pt x="1366012" y="480313"/>
                </a:lnTo>
                <a:lnTo>
                  <a:pt x="1376586" y="471037"/>
                </a:lnTo>
                <a:lnTo>
                  <a:pt x="1384427" y="460501"/>
                </a:lnTo>
                <a:lnTo>
                  <a:pt x="1392184" y="445018"/>
                </a:lnTo>
                <a:lnTo>
                  <a:pt x="1396238" y="432435"/>
                </a:lnTo>
                <a:lnTo>
                  <a:pt x="1397507" y="427045"/>
                </a:lnTo>
                <a:lnTo>
                  <a:pt x="1399469" y="414220"/>
                </a:lnTo>
                <a:lnTo>
                  <a:pt x="1399793" y="402209"/>
                </a:lnTo>
                <a:lnTo>
                  <a:pt x="1399771" y="401693"/>
                </a:lnTo>
                <a:lnTo>
                  <a:pt x="1397927" y="388643"/>
                </a:lnTo>
                <a:lnTo>
                  <a:pt x="1393698" y="377063"/>
                </a:lnTo>
                <a:lnTo>
                  <a:pt x="1389888" y="369697"/>
                </a:lnTo>
                <a:lnTo>
                  <a:pt x="1384554" y="363347"/>
                </a:lnTo>
                <a:lnTo>
                  <a:pt x="1377441" y="358139"/>
                </a:lnTo>
                <a:lnTo>
                  <a:pt x="1363653" y="350418"/>
                </a:lnTo>
                <a:lnTo>
                  <a:pt x="1350771" y="346075"/>
                </a:lnTo>
                <a:lnTo>
                  <a:pt x="1345092" y="344801"/>
                </a:lnTo>
                <a:lnTo>
                  <a:pt x="1332312" y="343280"/>
                </a:lnTo>
                <a:lnTo>
                  <a:pt x="1320418" y="343915"/>
                </a:lnTo>
                <a:lnTo>
                  <a:pt x="1306962" y="347584"/>
                </a:lnTo>
                <a:lnTo>
                  <a:pt x="1295908" y="353567"/>
                </a:lnTo>
                <a:lnTo>
                  <a:pt x="1285333" y="362888"/>
                </a:lnTo>
                <a:lnTo>
                  <a:pt x="1277492" y="373379"/>
                </a:lnTo>
                <a:lnTo>
                  <a:pt x="1269932" y="388825"/>
                </a:lnTo>
                <a:lnTo>
                  <a:pt x="1265936" y="401447"/>
                </a:lnTo>
                <a:lnTo>
                  <a:pt x="1264547" y="407139"/>
                </a:lnTo>
                <a:lnTo>
                  <a:pt x="1262495" y="419921"/>
                </a:lnTo>
                <a:lnTo>
                  <a:pt x="1262126" y="431926"/>
                </a:lnTo>
                <a:lnTo>
                  <a:pt x="1262142" y="432305"/>
                </a:lnTo>
                <a:lnTo>
                  <a:pt x="1263977" y="445321"/>
                </a:lnTo>
                <a:lnTo>
                  <a:pt x="1268221" y="456946"/>
                </a:lnTo>
                <a:lnTo>
                  <a:pt x="1272032" y="464438"/>
                </a:lnTo>
                <a:lnTo>
                  <a:pt x="1277365" y="470662"/>
                </a:lnTo>
                <a:lnTo>
                  <a:pt x="1284478" y="475996"/>
                </a:lnTo>
                <a:lnTo>
                  <a:pt x="1288161" y="439420"/>
                </a:lnTo>
                <a:lnTo>
                  <a:pt x="1287399" y="433324"/>
                </a:lnTo>
                <a:lnTo>
                  <a:pt x="1287653" y="426847"/>
                </a:lnTo>
                <a:lnTo>
                  <a:pt x="1288034" y="420242"/>
                </a:lnTo>
                <a:lnTo>
                  <a:pt x="1289050" y="413385"/>
                </a:lnTo>
                <a:lnTo>
                  <a:pt x="1290955" y="406273"/>
                </a:lnTo>
                <a:lnTo>
                  <a:pt x="1292860" y="398907"/>
                </a:lnTo>
                <a:lnTo>
                  <a:pt x="1295400" y="392302"/>
                </a:lnTo>
                <a:lnTo>
                  <a:pt x="1298575" y="386461"/>
                </a:lnTo>
                <a:lnTo>
                  <a:pt x="1301877" y="380619"/>
                </a:lnTo>
                <a:lnTo>
                  <a:pt x="1305687" y="375792"/>
                </a:lnTo>
                <a:lnTo>
                  <a:pt x="1310132" y="372110"/>
                </a:lnTo>
                <a:lnTo>
                  <a:pt x="1314704" y="368426"/>
                </a:lnTo>
                <a:lnTo>
                  <a:pt x="1319784" y="366013"/>
                </a:lnTo>
                <a:lnTo>
                  <a:pt x="1325499" y="364744"/>
                </a:lnTo>
                <a:lnTo>
                  <a:pt x="1331214" y="363600"/>
                </a:lnTo>
                <a:lnTo>
                  <a:pt x="1337564" y="363982"/>
                </a:lnTo>
                <a:lnTo>
                  <a:pt x="1344676" y="365760"/>
                </a:lnTo>
                <a:lnTo>
                  <a:pt x="1352295" y="367791"/>
                </a:lnTo>
                <a:lnTo>
                  <a:pt x="1358391" y="370839"/>
                </a:lnTo>
                <a:lnTo>
                  <a:pt x="1362837" y="374903"/>
                </a:lnTo>
                <a:lnTo>
                  <a:pt x="1367282" y="378967"/>
                </a:lnTo>
                <a:lnTo>
                  <a:pt x="1370330" y="383666"/>
                </a:lnTo>
                <a:lnTo>
                  <a:pt x="1372108" y="389127"/>
                </a:lnTo>
                <a:lnTo>
                  <a:pt x="1373886" y="394715"/>
                </a:lnTo>
                <a:lnTo>
                  <a:pt x="1374648" y="400685"/>
                </a:lnTo>
                <a:lnTo>
                  <a:pt x="1374393" y="407288"/>
                </a:lnTo>
                <a:lnTo>
                  <a:pt x="1374013" y="413892"/>
                </a:lnTo>
                <a:lnTo>
                  <a:pt x="1372996" y="420624"/>
                </a:lnTo>
                <a:lnTo>
                  <a:pt x="1371218" y="427609"/>
                </a:lnTo>
                <a:lnTo>
                  <a:pt x="1369187" y="435101"/>
                </a:lnTo>
                <a:lnTo>
                  <a:pt x="1366646" y="441833"/>
                </a:lnTo>
                <a:lnTo>
                  <a:pt x="1363471" y="447675"/>
                </a:lnTo>
                <a:lnTo>
                  <a:pt x="1360296" y="453516"/>
                </a:lnTo>
                <a:lnTo>
                  <a:pt x="1356487" y="458215"/>
                </a:lnTo>
                <a:lnTo>
                  <a:pt x="1352041" y="461899"/>
                </a:lnTo>
                <a:lnTo>
                  <a:pt x="1347596" y="465582"/>
                </a:lnTo>
                <a:lnTo>
                  <a:pt x="1342516" y="467995"/>
                </a:lnTo>
                <a:lnTo>
                  <a:pt x="1336675" y="469138"/>
                </a:lnTo>
                <a:lnTo>
                  <a:pt x="1330960" y="470280"/>
                </a:lnTo>
                <a:close/>
              </a:path>
              <a:path w="2034666" h="669671">
                <a:moveTo>
                  <a:pt x="1309878" y="466216"/>
                </a:moveTo>
                <a:lnTo>
                  <a:pt x="1303909" y="463169"/>
                </a:lnTo>
                <a:lnTo>
                  <a:pt x="1299464" y="459104"/>
                </a:lnTo>
                <a:lnTo>
                  <a:pt x="1295018" y="455040"/>
                </a:lnTo>
                <a:lnTo>
                  <a:pt x="1291843" y="450341"/>
                </a:lnTo>
                <a:lnTo>
                  <a:pt x="1290065" y="444880"/>
                </a:lnTo>
                <a:lnTo>
                  <a:pt x="1288161" y="439420"/>
                </a:lnTo>
                <a:lnTo>
                  <a:pt x="1287358" y="477973"/>
                </a:lnTo>
                <a:lnTo>
                  <a:pt x="1298245" y="483632"/>
                </a:lnTo>
                <a:lnTo>
                  <a:pt x="1311148" y="487934"/>
                </a:lnTo>
                <a:lnTo>
                  <a:pt x="1309878" y="466216"/>
                </a:lnTo>
                <a:close/>
              </a:path>
              <a:path w="2034666" h="669671">
                <a:moveTo>
                  <a:pt x="1640559" y="518952"/>
                </a:moveTo>
                <a:lnTo>
                  <a:pt x="1640332" y="530733"/>
                </a:lnTo>
                <a:lnTo>
                  <a:pt x="1640380" y="531554"/>
                </a:lnTo>
                <a:lnTo>
                  <a:pt x="1642461" y="544591"/>
                </a:lnTo>
                <a:lnTo>
                  <a:pt x="1647063" y="556005"/>
                </a:lnTo>
                <a:lnTo>
                  <a:pt x="1651000" y="563245"/>
                </a:lnTo>
                <a:lnTo>
                  <a:pt x="1656588" y="569467"/>
                </a:lnTo>
                <a:lnTo>
                  <a:pt x="1663827" y="574548"/>
                </a:lnTo>
                <a:lnTo>
                  <a:pt x="1666765" y="576443"/>
                </a:lnTo>
                <a:lnTo>
                  <a:pt x="1677769" y="581953"/>
                </a:lnTo>
                <a:lnTo>
                  <a:pt x="1690624" y="586232"/>
                </a:lnTo>
                <a:lnTo>
                  <a:pt x="1696846" y="587883"/>
                </a:lnTo>
                <a:lnTo>
                  <a:pt x="1702689" y="588899"/>
                </a:lnTo>
                <a:lnTo>
                  <a:pt x="1708404" y="589407"/>
                </a:lnTo>
                <a:lnTo>
                  <a:pt x="1714118" y="589914"/>
                </a:lnTo>
                <a:lnTo>
                  <a:pt x="1727962" y="589914"/>
                </a:lnTo>
                <a:lnTo>
                  <a:pt x="1731644" y="589534"/>
                </a:lnTo>
                <a:lnTo>
                  <a:pt x="1734565" y="589026"/>
                </a:lnTo>
                <a:lnTo>
                  <a:pt x="1737487" y="588517"/>
                </a:lnTo>
                <a:lnTo>
                  <a:pt x="1739264" y="588010"/>
                </a:lnTo>
                <a:lnTo>
                  <a:pt x="1742059" y="585851"/>
                </a:lnTo>
                <a:lnTo>
                  <a:pt x="1743456" y="583184"/>
                </a:lnTo>
                <a:lnTo>
                  <a:pt x="1744471" y="580263"/>
                </a:lnTo>
                <a:lnTo>
                  <a:pt x="1745234" y="577341"/>
                </a:lnTo>
                <a:lnTo>
                  <a:pt x="1745741" y="574548"/>
                </a:lnTo>
                <a:lnTo>
                  <a:pt x="1745868" y="571626"/>
                </a:lnTo>
                <a:lnTo>
                  <a:pt x="1743329" y="568833"/>
                </a:lnTo>
                <a:lnTo>
                  <a:pt x="1740281" y="568578"/>
                </a:lnTo>
                <a:lnTo>
                  <a:pt x="1737740" y="568960"/>
                </a:lnTo>
                <a:lnTo>
                  <a:pt x="1735201" y="569467"/>
                </a:lnTo>
                <a:lnTo>
                  <a:pt x="1732026" y="569849"/>
                </a:lnTo>
                <a:lnTo>
                  <a:pt x="1728215" y="570102"/>
                </a:lnTo>
                <a:lnTo>
                  <a:pt x="1724406" y="570484"/>
                </a:lnTo>
                <a:lnTo>
                  <a:pt x="1719834" y="570484"/>
                </a:lnTo>
                <a:lnTo>
                  <a:pt x="1714754" y="570229"/>
                </a:lnTo>
                <a:lnTo>
                  <a:pt x="1709674" y="569976"/>
                </a:lnTo>
                <a:lnTo>
                  <a:pt x="1704086" y="569087"/>
                </a:lnTo>
                <a:lnTo>
                  <a:pt x="1697863" y="567563"/>
                </a:lnTo>
                <a:lnTo>
                  <a:pt x="1690115" y="565530"/>
                </a:lnTo>
                <a:lnTo>
                  <a:pt x="1683765" y="562610"/>
                </a:lnTo>
                <a:lnTo>
                  <a:pt x="1678939" y="559053"/>
                </a:lnTo>
                <a:lnTo>
                  <a:pt x="1674114" y="555498"/>
                </a:lnTo>
                <a:lnTo>
                  <a:pt x="1670558" y="551179"/>
                </a:lnTo>
                <a:lnTo>
                  <a:pt x="1668271" y="546100"/>
                </a:lnTo>
                <a:lnTo>
                  <a:pt x="1665859" y="541147"/>
                </a:lnTo>
                <a:lnTo>
                  <a:pt x="1664842" y="535559"/>
                </a:lnTo>
                <a:lnTo>
                  <a:pt x="1664842" y="523239"/>
                </a:lnTo>
                <a:lnTo>
                  <a:pt x="1665859" y="516636"/>
                </a:lnTo>
                <a:lnTo>
                  <a:pt x="1667637" y="509397"/>
                </a:lnTo>
                <a:lnTo>
                  <a:pt x="1672209" y="491998"/>
                </a:lnTo>
                <a:lnTo>
                  <a:pt x="1673733" y="486790"/>
                </a:lnTo>
                <a:lnTo>
                  <a:pt x="1676018" y="481964"/>
                </a:lnTo>
                <a:lnTo>
                  <a:pt x="1681607" y="445770"/>
                </a:lnTo>
                <a:lnTo>
                  <a:pt x="1674621" y="450596"/>
                </a:lnTo>
                <a:lnTo>
                  <a:pt x="1673606" y="451283"/>
                </a:lnTo>
                <a:lnTo>
                  <a:pt x="1664261" y="459428"/>
                </a:lnTo>
                <a:lnTo>
                  <a:pt x="1656207" y="469900"/>
                </a:lnTo>
                <a:lnTo>
                  <a:pt x="1653370" y="474705"/>
                </a:lnTo>
                <a:lnTo>
                  <a:pt x="1648206" y="486031"/>
                </a:lnTo>
                <a:lnTo>
                  <a:pt x="1644141" y="498855"/>
                </a:lnTo>
                <a:lnTo>
                  <a:pt x="1642442" y="506154"/>
                </a:lnTo>
                <a:lnTo>
                  <a:pt x="1640559" y="518952"/>
                </a:lnTo>
                <a:close/>
              </a:path>
              <a:path w="2034666" h="669671">
                <a:moveTo>
                  <a:pt x="1685163" y="469391"/>
                </a:moveTo>
                <a:lnTo>
                  <a:pt x="1689227" y="466598"/>
                </a:lnTo>
                <a:lnTo>
                  <a:pt x="1693164" y="463676"/>
                </a:lnTo>
                <a:lnTo>
                  <a:pt x="1697609" y="461645"/>
                </a:lnTo>
                <a:lnTo>
                  <a:pt x="1702562" y="460628"/>
                </a:lnTo>
                <a:lnTo>
                  <a:pt x="1707641" y="459613"/>
                </a:lnTo>
                <a:lnTo>
                  <a:pt x="1713103" y="459866"/>
                </a:lnTo>
                <a:lnTo>
                  <a:pt x="1718944" y="461390"/>
                </a:lnTo>
                <a:lnTo>
                  <a:pt x="1723103" y="462624"/>
                </a:lnTo>
                <a:lnTo>
                  <a:pt x="1734832" y="469071"/>
                </a:lnTo>
                <a:lnTo>
                  <a:pt x="1742186" y="478789"/>
                </a:lnTo>
                <a:lnTo>
                  <a:pt x="1744297" y="484683"/>
                </a:lnTo>
                <a:lnTo>
                  <a:pt x="1745372" y="496597"/>
                </a:lnTo>
                <a:lnTo>
                  <a:pt x="1742948" y="510286"/>
                </a:lnTo>
                <a:lnTo>
                  <a:pt x="1672209" y="491998"/>
                </a:lnTo>
                <a:lnTo>
                  <a:pt x="1667637" y="509397"/>
                </a:lnTo>
                <a:lnTo>
                  <a:pt x="1753108" y="531495"/>
                </a:lnTo>
                <a:lnTo>
                  <a:pt x="1755520" y="532129"/>
                </a:lnTo>
                <a:lnTo>
                  <a:pt x="1760092" y="530860"/>
                </a:lnTo>
                <a:lnTo>
                  <a:pt x="1764030" y="527303"/>
                </a:lnTo>
                <a:lnTo>
                  <a:pt x="1765045" y="523494"/>
                </a:lnTo>
                <a:lnTo>
                  <a:pt x="1766189" y="519175"/>
                </a:lnTo>
                <a:lnTo>
                  <a:pt x="1768348" y="510794"/>
                </a:lnTo>
                <a:lnTo>
                  <a:pt x="1769364" y="502538"/>
                </a:lnTo>
                <a:lnTo>
                  <a:pt x="1769110" y="494538"/>
                </a:lnTo>
                <a:lnTo>
                  <a:pt x="1768856" y="486537"/>
                </a:lnTo>
                <a:lnTo>
                  <a:pt x="1767205" y="479171"/>
                </a:lnTo>
                <a:lnTo>
                  <a:pt x="1764030" y="472439"/>
                </a:lnTo>
                <a:lnTo>
                  <a:pt x="1760855" y="465709"/>
                </a:lnTo>
                <a:lnTo>
                  <a:pt x="1756029" y="459866"/>
                </a:lnTo>
                <a:lnTo>
                  <a:pt x="1749679" y="454660"/>
                </a:lnTo>
                <a:lnTo>
                  <a:pt x="1738007" y="447596"/>
                </a:lnTo>
                <a:lnTo>
                  <a:pt x="1725040" y="443102"/>
                </a:lnTo>
                <a:lnTo>
                  <a:pt x="1710152" y="440730"/>
                </a:lnTo>
                <a:lnTo>
                  <a:pt x="1697989" y="441325"/>
                </a:lnTo>
                <a:lnTo>
                  <a:pt x="1689354" y="442722"/>
                </a:lnTo>
                <a:lnTo>
                  <a:pt x="1681607" y="445770"/>
                </a:lnTo>
                <a:lnTo>
                  <a:pt x="1676018" y="481964"/>
                </a:lnTo>
                <a:lnTo>
                  <a:pt x="1678939" y="477520"/>
                </a:lnTo>
                <a:lnTo>
                  <a:pt x="1681861" y="473075"/>
                </a:lnTo>
                <a:lnTo>
                  <a:pt x="1685163" y="469391"/>
                </a:lnTo>
                <a:close/>
              </a:path>
              <a:path w="2034666" h="669671">
                <a:moveTo>
                  <a:pt x="1854327" y="609346"/>
                </a:moveTo>
                <a:lnTo>
                  <a:pt x="1852549" y="616076"/>
                </a:lnTo>
                <a:lnTo>
                  <a:pt x="1852549" y="620776"/>
                </a:lnTo>
                <a:lnTo>
                  <a:pt x="1854200" y="623442"/>
                </a:lnTo>
                <a:lnTo>
                  <a:pt x="1855724" y="626237"/>
                </a:lnTo>
                <a:lnTo>
                  <a:pt x="1859534" y="628396"/>
                </a:lnTo>
                <a:lnTo>
                  <a:pt x="1865249" y="629920"/>
                </a:lnTo>
                <a:lnTo>
                  <a:pt x="1871217" y="631444"/>
                </a:lnTo>
                <a:lnTo>
                  <a:pt x="1875663" y="631444"/>
                </a:lnTo>
                <a:lnTo>
                  <a:pt x="1878457" y="629665"/>
                </a:lnTo>
                <a:lnTo>
                  <a:pt x="1881251" y="628014"/>
                </a:lnTo>
                <a:lnTo>
                  <a:pt x="1883537" y="623824"/>
                </a:lnTo>
                <a:lnTo>
                  <a:pt x="1885314" y="616965"/>
                </a:lnTo>
                <a:lnTo>
                  <a:pt x="1887092" y="610362"/>
                </a:lnTo>
                <a:lnTo>
                  <a:pt x="1887092" y="605663"/>
                </a:lnTo>
                <a:lnTo>
                  <a:pt x="1885441" y="602869"/>
                </a:lnTo>
                <a:lnTo>
                  <a:pt x="1883790" y="600075"/>
                </a:lnTo>
                <a:lnTo>
                  <a:pt x="1880108" y="597915"/>
                </a:lnTo>
                <a:lnTo>
                  <a:pt x="1874392" y="596519"/>
                </a:lnTo>
                <a:lnTo>
                  <a:pt x="1868424" y="594867"/>
                </a:lnTo>
                <a:lnTo>
                  <a:pt x="1863979" y="594995"/>
                </a:lnTo>
                <a:lnTo>
                  <a:pt x="1861185" y="596646"/>
                </a:lnTo>
                <a:lnTo>
                  <a:pt x="1858390" y="598297"/>
                </a:lnTo>
                <a:lnTo>
                  <a:pt x="1855978" y="602614"/>
                </a:lnTo>
                <a:lnTo>
                  <a:pt x="1854327" y="609346"/>
                </a:lnTo>
                <a:close/>
              </a:path>
              <a:path w="2034666" h="669671">
                <a:moveTo>
                  <a:pt x="1927987" y="628523"/>
                </a:moveTo>
                <a:lnTo>
                  <a:pt x="1926336" y="635126"/>
                </a:lnTo>
                <a:lnTo>
                  <a:pt x="1926336" y="639826"/>
                </a:lnTo>
                <a:lnTo>
                  <a:pt x="1927860" y="642620"/>
                </a:lnTo>
                <a:lnTo>
                  <a:pt x="1929511" y="645413"/>
                </a:lnTo>
                <a:lnTo>
                  <a:pt x="1933193" y="647573"/>
                </a:lnTo>
                <a:lnTo>
                  <a:pt x="1939036" y="648970"/>
                </a:lnTo>
                <a:lnTo>
                  <a:pt x="1945005" y="650621"/>
                </a:lnTo>
                <a:lnTo>
                  <a:pt x="1949323" y="650494"/>
                </a:lnTo>
                <a:lnTo>
                  <a:pt x="1952243" y="648842"/>
                </a:lnTo>
                <a:lnTo>
                  <a:pt x="1955038" y="647191"/>
                </a:lnTo>
                <a:lnTo>
                  <a:pt x="1957324" y="642874"/>
                </a:lnTo>
                <a:lnTo>
                  <a:pt x="1959102" y="636142"/>
                </a:lnTo>
                <a:lnTo>
                  <a:pt x="1960880" y="629412"/>
                </a:lnTo>
                <a:lnTo>
                  <a:pt x="1960880" y="624713"/>
                </a:lnTo>
                <a:lnTo>
                  <a:pt x="1959229" y="621919"/>
                </a:lnTo>
                <a:lnTo>
                  <a:pt x="1957578" y="619251"/>
                </a:lnTo>
                <a:lnTo>
                  <a:pt x="1953894" y="617092"/>
                </a:lnTo>
                <a:lnTo>
                  <a:pt x="1948180" y="615569"/>
                </a:lnTo>
                <a:lnTo>
                  <a:pt x="1942211" y="614045"/>
                </a:lnTo>
                <a:lnTo>
                  <a:pt x="1937765" y="614045"/>
                </a:lnTo>
                <a:lnTo>
                  <a:pt x="1934971" y="615823"/>
                </a:lnTo>
                <a:lnTo>
                  <a:pt x="1932051" y="617474"/>
                </a:lnTo>
                <a:lnTo>
                  <a:pt x="1929764" y="621664"/>
                </a:lnTo>
                <a:lnTo>
                  <a:pt x="1927987" y="628523"/>
                </a:lnTo>
                <a:close/>
              </a:path>
              <a:path w="2034666" h="669671">
                <a:moveTo>
                  <a:pt x="2001774" y="647573"/>
                </a:moveTo>
                <a:lnTo>
                  <a:pt x="2000123" y="654176"/>
                </a:lnTo>
                <a:lnTo>
                  <a:pt x="1999995" y="659002"/>
                </a:lnTo>
                <a:lnTo>
                  <a:pt x="2001646" y="661670"/>
                </a:lnTo>
                <a:lnTo>
                  <a:pt x="2003298" y="664463"/>
                </a:lnTo>
                <a:lnTo>
                  <a:pt x="2006981" y="666623"/>
                </a:lnTo>
                <a:lnTo>
                  <a:pt x="2012823" y="668147"/>
                </a:lnTo>
                <a:lnTo>
                  <a:pt x="2018791" y="669671"/>
                </a:lnTo>
                <a:lnTo>
                  <a:pt x="2023110" y="669671"/>
                </a:lnTo>
                <a:lnTo>
                  <a:pt x="2026031" y="667892"/>
                </a:lnTo>
                <a:lnTo>
                  <a:pt x="2028825" y="666241"/>
                </a:lnTo>
                <a:lnTo>
                  <a:pt x="2031111" y="662051"/>
                </a:lnTo>
                <a:lnTo>
                  <a:pt x="2032889" y="655192"/>
                </a:lnTo>
                <a:lnTo>
                  <a:pt x="2034539" y="648588"/>
                </a:lnTo>
                <a:lnTo>
                  <a:pt x="2034666" y="643889"/>
                </a:lnTo>
                <a:lnTo>
                  <a:pt x="2033015" y="641096"/>
                </a:lnTo>
                <a:lnTo>
                  <a:pt x="2031364" y="638301"/>
                </a:lnTo>
                <a:lnTo>
                  <a:pt x="2027682" y="636142"/>
                </a:lnTo>
                <a:lnTo>
                  <a:pt x="2021966" y="634619"/>
                </a:lnTo>
                <a:lnTo>
                  <a:pt x="2015998" y="633095"/>
                </a:lnTo>
                <a:lnTo>
                  <a:pt x="2011553" y="633222"/>
                </a:lnTo>
                <a:lnTo>
                  <a:pt x="2008759" y="634873"/>
                </a:lnTo>
                <a:lnTo>
                  <a:pt x="2005838" y="636524"/>
                </a:lnTo>
                <a:lnTo>
                  <a:pt x="2003552" y="640841"/>
                </a:lnTo>
                <a:lnTo>
                  <a:pt x="2001774" y="647573"/>
                </a:lnTo>
                <a:close/>
              </a:path>
              <a:path w="2034666" h="669671">
                <a:moveTo>
                  <a:pt x="1570736" y="551941"/>
                </a:moveTo>
                <a:lnTo>
                  <a:pt x="1574038" y="553720"/>
                </a:lnTo>
                <a:lnTo>
                  <a:pt x="1577466" y="554863"/>
                </a:lnTo>
                <a:lnTo>
                  <a:pt x="1582165" y="556133"/>
                </a:lnTo>
                <a:lnTo>
                  <a:pt x="1585721" y="556767"/>
                </a:lnTo>
                <a:lnTo>
                  <a:pt x="1589532" y="556767"/>
                </a:lnTo>
                <a:lnTo>
                  <a:pt x="1592834" y="554101"/>
                </a:lnTo>
                <a:lnTo>
                  <a:pt x="1613408" y="474979"/>
                </a:lnTo>
                <a:lnTo>
                  <a:pt x="1615820" y="465836"/>
                </a:lnTo>
                <a:lnTo>
                  <a:pt x="1616964" y="457708"/>
                </a:lnTo>
                <a:lnTo>
                  <a:pt x="1617217" y="443738"/>
                </a:lnTo>
                <a:lnTo>
                  <a:pt x="1616075" y="437261"/>
                </a:lnTo>
                <a:lnTo>
                  <a:pt x="1613789" y="431419"/>
                </a:lnTo>
                <a:lnTo>
                  <a:pt x="1611376" y="425576"/>
                </a:lnTo>
                <a:lnTo>
                  <a:pt x="1607565" y="420497"/>
                </a:lnTo>
                <a:lnTo>
                  <a:pt x="1602486" y="416051"/>
                </a:lnTo>
                <a:lnTo>
                  <a:pt x="1597279" y="411607"/>
                </a:lnTo>
                <a:lnTo>
                  <a:pt x="1590420" y="408177"/>
                </a:lnTo>
                <a:lnTo>
                  <a:pt x="1581785" y="406019"/>
                </a:lnTo>
                <a:lnTo>
                  <a:pt x="1574418" y="404113"/>
                </a:lnTo>
                <a:lnTo>
                  <a:pt x="1566544" y="404113"/>
                </a:lnTo>
                <a:lnTo>
                  <a:pt x="1558289" y="406019"/>
                </a:lnTo>
                <a:lnTo>
                  <a:pt x="1555120" y="406848"/>
                </a:lnTo>
                <a:lnTo>
                  <a:pt x="1543828" y="411295"/>
                </a:lnTo>
                <a:lnTo>
                  <a:pt x="1531874" y="418211"/>
                </a:lnTo>
                <a:lnTo>
                  <a:pt x="1536318" y="401065"/>
                </a:lnTo>
                <a:lnTo>
                  <a:pt x="1533398" y="395986"/>
                </a:lnTo>
                <a:lnTo>
                  <a:pt x="1526793" y="393826"/>
                </a:lnTo>
                <a:lnTo>
                  <a:pt x="1520063" y="392557"/>
                </a:lnTo>
                <a:lnTo>
                  <a:pt x="1516888" y="392938"/>
                </a:lnTo>
                <a:lnTo>
                  <a:pt x="1514856" y="395604"/>
                </a:lnTo>
                <a:lnTo>
                  <a:pt x="1481201" y="525272"/>
                </a:lnTo>
                <a:lnTo>
                  <a:pt x="1481963" y="528574"/>
                </a:lnTo>
                <a:lnTo>
                  <a:pt x="1487678" y="531495"/>
                </a:lnTo>
                <a:lnTo>
                  <a:pt x="1496314" y="533780"/>
                </a:lnTo>
                <a:lnTo>
                  <a:pt x="1499489" y="534162"/>
                </a:lnTo>
                <a:lnTo>
                  <a:pt x="1502664" y="533908"/>
                </a:lnTo>
                <a:lnTo>
                  <a:pt x="1504950" y="531367"/>
                </a:lnTo>
                <a:lnTo>
                  <a:pt x="1528444" y="440689"/>
                </a:lnTo>
                <a:lnTo>
                  <a:pt x="1530250" y="439355"/>
                </a:lnTo>
                <a:lnTo>
                  <a:pt x="1541652" y="431929"/>
                </a:lnTo>
                <a:lnTo>
                  <a:pt x="1552066" y="426974"/>
                </a:lnTo>
                <a:lnTo>
                  <a:pt x="1559052" y="424307"/>
                </a:lnTo>
                <a:lnTo>
                  <a:pt x="1565529" y="423799"/>
                </a:lnTo>
                <a:lnTo>
                  <a:pt x="1571498" y="425323"/>
                </a:lnTo>
                <a:lnTo>
                  <a:pt x="1576196" y="426465"/>
                </a:lnTo>
                <a:lnTo>
                  <a:pt x="1580007" y="428371"/>
                </a:lnTo>
                <a:lnTo>
                  <a:pt x="1583055" y="431038"/>
                </a:lnTo>
                <a:lnTo>
                  <a:pt x="1586103" y="433704"/>
                </a:lnTo>
                <a:lnTo>
                  <a:pt x="1588262" y="436879"/>
                </a:lnTo>
                <a:lnTo>
                  <a:pt x="1589659" y="440816"/>
                </a:lnTo>
                <a:lnTo>
                  <a:pt x="1591056" y="444626"/>
                </a:lnTo>
                <a:lnTo>
                  <a:pt x="1591690" y="448945"/>
                </a:lnTo>
                <a:lnTo>
                  <a:pt x="1591690" y="458597"/>
                </a:lnTo>
                <a:lnTo>
                  <a:pt x="1590675" y="464692"/>
                </a:lnTo>
                <a:lnTo>
                  <a:pt x="1588769" y="472059"/>
                </a:lnTo>
                <a:lnTo>
                  <a:pt x="1569085" y="548004"/>
                </a:lnTo>
                <a:lnTo>
                  <a:pt x="1568958" y="548766"/>
                </a:lnTo>
                <a:lnTo>
                  <a:pt x="1570736" y="551941"/>
                </a:lnTo>
                <a:close/>
              </a:path>
              <a:path w="2034666" h="669671">
                <a:moveTo>
                  <a:pt x="1415668" y="512190"/>
                </a:moveTo>
                <a:lnTo>
                  <a:pt x="1426464" y="515747"/>
                </a:lnTo>
                <a:lnTo>
                  <a:pt x="1433830" y="516509"/>
                </a:lnTo>
                <a:lnTo>
                  <a:pt x="1437132" y="513841"/>
                </a:lnTo>
                <a:lnTo>
                  <a:pt x="1487042" y="321310"/>
                </a:lnTo>
                <a:lnTo>
                  <a:pt x="1487169" y="320548"/>
                </a:lnTo>
                <a:lnTo>
                  <a:pt x="1486154" y="317880"/>
                </a:lnTo>
                <a:lnTo>
                  <a:pt x="1476248" y="313563"/>
                </a:lnTo>
                <a:lnTo>
                  <a:pt x="1468755" y="312165"/>
                </a:lnTo>
                <a:lnTo>
                  <a:pt x="1465453" y="312420"/>
                </a:lnTo>
                <a:lnTo>
                  <a:pt x="1463293" y="315087"/>
                </a:lnTo>
                <a:lnTo>
                  <a:pt x="1413383" y="507619"/>
                </a:lnTo>
                <a:lnTo>
                  <a:pt x="1413129" y="509142"/>
                </a:lnTo>
                <a:lnTo>
                  <a:pt x="1415668" y="512190"/>
                </a:lnTo>
                <a:close/>
              </a:path>
              <a:path w="2034666" h="669671">
                <a:moveTo>
                  <a:pt x="1090930" y="482219"/>
                </a:moveTo>
                <a:lnTo>
                  <a:pt x="1093724" y="484124"/>
                </a:lnTo>
                <a:lnTo>
                  <a:pt x="1096644" y="485266"/>
                </a:lnTo>
                <a:lnTo>
                  <a:pt x="1100836" y="486537"/>
                </a:lnTo>
                <a:lnTo>
                  <a:pt x="1105281" y="487552"/>
                </a:lnTo>
                <a:lnTo>
                  <a:pt x="1108456" y="487934"/>
                </a:lnTo>
                <a:lnTo>
                  <a:pt x="1111631" y="487679"/>
                </a:lnTo>
                <a:lnTo>
                  <a:pt x="1114043" y="485013"/>
                </a:lnTo>
                <a:lnTo>
                  <a:pt x="1130808" y="420115"/>
                </a:lnTo>
                <a:lnTo>
                  <a:pt x="1133348" y="424434"/>
                </a:lnTo>
                <a:lnTo>
                  <a:pt x="1135888" y="428116"/>
                </a:lnTo>
                <a:lnTo>
                  <a:pt x="1137412" y="394715"/>
                </a:lnTo>
                <a:lnTo>
                  <a:pt x="1150746" y="343153"/>
                </a:lnTo>
                <a:lnTo>
                  <a:pt x="1155700" y="339471"/>
                </a:lnTo>
                <a:lnTo>
                  <a:pt x="1160271" y="336423"/>
                </a:lnTo>
                <a:lnTo>
                  <a:pt x="1164589" y="334137"/>
                </a:lnTo>
                <a:lnTo>
                  <a:pt x="1168781" y="331724"/>
                </a:lnTo>
                <a:lnTo>
                  <a:pt x="1172717" y="329946"/>
                </a:lnTo>
                <a:lnTo>
                  <a:pt x="1176274" y="328802"/>
                </a:lnTo>
                <a:lnTo>
                  <a:pt x="1179830" y="327660"/>
                </a:lnTo>
                <a:lnTo>
                  <a:pt x="1183259" y="327025"/>
                </a:lnTo>
                <a:lnTo>
                  <a:pt x="1189736" y="326771"/>
                </a:lnTo>
                <a:lnTo>
                  <a:pt x="1192911" y="327025"/>
                </a:lnTo>
                <a:lnTo>
                  <a:pt x="1195959" y="327913"/>
                </a:lnTo>
                <a:lnTo>
                  <a:pt x="1202182" y="329438"/>
                </a:lnTo>
                <a:lnTo>
                  <a:pt x="1207008" y="332232"/>
                </a:lnTo>
                <a:lnTo>
                  <a:pt x="1210437" y="336169"/>
                </a:lnTo>
                <a:lnTo>
                  <a:pt x="1213739" y="340105"/>
                </a:lnTo>
                <a:lnTo>
                  <a:pt x="1216152" y="344804"/>
                </a:lnTo>
                <a:lnTo>
                  <a:pt x="1217294" y="350265"/>
                </a:lnTo>
                <a:lnTo>
                  <a:pt x="1218564" y="355726"/>
                </a:lnTo>
                <a:lnTo>
                  <a:pt x="1218818" y="361696"/>
                </a:lnTo>
                <a:lnTo>
                  <a:pt x="1218311" y="368173"/>
                </a:lnTo>
                <a:lnTo>
                  <a:pt x="1217676" y="374650"/>
                </a:lnTo>
                <a:lnTo>
                  <a:pt x="1216533" y="381126"/>
                </a:lnTo>
                <a:lnTo>
                  <a:pt x="1214882" y="387730"/>
                </a:lnTo>
                <a:lnTo>
                  <a:pt x="1213231" y="393826"/>
                </a:lnTo>
                <a:lnTo>
                  <a:pt x="1211071" y="399669"/>
                </a:lnTo>
                <a:lnTo>
                  <a:pt x="1208278" y="405257"/>
                </a:lnTo>
                <a:lnTo>
                  <a:pt x="1205484" y="410972"/>
                </a:lnTo>
                <a:lnTo>
                  <a:pt x="1202182" y="415798"/>
                </a:lnTo>
                <a:lnTo>
                  <a:pt x="1198244" y="419862"/>
                </a:lnTo>
                <a:lnTo>
                  <a:pt x="1194308" y="424052"/>
                </a:lnTo>
                <a:lnTo>
                  <a:pt x="1189863" y="426974"/>
                </a:lnTo>
                <a:lnTo>
                  <a:pt x="1184783" y="428751"/>
                </a:lnTo>
                <a:lnTo>
                  <a:pt x="1179703" y="430529"/>
                </a:lnTo>
                <a:lnTo>
                  <a:pt x="1174241" y="430657"/>
                </a:lnTo>
                <a:lnTo>
                  <a:pt x="1168273" y="429005"/>
                </a:lnTo>
                <a:lnTo>
                  <a:pt x="1161795" y="427354"/>
                </a:lnTo>
                <a:lnTo>
                  <a:pt x="1156081" y="423672"/>
                </a:lnTo>
                <a:lnTo>
                  <a:pt x="1151382" y="417957"/>
                </a:lnTo>
                <a:lnTo>
                  <a:pt x="1150467" y="416826"/>
                </a:lnTo>
                <a:lnTo>
                  <a:pt x="1146048" y="440054"/>
                </a:lnTo>
                <a:lnTo>
                  <a:pt x="1148714" y="442467"/>
                </a:lnTo>
                <a:lnTo>
                  <a:pt x="1151636" y="444500"/>
                </a:lnTo>
                <a:lnTo>
                  <a:pt x="1154684" y="446150"/>
                </a:lnTo>
                <a:lnTo>
                  <a:pt x="1157732" y="447801"/>
                </a:lnTo>
                <a:lnTo>
                  <a:pt x="1161161" y="449072"/>
                </a:lnTo>
                <a:lnTo>
                  <a:pt x="1164970" y="450088"/>
                </a:lnTo>
                <a:lnTo>
                  <a:pt x="1165331" y="450178"/>
                </a:lnTo>
                <a:lnTo>
                  <a:pt x="1178269" y="452095"/>
                </a:lnTo>
                <a:lnTo>
                  <a:pt x="1190370" y="451230"/>
                </a:lnTo>
                <a:lnTo>
                  <a:pt x="1198244" y="449579"/>
                </a:lnTo>
                <a:lnTo>
                  <a:pt x="1205484" y="446277"/>
                </a:lnTo>
                <a:lnTo>
                  <a:pt x="1211834" y="441198"/>
                </a:lnTo>
                <a:lnTo>
                  <a:pt x="1221056" y="432013"/>
                </a:lnTo>
                <a:lnTo>
                  <a:pt x="1228598" y="421004"/>
                </a:lnTo>
                <a:lnTo>
                  <a:pt x="1231378" y="415781"/>
                </a:lnTo>
                <a:lnTo>
                  <a:pt x="1236217" y="404292"/>
                </a:lnTo>
                <a:lnTo>
                  <a:pt x="1240155" y="391413"/>
                </a:lnTo>
                <a:lnTo>
                  <a:pt x="1243163" y="376355"/>
                </a:lnTo>
                <a:lnTo>
                  <a:pt x="1244218" y="363982"/>
                </a:lnTo>
                <a:lnTo>
                  <a:pt x="1244473" y="355091"/>
                </a:lnTo>
                <a:lnTo>
                  <a:pt x="1243330" y="346837"/>
                </a:lnTo>
                <a:lnTo>
                  <a:pt x="1240789" y="339471"/>
                </a:lnTo>
                <a:lnTo>
                  <a:pt x="1238250" y="332104"/>
                </a:lnTo>
                <a:lnTo>
                  <a:pt x="1234186" y="325627"/>
                </a:lnTo>
                <a:lnTo>
                  <a:pt x="1228470" y="320294"/>
                </a:lnTo>
                <a:lnTo>
                  <a:pt x="1218528" y="313345"/>
                </a:lnTo>
                <a:lnTo>
                  <a:pt x="1205864" y="308610"/>
                </a:lnTo>
                <a:lnTo>
                  <a:pt x="1201546" y="307466"/>
                </a:lnTo>
                <a:lnTo>
                  <a:pt x="1197229" y="306959"/>
                </a:lnTo>
                <a:lnTo>
                  <a:pt x="1188974" y="306959"/>
                </a:lnTo>
                <a:lnTo>
                  <a:pt x="1184783" y="307466"/>
                </a:lnTo>
                <a:lnTo>
                  <a:pt x="1180591" y="308355"/>
                </a:lnTo>
                <a:lnTo>
                  <a:pt x="1176401" y="309372"/>
                </a:lnTo>
                <a:lnTo>
                  <a:pt x="1172083" y="310896"/>
                </a:lnTo>
                <a:lnTo>
                  <a:pt x="1167638" y="312927"/>
                </a:lnTo>
                <a:lnTo>
                  <a:pt x="1163192" y="314960"/>
                </a:lnTo>
                <a:lnTo>
                  <a:pt x="1158493" y="317500"/>
                </a:lnTo>
                <a:lnTo>
                  <a:pt x="1153540" y="320548"/>
                </a:lnTo>
                <a:lnTo>
                  <a:pt x="1157986" y="303149"/>
                </a:lnTo>
                <a:lnTo>
                  <a:pt x="1152270" y="296925"/>
                </a:lnTo>
                <a:lnTo>
                  <a:pt x="1145159" y="295021"/>
                </a:lnTo>
                <a:lnTo>
                  <a:pt x="1142364" y="294639"/>
                </a:lnTo>
                <a:lnTo>
                  <a:pt x="1139189" y="295021"/>
                </a:lnTo>
                <a:lnTo>
                  <a:pt x="1137158" y="297688"/>
                </a:lnTo>
                <a:lnTo>
                  <a:pt x="1090294" y="478789"/>
                </a:lnTo>
                <a:lnTo>
                  <a:pt x="1090040" y="479551"/>
                </a:lnTo>
                <a:lnTo>
                  <a:pt x="1090930" y="482219"/>
                </a:lnTo>
                <a:close/>
              </a:path>
              <a:path w="2034666" h="669671">
                <a:moveTo>
                  <a:pt x="827532" y="314451"/>
                </a:moveTo>
                <a:lnTo>
                  <a:pt x="840866" y="262889"/>
                </a:lnTo>
                <a:lnTo>
                  <a:pt x="845946" y="259207"/>
                </a:lnTo>
                <a:lnTo>
                  <a:pt x="850518" y="256159"/>
                </a:lnTo>
                <a:lnTo>
                  <a:pt x="854710" y="253873"/>
                </a:lnTo>
                <a:lnTo>
                  <a:pt x="858901" y="251460"/>
                </a:lnTo>
                <a:lnTo>
                  <a:pt x="862838" y="249682"/>
                </a:lnTo>
                <a:lnTo>
                  <a:pt x="866393" y="248538"/>
                </a:lnTo>
                <a:lnTo>
                  <a:pt x="870077" y="247396"/>
                </a:lnTo>
                <a:lnTo>
                  <a:pt x="873506" y="246761"/>
                </a:lnTo>
                <a:lnTo>
                  <a:pt x="879983" y="246507"/>
                </a:lnTo>
                <a:lnTo>
                  <a:pt x="883158" y="246761"/>
                </a:lnTo>
                <a:lnTo>
                  <a:pt x="886206" y="247650"/>
                </a:lnTo>
                <a:lnTo>
                  <a:pt x="892429" y="249174"/>
                </a:lnTo>
                <a:lnTo>
                  <a:pt x="897128" y="251967"/>
                </a:lnTo>
                <a:lnTo>
                  <a:pt x="900557" y="255904"/>
                </a:lnTo>
                <a:lnTo>
                  <a:pt x="903986" y="259841"/>
                </a:lnTo>
                <a:lnTo>
                  <a:pt x="906271" y="264540"/>
                </a:lnTo>
                <a:lnTo>
                  <a:pt x="907541" y="270001"/>
                </a:lnTo>
                <a:lnTo>
                  <a:pt x="908685" y="275463"/>
                </a:lnTo>
                <a:lnTo>
                  <a:pt x="909065" y="281432"/>
                </a:lnTo>
                <a:lnTo>
                  <a:pt x="908431" y="287909"/>
                </a:lnTo>
                <a:lnTo>
                  <a:pt x="907923" y="294386"/>
                </a:lnTo>
                <a:lnTo>
                  <a:pt x="906780" y="300863"/>
                </a:lnTo>
                <a:lnTo>
                  <a:pt x="905002" y="307466"/>
                </a:lnTo>
                <a:lnTo>
                  <a:pt x="903478" y="313563"/>
                </a:lnTo>
                <a:lnTo>
                  <a:pt x="901318" y="319404"/>
                </a:lnTo>
                <a:lnTo>
                  <a:pt x="898398" y="324992"/>
                </a:lnTo>
                <a:lnTo>
                  <a:pt x="895604" y="330708"/>
                </a:lnTo>
                <a:lnTo>
                  <a:pt x="892302" y="335534"/>
                </a:lnTo>
                <a:lnTo>
                  <a:pt x="888364" y="339598"/>
                </a:lnTo>
                <a:lnTo>
                  <a:pt x="884555" y="343788"/>
                </a:lnTo>
                <a:lnTo>
                  <a:pt x="879983" y="346710"/>
                </a:lnTo>
                <a:lnTo>
                  <a:pt x="875030" y="348488"/>
                </a:lnTo>
                <a:lnTo>
                  <a:pt x="869950" y="350265"/>
                </a:lnTo>
                <a:lnTo>
                  <a:pt x="864362" y="350392"/>
                </a:lnTo>
                <a:lnTo>
                  <a:pt x="858392" y="348741"/>
                </a:lnTo>
                <a:lnTo>
                  <a:pt x="851915" y="347090"/>
                </a:lnTo>
                <a:lnTo>
                  <a:pt x="846328" y="343408"/>
                </a:lnTo>
                <a:lnTo>
                  <a:pt x="841502" y="337692"/>
                </a:lnTo>
                <a:lnTo>
                  <a:pt x="841756" y="364236"/>
                </a:lnTo>
                <a:lnTo>
                  <a:pt x="844804" y="365887"/>
                </a:lnTo>
                <a:lnTo>
                  <a:pt x="847852" y="367538"/>
                </a:lnTo>
                <a:lnTo>
                  <a:pt x="851408" y="368808"/>
                </a:lnTo>
                <a:lnTo>
                  <a:pt x="855217" y="369824"/>
                </a:lnTo>
                <a:lnTo>
                  <a:pt x="855578" y="369914"/>
                </a:lnTo>
                <a:lnTo>
                  <a:pt x="868516" y="371831"/>
                </a:lnTo>
                <a:lnTo>
                  <a:pt x="880617" y="370966"/>
                </a:lnTo>
                <a:lnTo>
                  <a:pt x="888491" y="369315"/>
                </a:lnTo>
                <a:lnTo>
                  <a:pt x="895604" y="366013"/>
                </a:lnTo>
                <a:lnTo>
                  <a:pt x="901954" y="360934"/>
                </a:lnTo>
                <a:lnTo>
                  <a:pt x="902576" y="360438"/>
                </a:lnTo>
                <a:lnTo>
                  <a:pt x="911271" y="351749"/>
                </a:lnTo>
                <a:lnTo>
                  <a:pt x="918717" y="340740"/>
                </a:lnTo>
                <a:lnTo>
                  <a:pt x="921515" y="335486"/>
                </a:lnTo>
                <a:lnTo>
                  <a:pt x="926371" y="324010"/>
                </a:lnTo>
                <a:lnTo>
                  <a:pt x="930402" y="311150"/>
                </a:lnTo>
                <a:lnTo>
                  <a:pt x="933337" y="296100"/>
                </a:lnTo>
                <a:lnTo>
                  <a:pt x="934338" y="283717"/>
                </a:lnTo>
                <a:lnTo>
                  <a:pt x="934592" y="274827"/>
                </a:lnTo>
                <a:lnTo>
                  <a:pt x="933450" y="266573"/>
                </a:lnTo>
                <a:lnTo>
                  <a:pt x="931037" y="259207"/>
                </a:lnTo>
                <a:lnTo>
                  <a:pt x="928496" y="251840"/>
                </a:lnTo>
                <a:lnTo>
                  <a:pt x="924306" y="245363"/>
                </a:lnTo>
                <a:lnTo>
                  <a:pt x="918590" y="240029"/>
                </a:lnTo>
                <a:lnTo>
                  <a:pt x="908695" y="233081"/>
                </a:lnTo>
                <a:lnTo>
                  <a:pt x="895985" y="228346"/>
                </a:lnTo>
                <a:lnTo>
                  <a:pt x="891666" y="227202"/>
                </a:lnTo>
                <a:lnTo>
                  <a:pt x="887476" y="226695"/>
                </a:lnTo>
                <a:lnTo>
                  <a:pt x="879093" y="226695"/>
                </a:lnTo>
                <a:lnTo>
                  <a:pt x="875030" y="227202"/>
                </a:lnTo>
                <a:lnTo>
                  <a:pt x="870712" y="228219"/>
                </a:lnTo>
                <a:lnTo>
                  <a:pt x="866520" y="229108"/>
                </a:lnTo>
                <a:lnTo>
                  <a:pt x="862203" y="230632"/>
                </a:lnTo>
                <a:lnTo>
                  <a:pt x="857758" y="232663"/>
                </a:lnTo>
                <a:lnTo>
                  <a:pt x="853439" y="234696"/>
                </a:lnTo>
                <a:lnTo>
                  <a:pt x="848740" y="237236"/>
                </a:lnTo>
                <a:lnTo>
                  <a:pt x="843661" y="240284"/>
                </a:lnTo>
                <a:lnTo>
                  <a:pt x="848233" y="222885"/>
                </a:lnTo>
                <a:lnTo>
                  <a:pt x="842517" y="216662"/>
                </a:lnTo>
                <a:lnTo>
                  <a:pt x="835279" y="214757"/>
                </a:lnTo>
                <a:lnTo>
                  <a:pt x="832485" y="214375"/>
                </a:lnTo>
                <a:lnTo>
                  <a:pt x="829437" y="214757"/>
                </a:lnTo>
                <a:lnTo>
                  <a:pt x="827278" y="217424"/>
                </a:lnTo>
                <a:lnTo>
                  <a:pt x="780414" y="398525"/>
                </a:lnTo>
                <a:lnTo>
                  <a:pt x="780161" y="399288"/>
                </a:lnTo>
                <a:lnTo>
                  <a:pt x="781050" y="401954"/>
                </a:lnTo>
                <a:lnTo>
                  <a:pt x="783843" y="403860"/>
                </a:lnTo>
                <a:lnTo>
                  <a:pt x="786891" y="405002"/>
                </a:lnTo>
                <a:lnTo>
                  <a:pt x="791083" y="406273"/>
                </a:lnTo>
                <a:lnTo>
                  <a:pt x="795401" y="407288"/>
                </a:lnTo>
                <a:lnTo>
                  <a:pt x="798576" y="407670"/>
                </a:lnTo>
                <a:lnTo>
                  <a:pt x="801751" y="407415"/>
                </a:lnTo>
                <a:lnTo>
                  <a:pt x="804163" y="404749"/>
                </a:lnTo>
                <a:lnTo>
                  <a:pt x="820928" y="339851"/>
                </a:lnTo>
                <a:lnTo>
                  <a:pt x="823594" y="344170"/>
                </a:lnTo>
                <a:lnTo>
                  <a:pt x="826135" y="347852"/>
                </a:lnTo>
                <a:lnTo>
                  <a:pt x="828548" y="351154"/>
                </a:lnTo>
                <a:lnTo>
                  <a:pt x="827532" y="314451"/>
                </a:lnTo>
                <a:close/>
              </a:path>
              <a:path w="2034666" h="669671">
                <a:moveTo>
                  <a:pt x="418338" y="253873"/>
                </a:moveTo>
                <a:lnTo>
                  <a:pt x="421005" y="255015"/>
                </a:lnTo>
                <a:lnTo>
                  <a:pt x="424434" y="256159"/>
                </a:lnTo>
                <a:lnTo>
                  <a:pt x="429133" y="257428"/>
                </a:lnTo>
                <a:lnTo>
                  <a:pt x="432688" y="258063"/>
                </a:lnTo>
                <a:lnTo>
                  <a:pt x="436499" y="258063"/>
                </a:lnTo>
                <a:lnTo>
                  <a:pt x="439800" y="255397"/>
                </a:lnTo>
                <a:lnTo>
                  <a:pt x="463296" y="164846"/>
                </a:lnTo>
                <a:lnTo>
                  <a:pt x="465101" y="163511"/>
                </a:lnTo>
                <a:lnTo>
                  <a:pt x="476503" y="156085"/>
                </a:lnTo>
                <a:lnTo>
                  <a:pt x="486918" y="151129"/>
                </a:lnTo>
                <a:lnTo>
                  <a:pt x="493902" y="148336"/>
                </a:lnTo>
                <a:lnTo>
                  <a:pt x="500380" y="147827"/>
                </a:lnTo>
                <a:lnTo>
                  <a:pt x="506349" y="149351"/>
                </a:lnTo>
                <a:lnTo>
                  <a:pt x="510921" y="150495"/>
                </a:lnTo>
                <a:lnTo>
                  <a:pt x="514858" y="152526"/>
                </a:lnTo>
                <a:lnTo>
                  <a:pt x="517906" y="155066"/>
                </a:lnTo>
                <a:lnTo>
                  <a:pt x="520954" y="157734"/>
                </a:lnTo>
                <a:lnTo>
                  <a:pt x="523113" y="161036"/>
                </a:lnTo>
                <a:lnTo>
                  <a:pt x="524510" y="164846"/>
                </a:lnTo>
                <a:lnTo>
                  <a:pt x="525907" y="168655"/>
                </a:lnTo>
                <a:lnTo>
                  <a:pt x="526542" y="172974"/>
                </a:lnTo>
                <a:lnTo>
                  <a:pt x="526542" y="182625"/>
                </a:lnTo>
                <a:lnTo>
                  <a:pt x="525526" y="188722"/>
                </a:lnTo>
                <a:lnTo>
                  <a:pt x="523621" y="196087"/>
                </a:lnTo>
                <a:lnTo>
                  <a:pt x="503936" y="272034"/>
                </a:lnTo>
                <a:lnTo>
                  <a:pt x="503809" y="272796"/>
                </a:lnTo>
                <a:lnTo>
                  <a:pt x="508888" y="277749"/>
                </a:lnTo>
                <a:lnTo>
                  <a:pt x="517017" y="280162"/>
                </a:lnTo>
                <a:lnTo>
                  <a:pt x="524383" y="280924"/>
                </a:lnTo>
                <a:lnTo>
                  <a:pt x="527685" y="278257"/>
                </a:lnTo>
                <a:lnTo>
                  <a:pt x="548259" y="199136"/>
                </a:lnTo>
                <a:lnTo>
                  <a:pt x="550544" y="189864"/>
                </a:lnTo>
                <a:lnTo>
                  <a:pt x="551814" y="181737"/>
                </a:lnTo>
                <a:lnTo>
                  <a:pt x="552068" y="167766"/>
                </a:lnTo>
                <a:lnTo>
                  <a:pt x="550926" y="161416"/>
                </a:lnTo>
                <a:lnTo>
                  <a:pt x="548639" y="155575"/>
                </a:lnTo>
                <a:lnTo>
                  <a:pt x="546226" y="149733"/>
                </a:lnTo>
                <a:lnTo>
                  <a:pt x="542417" y="144525"/>
                </a:lnTo>
                <a:lnTo>
                  <a:pt x="537337" y="140080"/>
                </a:lnTo>
                <a:lnTo>
                  <a:pt x="532130" y="135636"/>
                </a:lnTo>
                <a:lnTo>
                  <a:pt x="525272" y="132207"/>
                </a:lnTo>
                <a:lnTo>
                  <a:pt x="516636" y="130048"/>
                </a:lnTo>
                <a:lnTo>
                  <a:pt x="509143" y="128142"/>
                </a:lnTo>
                <a:lnTo>
                  <a:pt x="501396" y="128142"/>
                </a:lnTo>
                <a:lnTo>
                  <a:pt x="493140" y="130048"/>
                </a:lnTo>
                <a:lnTo>
                  <a:pt x="489931" y="130890"/>
                </a:lnTo>
                <a:lnTo>
                  <a:pt x="478658" y="135358"/>
                </a:lnTo>
                <a:lnTo>
                  <a:pt x="466725" y="142366"/>
                </a:lnTo>
                <a:lnTo>
                  <a:pt x="471170" y="125222"/>
                </a:lnTo>
                <a:lnTo>
                  <a:pt x="468122" y="120014"/>
                </a:lnTo>
                <a:lnTo>
                  <a:pt x="461645" y="117983"/>
                </a:lnTo>
                <a:lnTo>
                  <a:pt x="454913" y="116586"/>
                </a:lnTo>
                <a:lnTo>
                  <a:pt x="451738" y="116966"/>
                </a:lnTo>
                <a:lnTo>
                  <a:pt x="449707" y="119634"/>
                </a:lnTo>
                <a:lnTo>
                  <a:pt x="416051" y="249300"/>
                </a:lnTo>
                <a:lnTo>
                  <a:pt x="415925" y="250698"/>
                </a:lnTo>
                <a:lnTo>
                  <a:pt x="418338" y="25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1375" y="4865547"/>
            <a:ext cx="122608" cy="122608"/>
          </a:xfrm>
          <a:custGeom>
            <a:avLst/>
            <a:gdLst/>
            <a:ahLst/>
            <a:cxnLst/>
            <a:rect l="l" t="t" r="r" b="b"/>
            <a:pathLst>
              <a:path w="122608" h="122608">
                <a:moveTo>
                  <a:pt x="120860" y="76784"/>
                </a:moveTo>
                <a:lnTo>
                  <a:pt x="122385" y="68754"/>
                </a:lnTo>
                <a:lnTo>
                  <a:pt x="122608" y="55951"/>
                </a:lnTo>
                <a:lnTo>
                  <a:pt x="120247" y="43638"/>
                </a:lnTo>
                <a:lnTo>
                  <a:pt x="115505" y="32167"/>
                </a:lnTo>
                <a:lnTo>
                  <a:pt x="108585" y="21889"/>
                </a:lnTo>
                <a:lnTo>
                  <a:pt x="99690" y="13156"/>
                </a:lnTo>
                <a:lnTo>
                  <a:pt x="89025" y="6318"/>
                </a:lnTo>
                <a:lnTo>
                  <a:pt x="76791" y="1727"/>
                </a:lnTo>
                <a:lnTo>
                  <a:pt x="68686" y="195"/>
                </a:lnTo>
                <a:lnTo>
                  <a:pt x="55895" y="0"/>
                </a:lnTo>
                <a:lnTo>
                  <a:pt x="43596" y="2390"/>
                </a:lnTo>
                <a:lnTo>
                  <a:pt x="32138" y="7161"/>
                </a:lnTo>
                <a:lnTo>
                  <a:pt x="21872" y="14106"/>
                </a:lnTo>
                <a:lnTo>
                  <a:pt x="13149" y="23018"/>
                </a:lnTo>
                <a:lnTo>
                  <a:pt x="6320" y="33693"/>
                </a:lnTo>
                <a:lnTo>
                  <a:pt x="1734" y="45923"/>
                </a:lnTo>
                <a:lnTo>
                  <a:pt x="213" y="53934"/>
                </a:lnTo>
                <a:lnTo>
                  <a:pt x="0" y="66727"/>
                </a:lnTo>
                <a:lnTo>
                  <a:pt x="2379" y="79023"/>
                </a:lnTo>
                <a:lnTo>
                  <a:pt x="7144" y="90473"/>
                </a:lnTo>
                <a:lnTo>
                  <a:pt x="14088" y="100729"/>
                </a:lnTo>
                <a:lnTo>
                  <a:pt x="23005" y="109443"/>
                </a:lnTo>
                <a:lnTo>
                  <a:pt x="33688" y="116267"/>
                </a:lnTo>
                <a:lnTo>
                  <a:pt x="45930" y="120853"/>
                </a:lnTo>
                <a:lnTo>
                  <a:pt x="53866" y="122367"/>
                </a:lnTo>
                <a:lnTo>
                  <a:pt x="66672" y="122608"/>
                </a:lnTo>
                <a:lnTo>
                  <a:pt x="78981" y="120258"/>
                </a:lnTo>
                <a:lnTo>
                  <a:pt x="90444" y="115522"/>
                </a:lnTo>
                <a:lnTo>
                  <a:pt x="100712" y="108602"/>
                </a:lnTo>
                <a:lnTo>
                  <a:pt x="109437" y="99704"/>
                </a:lnTo>
                <a:lnTo>
                  <a:pt x="116269" y="89030"/>
                </a:lnTo>
                <a:lnTo>
                  <a:pt x="120860" y="7678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1375" y="4865547"/>
            <a:ext cx="122608" cy="122608"/>
          </a:xfrm>
          <a:custGeom>
            <a:avLst/>
            <a:gdLst/>
            <a:ahLst/>
            <a:cxnLst/>
            <a:rect l="l" t="t" r="r" b="b"/>
            <a:pathLst>
              <a:path w="122608" h="122608">
                <a:moveTo>
                  <a:pt x="120860" y="76784"/>
                </a:moveTo>
                <a:lnTo>
                  <a:pt x="116269" y="89030"/>
                </a:lnTo>
                <a:lnTo>
                  <a:pt x="109437" y="99704"/>
                </a:lnTo>
                <a:lnTo>
                  <a:pt x="100712" y="108602"/>
                </a:lnTo>
                <a:lnTo>
                  <a:pt x="90444" y="115522"/>
                </a:lnTo>
                <a:lnTo>
                  <a:pt x="78981" y="120258"/>
                </a:lnTo>
                <a:lnTo>
                  <a:pt x="66672" y="122608"/>
                </a:lnTo>
                <a:lnTo>
                  <a:pt x="53866" y="122367"/>
                </a:lnTo>
                <a:lnTo>
                  <a:pt x="45930" y="120853"/>
                </a:lnTo>
                <a:lnTo>
                  <a:pt x="33688" y="116267"/>
                </a:lnTo>
                <a:lnTo>
                  <a:pt x="23005" y="109443"/>
                </a:lnTo>
                <a:lnTo>
                  <a:pt x="14088" y="100729"/>
                </a:lnTo>
                <a:lnTo>
                  <a:pt x="7144" y="90473"/>
                </a:lnTo>
                <a:lnTo>
                  <a:pt x="2379" y="79023"/>
                </a:lnTo>
                <a:lnTo>
                  <a:pt x="0" y="66727"/>
                </a:lnTo>
                <a:lnTo>
                  <a:pt x="213" y="53934"/>
                </a:lnTo>
                <a:lnTo>
                  <a:pt x="1734" y="45923"/>
                </a:lnTo>
                <a:lnTo>
                  <a:pt x="6320" y="33693"/>
                </a:lnTo>
                <a:lnTo>
                  <a:pt x="13149" y="23018"/>
                </a:lnTo>
                <a:lnTo>
                  <a:pt x="21872" y="14106"/>
                </a:lnTo>
                <a:lnTo>
                  <a:pt x="32138" y="7161"/>
                </a:lnTo>
                <a:lnTo>
                  <a:pt x="43596" y="2390"/>
                </a:lnTo>
                <a:lnTo>
                  <a:pt x="55895" y="0"/>
                </a:lnTo>
                <a:lnTo>
                  <a:pt x="68686" y="195"/>
                </a:lnTo>
                <a:lnTo>
                  <a:pt x="76791" y="1727"/>
                </a:lnTo>
                <a:lnTo>
                  <a:pt x="89025" y="6318"/>
                </a:lnTo>
                <a:lnTo>
                  <a:pt x="99690" y="13156"/>
                </a:lnTo>
                <a:lnTo>
                  <a:pt x="108585" y="21889"/>
                </a:lnTo>
                <a:lnTo>
                  <a:pt x="115505" y="32167"/>
                </a:lnTo>
                <a:lnTo>
                  <a:pt x="120247" y="43638"/>
                </a:lnTo>
                <a:lnTo>
                  <a:pt x="122608" y="55951"/>
                </a:lnTo>
                <a:lnTo>
                  <a:pt x="122385" y="68754"/>
                </a:lnTo>
                <a:lnTo>
                  <a:pt x="120860" y="76784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8946" y="4349623"/>
            <a:ext cx="246125" cy="246125"/>
          </a:xfrm>
          <a:custGeom>
            <a:avLst/>
            <a:gdLst/>
            <a:ahLst/>
            <a:cxnLst/>
            <a:rect l="l" t="t" r="r" b="b"/>
            <a:pathLst>
              <a:path w="246125" h="246125">
                <a:moveTo>
                  <a:pt x="242188" y="153923"/>
                </a:moveTo>
                <a:lnTo>
                  <a:pt x="242946" y="150833"/>
                </a:lnTo>
                <a:lnTo>
                  <a:pt x="245234" y="137883"/>
                </a:lnTo>
                <a:lnTo>
                  <a:pt x="246125" y="125005"/>
                </a:lnTo>
                <a:lnTo>
                  <a:pt x="245671" y="112286"/>
                </a:lnTo>
                <a:lnTo>
                  <a:pt x="243922" y="99814"/>
                </a:lnTo>
                <a:lnTo>
                  <a:pt x="240931" y="87677"/>
                </a:lnTo>
                <a:lnTo>
                  <a:pt x="236747" y="75962"/>
                </a:lnTo>
                <a:lnTo>
                  <a:pt x="231424" y="64756"/>
                </a:lnTo>
                <a:lnTo>
                  <a:pt x="225010" y="54147"/>
                </a:lnTo>
                <a:lnTo>
                  <a:pt x="217559" y="44222"/>
                </a:lnTo>
                <a:lnTo>
                  <a:pt x="209121" y="35069"/>
                </a:lnTo>
                <a:lnTo>
                  <a:pt x="199748" y="26775"/>
                </a:lnTo>
                <a:lnTo>
                  <a:pt x="189490" y="19427"/>
                </a:lnTo>
                <a:lnTo>
                  <a:pt x="178399" y="13113"/>
                </a:lnTo>
                <a:lnTo>
                  <a:pt x="166527" y="7920"/>
                </a:lnTo>
                <a:lnTo>
                  <a:pt x="153923" y="3936"/>
                </a:lnTo>
                <a:lnTo>
                  <a:pt x="137883" y="891"/>
                </a:lnTo>
                <a:lnTo>
                  <a:pt x="125005" y="0"/>
                </a:lnTo>
                <a:lnTo>
                  <a:pt x="112286" y="454"/>
                </a:lnTo>
                <a:lnTo>
                  <a:pt x="99814" y="2202"/>
                </a:lnTo>
                <a:lnTo>
                  <a:pt x="87677" y="5194"/>
                </a:lnTo>
                <a:lnTo>
                  <a:pt x="75962" y="9377"/>
                </a:lnTo>
                <a:lnTo>
                  <a:pt x="64756" y="14701"/>
                </a:lnTo>
                <a:lnTo>
                  <a:pt x="54147" y="21115"/>
                </a:lnTo>
                <a:lnTo>
                  <a:pt x="44222" y="28566"/>
                </a:lnTo>
                <a:lnTo>
                  <a:pt x="35069" y="37004"/>
                </a:lnTo>
                <a:lnTo>
                  <a:pt x="26775" y="46377"/>
                </a:lnTo>
                <a:lnTo>
                  <a:pt x="19427" y="56635"/>
                </a:lnTo>
                <a:lnTo>
                  <a:pt x="13113" y="67726"/>
                </a:lnTo>
                <a:lnTo>
                  <a:pt x="7920" y="79598"/>
                </a:lnTo>
                <a:lnTo>
                  <a:pt x="3936" y="92201"/>
                </a:lnTo>
                <a:lnTo>
                  <a:pt x="891" y="108242"/>
                </a:lnTo>
                <a:lnTo>
                  <a:pt x="0" y="121120"/>
                </a:lnTo>
                <a:lnTo>
                  <a:pt x="454" y="133839"/>
                </a:lnTo>
                <a:lnTo>
                  <a:pt x="2202" y="146310"/>
                </a:lnTo>
                <a:lnTo>
                  <a:pt x="5194" y="158448"/>
                </a:lnTo>
                <a:lnTo>
                  <a:pt x="9377" y="170163"/>
                </a:lnTo>
                <a:lnTo>
                  <a:pt x="14701" y="181369"/>
                </a:lnTo>
                <a:lnTo>
                  <a:pt x="21115" y="191978"/>
                </a:lnTo>
                <a:lnTo>
                  <a:pt x="28566" y="201903"/>
                </a:lnTo>
                <a:lnTo>
                  <a:pt x="37004" y="211056"/>
                </a:lnTo>
                <a:lnTo>
                  <a:pt x="46377" y="219350"/>
                </a:lnTo>
                <a:lnTo>
                  <a:pt x="56635" y="226698"/>
                </a:lnTo>
                <a:lnTo>
                  <a:pt x="67726" y="233012"/>
                </a:lnTo>
                <a:lnTo>
                  <a:pt x="79598" y="238205"/>
                </a:lnTo>
                <a:lnTo>
                  <a:pt x="92201" y="242188"/>
                </a:lnTo>
                <a:lnTo>
                  <a:pt x="108240" y="245234"/>
                </a:lnTo>
                <a:lnTo>
                  <a:pt x="121113" y="246125"/>
                </a:lnTo>
                <a:lnTo>
                  <a:pt x="133825" y="245671"/>
                </a:lnTo>
                <a:lnTo>
                  <a:pt x="146289" y="243922"/>
                </a:lnTo>
                <a:lnTo>
                  <a:pt x="158418" y="240931"/>
                </a:lnTo>
                <a:lnTo>
                  <a:pt x="170125" y="236747"/>
                </a:lnTo>
                <a:lnTo>
                  <a:pt x="181323" y="231424"/>
                </a:lnTo>
                <a:lnTo>
                  <a:pt x="191927" y="225010"/>
                </a:lnTo>
                <a:lnTo>
                  <a:pt x="201848" y="217559"/>
                </a:lnTo>
                <a:lnTo>
                  <a:pt x="211000" y="209121"/>
                </a:lnTo>
                <a:lnTo>
                  <a:pt x="219296" y="199748"/>
                </a:lnTo>
                <a:lnTo>
                  <a:pt x="226650" y="189490"/>
                </a:lnTo>
                <a:lnTo>
                  <a:pt x="232974" y="178399"/>
                </a:lnTo>
                <a:lnTo>
                  <a:pt x="238183" y="166527"/>
                </a:lnTo>
                <a:lnTo>
                  <a:pt x="242188" y="153923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8946" y="4349623"/>
            <a:ext cx="246125" cy="246125"/>
          </a:xfrm>
          <a:custGeom>
            <a:avLst/>
            <a:gdLst/>
            <a:ahLst/>
            <a:cxnLst/>
            <a:rect l="l" t="t" r="r" b="b"/>
            <a:pathLst>
              <a:path w="246125" h="246125">
                <a:moveTo>
                  <a:pt x="242188" y="153923"/>
                </a:moveTo>
                <a:lnTo>
                  <a:pt x="238183" y="166527"/>
                </a:lnTo>
                <a:lnTo>
                  <a:pt x="232974" y="178399"/>
                </a:lnTo>
                <a:lnTo>
                  <a:pt x="226650" y="189490"/>
                </a:lnTo>
                <a:lnTo>
                  <a:pt x="219296" y="199748"/>
                </a:lnTo>
                <a:lnTo>
                  <a:pt x="211000" y="209121"/>
                </a:lnTo>
                <a:lnTo>
                  <a:pt x="201848" y="217559"/>
                </a:lnTo>
                <a:lnTo>
                  <a:pt x="191927" y="225010"/>
                </a:lnTo>
                <a:lnTo>
                  <a:pt x="181323" y="231424"/>
                </a:lnTo>
                <a:lnTo>
                  <a:pt x="170125" y="236747"/>
                </a:lnTo>
                <a:lnTo>
                  <a:pt x="158418" y="240931"/>
                </a:lnTo>
                <a:lnTo>
                  <a:pt x="146289" y="243922"/>
                </a:lnTo>
                <a:lnTo>
                  <a:pt x="133825" y="245671"/>
                </a:lnTo>
                <a:lnTo>
                  <a:pt x="121113" y="246125"/>
                </a:lnTo>
                <a:lnTo>
                  <a:pt x="108240" y="245234"/>
                </a:lnTo>
                <a:lnTo>
                  <a:pt x="95292" y="242946"/>
                </a:lnTo>
                <a:lnTo>
                  <a:pt x="79598" y="238205"/>
                </a:lnTo>
                <a:lnTo>
                  <a:pt x="67726" y="233012"/>
                </a:lnTo>
                <a:lnTo>
                  <a:pt x="56635" y="226698"/>
                </a:lnTo>
                <a:lnTo>
                  <a:pt x="46377" y="219350"/>
                </a:lnTo>
                <a:lnTo>
                  <a:pt x="37004" y="211056"/>
                </a:lnTo>
                <a:lnTo>
                  <a:pt x="28566" y="201903"/>
                </a:lnTo>
                <a:lnTo>
                  <a:pt x="21115" y="191978"/>
                </a:lnTo>
                <a:lnTo>
                  <a:pt x="14701" y="181369"/>
                </a:lnTo>
                <a:lnTo>
                  <a:pt x="9377" y="170163"/>
                </a:lnTo>
                <a:lnTo>
                  <a:pt x="5194" y="158448"/>
                </a:lnTo>
                <a:lnTo>
                  <a:pt x="2202" y="146310"/>
                </a:lnTo>
                <a:lnTo>
                  <a:pt x="454" y="133839"/>
                </a:lnTo>
                <a:lnTo>
                  <a:pt x="0" y="121120"/>
                </a:lnTo>
                <a:lnTo>
                  <a:pt x="891" y="108242"/>
                </a:lnTo>
                <a:lnTo>
                  <a:pt x="3179" y="95292"/>
                </a:lnTo>
                <a:lnTo>
                  <a:pt x="7920" y="79598"/>
                </a:lnTo>
                <a:lnTo>
                  <a:pt x="13113" y="67726"/>
                </a:lnTo>
                <a:lnTo>
                  <a:pt x="19427" y="56635"/>
                </a:lnTo>
                <a:lnTo>
                  <a:pt x="26775" y="46377"/>
                </a:lnTo>
                <a:lnTo>
                  <a:pt x="35069" y="37004"/>
                </a:lnTo>
                <a:lnTo>
                  <a:pt x="44222" y="28566"/>
                </a:lnTo>
                <a:lnTo>
                  <a:pt x="54147" y="21115"/>
                </a:lnTo>
                <a:lnTo>
                  <a:pt x="64756" y="14701"/>
                </a:lnTo>
                <a:lnTo>
                  <a:pt x="75962" y="9377"/>
                </a:lnTo>
                <a:lnTo>
                  <a:pt x="87677" y="5194"/>
                </a:lnTo>
                <a:lnTo>
                  <a:pt x="99814" y="2202"/>
                </a:lnTo>
                <a:lnTo>
                  <a:pt x="112286" y="454"/>
                </a:lnTo>
                <a:lnTo>
                  <a:pt x="125005" y="0"/>
                </a:lnTo>
                <a:lnTo>
                  <a:pt x="137883" y="891"/>
                </a:lnTo>
                <a:lnTo>
                  <a:pt x="150833" y="3179"/>
                </a:lnTo>
                <a:lnTo>
                  <a:pt x="166527" y="7920"/>
                </a:lnTo>
                <a:lnTo>
                  <a:pt x="178399" y="13113"/>
                </a:lnTo>
                <a:lnTo>
                  <a:pt x="189490" y="19427"/>
                </a:lnTo>
                <a:lnTo>
                  <a:pt x="199748" y="26775"/>
                </a:lnTo>
                <a:lnTo>
                  <a:pt x="209121" y="35069"/>
                </a:lnTo>
                <a:lnTo>
                  <a:pt x="217559" y="44222"/>
                </a:lnTo>
                <a:lnTo>
                  <a:pt x="225010" y="54147"/>
                </a:lnTo>
                <a:lnTo>
                  <a:pt x="231424" y="64756"/>
                </a:lnTo>
                <a:lnTo>
                  <a:pt x="236747" y="75962"/>
                </a:lnTo>
                <a:lnTo>
                  <a:pt x="240931" y="87677"/>
                </a:lnTo>
                <a:lnTo>
                  <a:pt x="243922" y="99814"/>
                </a:lnTo>
                <a:lnTo>
                  <a:pt x="245671" y="112286"/>
                </a:lnTo>
                <a:lnTo>
                  <a:pt x="246125" y="125005"/>
                </a:lnTo>
                <a:lnTo>
                  <a:pt x="245234" y="137883"/>
                </a:lnTo>
                <a:lnTo>
                  <a:pt x="242946" y="150833"/>
                </a:lnTo>
                <a:lnTo>
                  <a:pt x="242188" y="15392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496" y="2924555"/>
            <a:ext cx="1152144" cy="1225296"/>
          </a:xfrm>
          <a:custGeom>
            <a:avLst/>
            <a:gdLst/>
            <a:ahLst/>
            <a:cxnLst/>
            <a:rect l="l" t="t" r="r" b="b"/>
            <a:pathLst>
              <a:path w="1152144" h="1225296">
                <a:moveTo>
                  <a:pt x="0" y="612648"/>
                </a:moveTo>
                <a:lnTo>
                  <a:pt x="1909" y="662890"/>
                </a:lnTo>
                <a:lnTo>
                  <a:pt x="7539" y="712015"/>
                </a:lnTo>
                <a:lnTo>
                  <a:pt x="16741" y="759865"/>
                </a:lnTo>
                <a:lnTo>
                  <a:pt x="29368" y="806281"/>
                </a:lnTo>
                <a:lnTo>
                  <a:pt x="45269" y="851106"/>
                </a:lnTo>
                <a:lnTo>
                  <a:pt x="64299" y="894182"/>
                </a:lnTo>
                <a:lnTo>
                  <a:pt x="86307" y="935352"/>
                </a:lnTo>
                <a:lnTo>
                  <a:pt x="111147" y="974457"/>
                </a:lnTo>
                <a:lnTo>
                  <a:pt x="138669" y="1011341"/>
                </a:lnTo>
                <a:lnTo>
                  <a:pt x="168725" y="1045845"/>
                </a:lnTo>
                <a:lnTo>
                  <a:pt x="201168" y="1077811"/>
                </a:lnTo>
                <a:lnTo>
                  <a:pt x="235849" y="1107082"/>
                </a:lnTo>
                <a:lnTo>
                  <a:pt x="272619" y="1133500"/>
                </a:lnTo>
                <a:lnTo>
                  <a:pt x="311331" y="1156908"/>
                </a:lnTo>
                <a:lnTo>
                  <a:pt x="351836" y="1177147"/>
                </a:lnTo>
                <a:lnTo>
                  <a:pt x="393986" y="1194060"/>
                </a:lnTo>
                <a:lnTo>
                  <a:pt x="437633" y="1207489"/>
                </a:lnTo>
                <a:lnTo>
                  <a:pt x="482629" y="1217276"/>
                </a:lnTo>
                <a:lnTo>
                  <a:pt x="528824" y="1223264"/>
                </a:lnTo>
                <a:lnTo>
                  <a:pt x="576072" y="1225296"/>
                </a:lnTo>
                <a:lnTo>
                  <a:pt x="623316" y="1223264"/>
                </a:lnTo>
                <a:lnTo>
                  <a:pt x="669508" y="1217276"/>
                </a:lnTo>
                <a:lnTo>
                  <a:pt x="714502" y="1207489"/>
                </a:lnTo>
                <a:lnTo>
                  <a:pt x="758147" y="1194060"/>
                </a:lnTo>
                <a:lnTo>
                  <a:pt x="800296" y="1177147"/>
                </a:lnTo>
                <a:lnTo>
                  <a:pt x="840801" y="1156908"/>
                </a:lnTo>
                <a:lnTo>
                  <a:pt x="879512" y="1133500"/>
                </a:lnTo>
                <a:lnTo>
                  <a:pt x="916283" y="1107082"/>
                </a:lnTo>
                <a:lnTo>
                  <a:pt x="950964" y="1077811"/>
                </a:lnTo>
                <a:lnTo>
                  <a:pt x="983408" y="1045845"/>
                </a:lnTo>
                <a:lnTo>
                  <a:pt x="1013466" y="1011341"/>
                </a:lnTo>
                <a:lnTo>
                  <a:pt x="1040989" y="974457"/>
                </a:lnTo>
                <a:lnTo>
                  <a:pt x="1065830" y="935352"/>
                </a:lnTo>
                <a:lnTo>
                  <a:pt x="1087839" y="894182"/>
                </a:lnTo>
                <a:lnTo>
                  <a:pt x="1106870" y="851106"/>
                </a:lnTo>
                <a:lnTo>
                  <a:pt x="1122773" y="806281"/>
                </a:lnTo>
                <a:lnTo>
                  <a:pt x="1135400" y="759865"/>
                </a:lnTo>
                <a:lnTo>
                  <a:pt x="1144603" y="712015"/>
                </a:lnTo>
                <a:lnTo>
                  <a:pt x="1150234" y="662890"/>
                </a:lnTo>
                <a:lnTo>
                  <a:pt x="1152144" y="612648"/>
                </a:lnTo>
                <a:lnTo>
                  <a:pt x="1150234" y="562405"/>
                </a:lnTo>
                <a:lnTo>
                  <a:pt x="1144603" y="513280"/>
                </a:lnTo>
                <a:lnTo>
                  <a:pt x="1135400" y="465430"/>
                </a:lnTo>
                <a:lnTo>
                  <a:pt x="1122773" y="419014"/>
                </a:lnTo>
                <a:lnTo>
                  <a:pt x="1106870" y="374189"/>
                </a:lnTo>
                <a:lnTo>
                  <a:pt x="1087839" y="331113"/>
                </a:lnTo>
                <a:lnTo>
                  <a:pt x="1065830" y="289943"/>
                </a:lnTo>
                <a:lnTo>
                  <a:pt x="1040989" y="250838"/>
                </a:lnTo>
                <a:lnTo>
                  <a:pt x="1013466" y="213954"/>
                </a:lnTo>
                <a:lnTo>
                  <a:pt x="983408" y="179451"/>
                </a:lnTo>
                <a:lnTo>
                  <a:pt x="950964" y="147484"/>
                </a:lnTo>
                <a:lnTo>
                  <a:pt x="916283" y="118213"/>
                </a:lnTo>
                <a:lnTo>
                  <a:pt x="879512" y="91795"/>
                </a:lnTo>
                <a:lnTo>
                  <a:pt x="840801" y="68387"/>
                </a:lnTo>
                <a:lnTo>
                  <a:pt x="800296" y="48148"/>
                </a:lnTo>
                <a:lnTo>
                  <a:pt x="758147" y="31235"/>
                </a:lnTo>
                <a:lnTo>
                  <a:pt x="714502" y="17806"/>
                </a:lnTo>
                <a:lnTo>
                  <a:pt x="669508" y="8019"/>
                </a:lnTo>
                <a:lnTo>
                  <a:pt x="623316" y="2031"/>
                </a:lnTo>
                <a:lnTo>
                  <a:pt x="576072" y="0"/>
                </a:lnTo>
                <a:lnTo>
                  <a:pt x="528824" y="2031"/>
                </a:lnTo>
                <a:lnTo>
                  <a:pt x="482629" y="8019"/>
                </a:lnTo>
                <a:lnTo>
                  <a:pt x="437633" y="17806"/>
                </a:lnTo>
                <a:lnTo>
                  <a:pt x="393986" y="31235"/>
                </a:lnTo>
                <a:lnTo>
                  <a:pt x="351836" y="48148"/>
                </a:lnTo>
                <a:lnTo>
                  <a:pt x="311331" y="68387"/>
                </a:lnTo>
                <a:lnTo>
                  <a:pt x="272619" y="91795"/>
                </a:lnTo>
                <a:lnTo>
                  <a:pt x="235849" y="118213"/>
                </a:lnTo>
                <a:lnTo>
                  <a:pt x="201168" y="147484"/>
                </a:lnTo>
                <a:lnTo>
                  <a:pt x="168725" y="179451"/>
                </a:lnTo>
                <a:lnTo>
                  <a:pt x="138669" y="213954"/>
                </a:lnTo>
                <a:lnTo>
                  <a:pt x="111147" y="250838"/>
                </a:lnTo>
                <a:lnTo>
                  <a:pt x="86307" y="289943"/>
                </a:lnTo>
                <a:lnTo>
                  <a:pt x="64299" y="331113"/>
                </a:lnTo>
                <a:lnTo>
                  <a:pt x="45269" y="374189"/>
                </a:lnTo>
                <a:lnTo>
                  <a:pt x="29368" y="419014"/>
                </a:lnTo>
                <a:lnTo>
                  <a:pt x="16741" y="465430"/>
                </a:lnTo>
                <a:lnTo>
                  <a:pt x="7539" y="513280"/>
                </a:lnTo>
                <a:lnTo>
                  <a:pt x="1909" y="562405"/>
                </a:lnTo>
                <a:lnTo>
                  <a:pt x="0" y="612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9496" y="2924555"/>
            <a:ext cx="1152144" cy="1225296"/>
          </a:xfrm>
          <a:custGeom>
            <a:avLst/>
            <a:gdLst/>
            <a:ahLst/>
            <a:cxnLst/>
            <a:rect l="l" t="t" r="r" b="b"/>
            <a:pathLst>
              <a:path w="1152144" h="1225296">
                <a:moveTo>
                  <a:pt x="0" y="612648"/>
                </a:moveTo>
                <a:lnTo>
                  <a:pt x="1909" y="562405"/>
                </a:lnTo>
                <a:lnTo>
                  <a:pt x="7539" y="513280"/>
                </a:lnTo>
                <a:lnTo>
                  <a:pt x="16741" y="465430"/>
                </a:lnTo>
                <a:lnTo>
                  <a:pt x="29368" y="419014"/>
                </a:lnTo>
                <a:lnTo>
                  <a:pt x="45269" y="374189"/>
                </a:lnTo>
                <a:lnTo>
                  <a:pt x="64299" y="331113"/>
                </a:lnTo>
                <a:lnTo>
                  <a:pt x="86307" y="289943"/>
                </a:lnTo>
                <a:lnTo>
                  <a:pt x="111147" y="250838"/>
                </a:lnTo>
                <a:lnTo>
                  <a:pt x="138669" y="213954"/>
                </a:lnTo>
                <a:lnTo>
                  <a:pt x="168725" y="179451"/>
                </a:lnTo>
                <a:lnTo>
                  <a:pt x="201168" y="147484"/>
                </a:lnTo>
                <a:lnTo>
                  <a:pt x="235849" y="118213"/>
                </a:lnTo>
                <a:lnTo>
                  <a:pt x="272619" y="91795"/>
                </a:lnTo>
                <a:lnTo>
                  <a:pt x="311331" y="68387"/>
                </a:lnTo>
                <a:lnTo>
                  <a:pt x="351836" y="48148"/>
                </a:lnTo>
                <a:lnTo>
                  <a:pt x="393986" y="31235"/>
                </a:lnTo>
                <a:lnTo>
                  <a:pt x="437633" y="17806"/>
                </a:lnTo>
                <a:lnTo>
                  <a:pt x="482629" y="8019"/>
                </a:lnTo>
                <a:lnTo>
                  <a:pt x="528824" y="2031"/>
                </a:lnTo>
                <a:lnTo>
                  <a:pt x="576072" y="0"/>
                </a:lnTo>
                <a:lnTo>
                  <a:pt x="623316" y="2031"/>
                </a:lnTo>
                <a:lnTo>
                  <a:pt x="669508" y="8019"/>
                </a:lnTo>
                <a:lnTo>
                  <a:pt x="714502" y="17806"/>
                </a:lnTo>
                <a:lnTo>
                  <a:pt x="758147" y="31235"/>
                </a:lnTo>
                <a:lnTo>
                  <a:pt x="800296" y="48148"/>
                </a:lnTo>
                <a:lnTo>
                  <a:pt x="840801" y="68387"/>
                </a:lnTo>
                <a:lnTo>
                  <a:pt x="879512" y="91795"/>
                </a:lnTo>
                <a:lnTo>
                  <a:pt x="916283" y="118213"/>
                </a:lnTo>
                <a:lnTo>
                  <a:pt x="950964" y="147484"/>
                </a:lnTo>
                <a:lnTo>
                  <a:pt x="983408" y="179451"/>
                </a:lnTo>
                <a:lnTo>
                  <a:pt x="1013466" y="213954"/>
                </a:lnTo>
                <a:lnTo>
                  <a:pt x="1040989" y="250838"/>
                </a:lnTo>
                <a:lnTo>
                  <a:pt x="1065830" y="289943"/>
                </a:lnTo>
                <a:lnTo>
                  <a:pt x="1087839" y="331113"/>
                </a:lnTo>
                <a:lnTo>
                  <a:pt x="1106870" y="374189"/>
                </a:lnTo>
                <a:lnTo>
                  <a:pt x="1122773" y="419014"/>
                </a:lnTo>
                <a:lnTo>
                  <a:pt x="1135400" y="465430"/>
                </a:lnTo>
                <a:lnTo>
                  <a:pt x="1144603" y="513280"/>
                </a:lnTo>
                <a:lnTo>
                  <a:pt x="1150234" y="562405"/>
                </a:lnTo>
                <a:lnTo>
                  <a:pt x="1152144" y="612648"/>
                </a:lnTo>
                <a:lnTo>
                  <a:pt x="1150234" y="662890"/>
                </a:lnTo>
                <a:lnTo>
                  <a:pt x="1144603" y="712015"/>
                </a:lnTo>
                <a:lnTo>
                  <a:pt x="1135400" y="759865"/>
                </a:lnTo>
                <a:lnTo>
                  <a:pt x="1122773" y="806281"/>
                </a:lnTo>
                <a:lnTo>
                  <a:pt x="1106870" y="851106"/>
                </a:lnTo>
                <a:lnTo>
                  <a:pt x="1087839" y="894182"/>
                </a:lnTo>
                <a:lnTo>
                  <a:pt x="1065830" y="935352"/>
                </a:lnTo>
                <a:lnTo>
                  <a:pt x="1040989" y="974457"/>
                </a:lnTo>
                <a:lnTo>
                  <a:pt x="1013466" y="1011341"/>
                </a:lnTo>
                <a:lnTo>
                  <a:pt x="983408" y="1045845"/>
                </a:lnTo>
                <a:lnTo>
                  <a:pt x="950964" y="1077811"/>
                </a:lnTo>
                <a:lnTo>
                  <a:pt x="916283" y="1107082"/>
                </a:lnTo>
                <a:lnTo>
                  <a:pt x="879512" y="1133500"/>
                </a:lnTo>
                <a:lnTo>
                  <a:pt x="840801" y="1156908"/>
                </a:lnTo>
                <a:lnTo>
                  <a:pt x="800296" y="1177147"/>
                </a:lnTo>
                <a:lnTo>
                  <a:pt x="758147" y="1194060"/>
                </a:lnTo>
                <a:lnTo>
                  <a:pt x="714502" y="1207489"/>
                </a:lnTo>
                <a:lnTo>
                  <a:pt x="669508" y="1217276"/>
                </a:lnTo>
                <a:lnTo>
                  <a:pt x="623316" y="1223264"/>
                </a:lnTo>
                <a:lnTo>
                  <a:pt x="576072" y="1225296"/>
                </a:lnTo>
                <a:lnTo>
                  <a:pt x="528824" y="1223264"/>
                </a:lnTo>
                <a:lnTo>
                  <a:pt x="482629" y="1217276"/>
                </a:lnTo>
                <a:lnTo>
                  <a:pt x="437633" y="1207489"/>
                </a:lnTo>
                <a:lnTo>
                  <a:pt x="393986" y="1194060"/>
                </a:lnTo>
                <a:lnTo>
                  <a:pt x="351836" y="1177147"/>
                </a:lnTo>
                <a:lnTo>
                  <a:pt x="311331" y="1156908"/>
                </a:lnTo>
                <a:lnTo>
                  <a:pt x="272619" y="1133500"/>
                </a:lnTo>
                <a:lnTo>
                  <a:pt x="235849" y="1107082"/>
                </a:lnTo>
                <a:lnTo>
                  <a:pt x="201168" y="1077811"/>
                </a:lnTo>
                <a:lnTo>
                  <a:pt x="168725" y="1045845"/>
                </a:lnTo>
                <a:lnTo>
                  <a:pt x="138669" y="1011341"/>
                </a:lnTo>
                <a:lnTo>
                  <a:pt x="111147" y="974457"/>
                </a:lnTo>
                <a:lnTo>
                  <a:pt x="86307" y="935352"/>
                </a:lnTo>
                <a:lnTo>
                  <a:pt x="64299" y="894182"/>
                </a:lnTo>
                <a:lnTo>
                  <a:pt x="45269" y="851106"/>
                </a:lnTo>
                <a:lnTo>
                  <a:pt x="29368" y="806281"/>
                </a:lnTo>
                <a:lnTo>
                  <a:pt x="16741" y="759865"/>
                </a:lnTo>
                <a:lnTo>
                  <a:pt x="7539" y="712015"/>
                </a:lnTo>
                <a:lnTo>
                  <a:pt x="1909" y="662890"/>
                </a:lnTo>
                <a:lnTo>
                  <a:pt x="0" y="61264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92832" y="3012685"/>
            <a:ext cx="1230244" cy="1137166"/>
          </a:xfrm>
          <a:custGeom>
            <a:avLst/>
            <a:gdLst/>
            <a:ahLst/>
            <a:cxnLst/>
            <a:rect l="l" t="t" r="r" b="b"/>
            <a:pathLst>
              <a:path w="1230244" h="1137166">
                <a:moveTo>
                  <a:pt x="615137" y="273058"/>
                </a:moveTo>
                <a:lnTo>
                  <a:pt x="571713" y="182182"/>
                </a:lnTo>
                <a:lnTo>
                  <a:pt x="519437" y="110605"/>
                </a:lnTo>
                <a:lnTo>
                  <a:pt x="460546" y="57463"/>
                </a:lnTo>
                <a:lnTo>
                  <a:pt x="397278" y="21890"/>
                </a:lnTo>
                <a:lnTo>
                  <a:pt x="331869" y="3024"/>
                </a:lnTo>
                <a:lnTo>
                  <a:pt x="266557" y="0"/>
                </a:lnTo>
                <a:lnTo>
                  <a:pt x="203579" y="11953"/>
                </a:lnTo>
                <a:lnTo>
                  <a:pt x="145172" y="38020"/>
                </a:lnTo>
                <a:lnTo>
                  <a:pt x="93573" y="77337"/>
                </a:lnTo>
                <a:lnTo>
                  <a:pt x="51019" y="129040"/>
                </a:lnTo>
                <a:lnTo>
                  <a:pt x="19747" y="192264"/>
                </a:lnTo>
                <a:lnTo>
                  <a:pt x="1995" y="266145"/>
                </a:lnTo>
                <a:lnTo>
                  <a:pt x="0" y="349819"/>
                </a:lnTo>
                <a:lnTo>
                  <a:pt x="15998" y="442423"/>
                </a:lnTo>
                <a:lnTo>
                  <a:pt x="52227" y="543091"/>
                </a:lnTo>
                <a:lnTo>
                  <a:pt x="110924" y="650961"/>
                </a:lnTo>
                <a:lnTo>
                  <a:pt x="194327" y="765167"/>
                </a:lnTo>
                <a:lnTo>
                  <a:pt x="304672" y="884846"/>
                </a:lnTo>
                <a:lnTo>
                  <a:pt x="444196" y="1009134"/>
                </a:lnTo>
                <a:lnTo>
                  <a:pt x="615137" y="1137166"/>
                </a:lnTo>
                <a:lnTo>
                  <a:pt x="786077" y="1009134"/>
                </a:lnTo>
                <a:lnTo>
                  <a:pt x="925598" y="884846"/>
                </a:lnTo>
                <a:lnTo>
                  <a:pt x="1035939" y="765167"/>
                </a:lnTo>
                <a:lnTo>
                  <a:pt x="1119337" y="650961"/>
                </a:lnTo>
                <a:lnTo>
                  <a:pt x="1178028" y="543091"/>
                </a:lnTo>
                <a:lnTo>
                  <a:pt x="1214252" y="442423"/>
                </a:lnTo>
                <a:lnTo>
                  <a:pt x="1230244" y="349819"/>
                </a:lnTo>
                <a:lnTo>
                  <a:pt x="1228242" y="266145"/>
                </a:lnTo>
                <a:lnTo>
                  <a:pt x="1210484" y="192264"/>
                </a:lnTo>
                <a:lnTo>
                  <a:pt x="1179207" y="129040"/>
                </a:lnTo>
                <a:lnTo>
                  <a:pt x="1136649" y="77337"/>
                </a:lnTo>
                <a:lnTo>
                  <a:pt x="1085047" y="38020"/>
                </a:lnTo>
                <a:lnTo>
                  <a:pt x="1026638" y="11953"/>
                </a:lnTo>
                <a:lnTo>
                  <a:pt x="963660" y="0"/>
                </a:lnTo>
                <a:lnTo>
                  <a:pt x="898351" y="3024"/>
                </a:lnTo>
                <a:lnTo>
                  <a:pt x="832947" y="21890"/>
                </a:lnTo>
                <a:lnTo>
                  <a:pt x="769686" y="57463"/>
                </a:lnTo>
                <a:lnTo>
                  <a:pt x="710806" y="110605"/>
                </a:lnTo>
                <a:lnTo>
                  <a:pt x="658544" y="182182"/>
                </a:lnTo>
                <a:lnTo>
                  <a:pt x="615137" y="273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2832" y="3012685"/>
            <a:ext cx="1230244" cy="1137166"/>
          </a:xfrm>
          <a:custGeom>
            <a:avLst/>
            <a:gdLst/>
            <a:ahLst/>
            <a:cxnLst/>
            <a:rect l="l" t="t" r="r" b="b"/>
            <a:pathLst>
              <a:path w="1230244" h="1137166">
                <a:moveTo>
                  <a:pt x="615137" y="273058"/>
                </a:moveTo>
                <a:lnTo>
                  <a:pt x="658544" y="182182"/>
                </a:lnTo>
                <a:lnTo>
                  <a:pt x="710806" y="110605"/>
                </a:lnTo>
                <a:lnTo>
                  <a:pt x="769686" y="57463"/>
                </a:lnTo>
                <a:lnTo>
                  <a:pt x="832947" y="21890"/>
                </a:lnTo>
                <a:lnTo>
                  <a:pt x="898351" y="3024"/>
                </a:lnTo>
                <a:lnTo>
                  <a:pt x="963660" y="0"/>
                </a:lnTo>
                <a:lnTo>
                  <a:pt x="1026638" y="11953"/>
                </a:lnTo>
                <a:lnTo>
                  <a:pt x="1085047" y="38020"/>
                </a:lnTo>
                <a:lnTo>
                  <a:pt x="1136649" y="77337"/>
                </a:lnTo>
                <a:lnTo>
                  <a:pt x="1179207" y="129040"/>
                </a:lnTo>
                <a:lnTo>
                  <a:pt x="1210484" y="192264"/>
                </a:lnTo>
                <a:lnTo>
                  <a:pt x="1228242" y="266145"/>
                </a:lnTo>
                <a:lnTo>
                  <a:pt x="1230244" y="349819"/>
                </a:lnTo>
                <a:lnTo>
                  <a:pt x="1214252" y="442423"/>
                </a:lnTo>
                <a:lnTo>
                  <a:pt x="1178028" y="543091"/>
                </a:lnTo>
                <a:lnTo>
                  <a:pt x="1119337" y="650961"/>
                </a:lnTo>
                <a:lnTo>
                  <a:pt x="1035939" y="765167"/>
                </a:lnTo>
                <a:lnTo>
                  <a:pt x="925598" y="884846"/>
                </a:lnTo>
                <a:lnTo>
                  <a:pt x="786077" y="1009134"/>
                </a:lnTo>
                <a:lnTo>
                  <a:pt x="615137" y="1137166"/>
                </a:lnTo>
                <a:lnTo>
                  <a:pt x="444196" y="1009134"/>
                </a:lnTo>
                <a:lnTo>
                  <a:pt x="304672" y="884846"/>
                </a:lnTo>
                <a:lnTo>
                  <a:pt x="194327" y="765167"/>
                </a:lnTo>
                <a:lnTo>
                  <a:pt x="110924" y="650961"/>
                </a:lnTo>
                <a:lnTo>
                  <a:pt x="52227" y="543091"/>
                </a:lnTo>
                <a:lnTo>
                  <a:pt x="15998" y="442423"/>
                </a:lnTo>
                <a:lnTo>
                  <a:pt x="0" y="349819"/>
                </a:lnTo>
                <a:lnTo>
                  <a:pt x="1995" y="266145"/>
                </a:lnTo>
                <a:lnTo>
                  <a:pt x="19747" y="192264"/>
                </a:lnTo>
                <a:lnTo>
                  <a:pt x="51019" y="129040"/>
                </a:lnTo>
                <a:lnTo>
                  <a:pt x="93573" y="77337"/>
                </a:lnTo>
                <a:lnTo>
                  <a:pt x="145172" y="38020"/>
                </a:lnTo>
                <a:lnTo>
                  <a:pt x="203579" y="11953"/>
                </a:lnTo>
                <a:lnTo>
                  <a:pt x="266557" y="0"/>
                </a:lnTo>
                <a:lnTo>
                  <a:pt x="331869" y="3024"/>
                </a:lnTo>
                <a:lnTo>
                  <a:pt x="397278" y="21890"/>
                </a:lnTo>
                <a:lnTo>
                  <a:pt x="460546" y="57463"/>
                </a:lnTo>
                <a:lnTo>
                  <a:pt x="519437" y="110605"/>
                </a:lnTo>
                <a:lnTo>
                  <a:pt x="571713" y="182182"/>
                </a:lnTo>
                <a:lnTo>
                  <a:pt x="615137" y="27305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4332" y="4221480"/>
            <a:ext cx="789432" cy="1441704"/>
          </a:xfrm>
          <a:custGeom>
            <a:avLst/>
            <a:gdLst/>
            <a:ahLst/>
            <a:cxnLst/>
            <a:rect l="l" t="t" r="r" b="b"/>
            <a:pathLst>
              <a:path w="789432" h="1441703">
                <a:moveTo>
                  <a:pt x="0" y="720852"/>
                </a:moveTo>
                <a:lnTo>
                  <a:pt x="1308" y="779977"/>
                </a:lnTo>
                <a:lnTo>
                  <a:pt x="5164" y="837785"/>
                </a:lnTo>
                <a:lnTo>
                  <a:pt x="11467" y="894090"/>
                </a:lnTo>
                <a:lnTo>
                  <a:pt x="20116" y="948708"/>
                </a:lnTo>
                <a:lnTo>
                  <a:pt x="31009" y="1001452"/>
                </a:lnTo>
                <a:lnTo>
                  <a:pt x="44045" y="1052137"/>
                </a:lnTo>
                <a:lnTo>
                  <a:pt x="59122" y="1100579"/>
                </a:lnTo>
                <a:lnTo>
                  <a:pt x="76139" y="1146590"/>
                </a:lnTo>
                <a:lnTo>
                  <a:pt x="94994" y="1189986"/>
                </a:lnTo>
                <a:lnTo>
                  <a:pt x="115585" y="1230582"/>
                </a:lnTo>
                <a:lnTo>
                  <a:pt x="137813" y="1268191"/>
                </a:lnTo>
                <a:lnTo>
                  <a:pt x="161574" y="1302629"/>
                </a:lnTo>
                <a:lnTo>
                  <a:pt x="186768" y="1333710"/>
                </a:lnTo>
                <a:lnTo>
                  <a:pt x="213293" y="1361249"/>
                </a:lnTo>
                <a:lnTo>
                  <a:pt x="269930" y="1404957"/>
                </a:lnTo>
                <a:lnTo>
                  <a:pt x="330675" y="1432270"/>
                </a:lnTo>
                <a:lnTo>
                  <a:pt x="394716" y="1441704"/>
                </a:lnTo>
                <a:lnTo>
                  <a:pt x="427097" y="1439314"/>
                </a:lnTo>
                <a:lnTo>
                  <a:pt x="489591" y="1420755"/>
                </a:lnTo>
                <a:lnTo>
                  <a:pt x="548384" y="1385060"/>
                </a:lnTo>
                <a:lnTo>
                  <a:pt x="602663" y="1333710"/>
                </a:lnTo>
                <a:lnTo>
                  <a:pt x="627857" y="1302629"/>
                </a:lnTo>
                <a:lnTo>
                  <a:pt x="651618" y="1268191"/>
                </a:lnTo>
                <a:lnTo>
                  <a:pt x="673846" y="1230582"/>
                </a:lnTo>
                <a:lnTo>
                  <a:pt x="694437" y="1189986"/>
                </a:lnTo>
                <a:lnTo>
                  <a:pt x="713292" y="1146590"/>
                </a:lnTo>
                <a:lnTo>
                  <a:pt x="730309" y="1100579"/>
                </a:lnTo>
                <a:lnTo>
                  <a:pt x="745386" y="1052137"/>
                </a:lnTo>
                <a:lnTo>
                  <a:pt x="758422" y="1001452"/>
                </a:lnTo>
                <a:lnTo>
                  <a:pt x="769315" y="948708"/>
                </a:lnTo>
                <a:lnTo>
                  <a:pt x="777964" y="894090"/>
                </a:lnTo>
                <a:lnTo>
                  <a:pt x="784267" y="837785"/>
                </a:lnTo>
                <a:lnTo>
                  <a:pt x="788123" y="779977"/>
                </a:lnTo>
                <a:lnTo>
                  <a:pt x="789432" y="720852"/>
                </a:lnTo>
                <a:lnTo>
                  <a:pt x="788123" y="661726"/>
                </a:lnTo>
                <a:lnTo>
                  <a:pt x="784267" y="603918"/>
                </a:lnTo>
                <a:lnTo>
                  <a:pt x="777964" y="547613"/>
                </a:lnTo>
                <a:lnTo>
                  <a:pt x="769315" y="492995"/>
                </a:lnTo>
                <a:lnTo>
                  <a:pt x="758422" y="440251"/>
                </a:lnTo>
                <a:lnTo>
                  <a:pt x="745386" y="389566"/>
                </a:lnTo>
                <a:lnTo>
                  <a:pt x="730309" y="341124"/>
                </a:lnTo>
                <a:lnTo>
                  <a:pt x="713292" y="295113"/>
                </a:lnTo>
                <a:lnTo>
                  <a:pt x="694437" y="251717"/>
                </a:lnTo>
                <a:lnTo>
                  <a:pt x="673846" y="211121"/>
                </a:lnTo>
                <a:lnTo>
                  <a:pt x="651618" y="173512"/>
                </a:lnTo>
                <a:lnTo>
                  <a:pt x="627857" y="139074"/>
                </a:lnTo>
                <a:lnTo>
                  <a:pt x="602663" y="107993"/>
                </a:lnTo>
                <a:lnTo>
                  <a:pt x="576138" y="80454"/>
                </a:lnTo>
                <a:lnTo>
                  <a:pt x="519501" y="36746"/>
                </a:lnTo>
                <a:lnTo>
                  <a:pt x="458756" y="9433"/>
                </a:lnTo>
                <a:lnTo>
                  <a:pt x="394716" y="0"/>
                </a:lnTo>
                <a:lnTo>
                  <a:pt x="362334" y="2389"/>
                </a:lnTo>
                <a:lnTo>
                  <a:pt x="299840" y="20948"/>
                </a:lnTo>
                <a:lnTo>
                  <a:pt x="241047" y="56643"/>
                </a:lnTo>
                <a:lnTo>
                  <a:pt x="186768" y="107993"/>
                </a:lnTo>
                <a:lnTo>
                  <a:pt x="161574" y="139074"/>
                </a:lnTo>
                <a:lnTo>
                  <a:pt x="137813" y="173512"/>
                </a:lnTo>
                <a:lnTo>
                  <a:pt x="115585" y="211121"/>
                </a:lnTo>
                <a:lnTo>
                  <a:pt x="94994" y="251717"/>
                </a:lnTo>
                <a:lnTo>
                  <a:pt x="76139" y="295113"/>
                </a:lnTo>
                <a:lnTo>
                  <a:pt x="59122" y="341124"/>
                </a:lnTo>
                <a:lnTo>
                  <a:pt x="44045" y="389566"/>
                </a:lnTo>
                <a:lnTo>
                  <a:pt x="31009" y="440251"/>
                </a:lnTo>
                <a:lnTo>
                  <a:pt x="20116" y="492995"/>
                </a:lnTo>
                <a:lnTo>
                  <a:pt x="11467" y="547613"/>
                </a:lnTo>
                <a:lnTo>
                  <a:pt x="5164" y="603918"/>
                </a:lnTo>
                <a:lnTo>
                  <a:pt x="1308" y="661726"/>
                </a:lnTo>
                <a:lnTo>
                  <a:pt x="0" y="720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4332" y="4221480"/>
            <a:ext cx="789432" cy="1441704"/>
          </a:xfrm>
          <a:custGeom>
            <a:avLst/>
            <a:gdLst/>
            <a:ahLst/>
            <a:cxnLst/>
            <a:rect l="l" t="t" r="r" b="b"/>
            <a:pathLst>
              <a:path w="789432" h="1441703">
                <a:moveTo>
                  <a:pt x="0" y="720852"/>
                </a:moveTo>
                <a:lnTo>
                  <a:pt x="1308" y="661726"/>
                </a:lnTo>
                <a:lnTo>
                  <a:pt x="5164" y="603918"/>
                </a:lnTo>
                <a:lnTo>
                  <a:pt x="11467" y="547613"/>
                </a:lnTo>
                <a:lnTo>
                  <a:pt x="20116" y="492995"/>
                </a:lnTo>
                <a:lnTo>
                  <a:pt x="31009" y="440251"/>
                </a:lnTo>
                <a:lnTo>
                  <a:pt x="44045" y="389566"/>
                </a:lnTo>
                <a:lnTo>
                  <a:pt x="59122" y="341124"/>
                </a:lnTo>
                <a:lnTo>
                  <a:pt x="76139" y="295113"/>
                </a:lnTo>
                <a:lnTo>
                  <a:pt x="94994" y="251717"/>
                </a:lnTo>
                <a:lnTo>
                  <a:pt x="115585" y="211121"/>
                </a:lnTo>
                <a:lnTo>
                  <a:pt x="137813" y="173512"/>
                </a:lnTo>
                <a:lnTo>
                  <a:pt x="161574" y="139074"/>
                </a:lnTo>
                <a:lnTo>
                  <a:pt x="186768" y="107993"/>
                </a:lnTo>
                <a:lnTo>
                  <a:pt x="213293" y="80454"/>
                </a:lnTo>
                <a:lnTo>
                  <a:pt x="269930" y="36746"/>
                </a:lnTo>
                <a:lnTo>
                  <a:pt x="330675" y="9433"/>
                </a:lnTo>
                <a:lnTo>
                  <a:pt x="394716" y="0"/>
                </a:lnTo>
                <a:lnTo>
                  <a:pt x="427097" y="2389"/>
                </a:lnTo>
                <a:lnTo>
                  <a:pt x="489591" y="20948"/>
                </a:lnTo>
                <a:lnTo>
                  <a:pt x="548384" y="56643"/>
                </a:lnTo>
                <a:lnTo>
                  <a:pt x="602663" y="107993"/>
                </a:lnTo>
                <a:lnTo>
                  <a:pt x="627857" y="139074"/>
                </a:lnTo>
                <a:lnTo>
                  <a:pt x="651618" y="173512"/>
                </a:lnTo>
                <a:lnTo>
                  <a:pt x="673846" y="211121"/>
                </a:lnTo>
                <a:lnTo>
                  <a:pt x="694437" y="251717"/>
                </a:lnTo>
                <a:lnTo>
                  <a:pt x="713292" y="295113"/>
                </a:lnTo>
                <a:lnTo>
                  <a:pt x="730309" y="341124"/>
                </a:lnTo>
                <a:lnTo>
                  <a:pt x="745386" y="389566"/>
                </a:lnTo>
                <a:lnTo>
                  <a:pt x="758422" y="440251"/>
                </a:lnTo>
                <a:lnTo>
                  <a:pt x="769315" y="492995"/>
                </a:lnTo>
                <a:lnTo>
                  <a:pt x="777964" y="547613"/>
                </a:lnTo>
                <a:lnTo>
                  <a:pt x="784267" y="603918"/>
                </a:lnTo>
                <a:lnTo>
                  <a:pt x="788123" y="661726"/>
                </a:lnTo>
                <a:lnTo>
                  <a:pt x="789432" y="720852"/>
                </a:lnTo>
                <a:lnTo>
                  <a:pt x="788123" y="779977"/>
                </a:lnTo>
                <a:lnTo>
                  <a:pt x="784267" y="837785"/>
                </a:lnTo>
                <a:lnTo>
                  <a:pt x="777964" y="894090"/>
                </a:lnTo>
                <a:lnTo>
                  <a:pt x="769315" y="948708"/>
                </a:lnTo>
                <a:lnTo>
                  <a:pt x="758422" y="1001452"/>
                </a:lnTo>
                <a:lnTo>
                  <a:pt x="745386" y="1052137"/>
                </a:lnTo>
                <a:lnTo>
                  <a:pt x="730309" y="1100579"/>
                </a:lnTo>
                <a:lnTo>
                  <a:pt x="713292" y="1146590"/>
                </a:lnTo>
                <a:lnTo>
                  <a:pt x="694437" y="1189986"/>
                </a:lnTo>
                <a:lnTo>
                  <a:pt x="673846" y="1230582"/>
                </a:lnTo>
                <a:lnTo>
                  <a:pt x="651618" y="1268191"/>
                </a:lnTo>
                <a:lnTo>
                  <a:pt x="627857" y="1302629"/>
                </a:lnTo>
                <a:lnTo>
                  <a:pt x="602663" y="1333710"/>
                </a:lnTo>
                <a:lnTo>
                  <a:pt x="576138" y="1361249"/>
                </a:lnTo>
                <a:lnTo>
                  <a:pt x="519501" y="1404957"/>
                </a:lnTo>
                <a:lnTo>
                  <a:pt x="458756" y="1432270"/>
                </a:lnTo>
                <a:lnTo>
                  <a:pt x="394716" y="1441704"/>
                </a:lnTo>
                <a:lnTo>
                  <a:pt x="362334" y="1439314"/>
                </a:lnTo>
                <a:lnTo>
                  <a:pt x="299840" y="1420755"/>
                </a:lnTo>
                <a:lnTo>
                  <a:pt x="241047" y="1385060"/>
                </a:lnTo>
                <a:lnTo>
                  <a:pt x="186768" y="1333710"/>
                </a:lnTo>
                <a:lnTo>
                  <a:pt x="161574" y="1302629"/>
                </a:lnTo>
                <a:lnTo>
                  <a:pt x="137813" y="1268191"/>
                </a:lnTo>
                <a:lnTo>
                  <a:pt x="115585" y="1230582"/>
                </a:lnTo>
                <a:lnTo>
                  <a:pt x="94994" y="1189986"/>
                </a:lnTo>
                <a:lnTo>
                  <a:pt x="76139" y="1146590"/>
                </a:lnTo>
                <a:lnTo>
                  <a:pt x="59122" y="1100579"/>
                </a:lnTo>
                <a:lnTo>
                  <a:pt x="44045" y="1052137"/>
                </a:lnTo>
                <a:lnTo>
                  <a:pt x="31009" y="1001452"/>
                </a:lnTo>
                <a:lnTo>
                  <a:pt x="20116" y="948708"/>
                </a:lnTo>
                <a:lnTo>
                  <a:pt x="11467" y="894090"/>
                </a:lnTo>
                <a:lnTo>
                  <a:pt x="5164" y="837785"/>
                </a:lnTo>
                <a:lnTo>
                  <a:pt x="1308" y="779977"/>
                </a:lnTo>
                <a:lnTo>
                  <a:pt x="0" y="720852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4300" y="2997708"/>
            <a:ext cx="935736" cy="1007363"/>
          </a:xfrm>
          <a:custGeom>
            <a:avLst/>
            <a:gdLst/>
            <a:ahLst/>
            <a:cxnLst/>
            <a:rect l="l" t="t" r="r" b="b"/>
            <a:pathLst>
              <a:path w="935736" h="1007363">
                <a:moveTo>
                  <a:pt x="0" y="1007363"/>
                </a:moveTo>
                <a:lnTo>
                  <a:pt x="935736" y="1007363"/>
                </a:lnTo>
                <a:lnTo>
                  <a:pt x="935736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4300" y="2997708"/>
            <a:ext cx="935736" cy="1007363"/>
          </a:xfrm>
          <a:custGeom>
            <a:avLst/>
            <a:gdLst/>
            <a:ahLst/>
            <a:cxnLst/>
            <a:rect l="l" t="t" r="r" b="b"/>
            <a:pathLst>
              <a:path w="935736" h="1007363">
                <a:moveTo>
                  <a:pt x="0" y="1007363"/>
                </a:moveTo>
                <a:lnTo>
                  <a:pt x="935736" y="1007363"/>
                </a:lnTo>
                <a:lnTo>
                  <a:pt x="935736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084" y="4369308"/>
            <a:ext cx="1298448" cy="1225296"/>
          </a:xfrm>
          <a:custGeom>
            <a:avLst/>
            <a:gdLst/>
            <a:ahLst/>
            <a:cxnLst/>
            <a:rect l="l" t="t" r="r" b="b"/>
            <a:pathLst>
              <a:path w="1298448" h="1225296">
                <a:moveTo>
                  <a:pt x="0" y="1225296"/>
                </a:moveTo>
                <a:lnTo>
                  <a:pt x="1298448" y="1225296"/>
                </a:lnTo>
                <a:lnTo>
                  <a:pt x="649224" y="0"/>
                </a:lnTo>
                <a:lnTo>
                  <a:pt x="0" y="1225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084" y="4369308"/>
            <a:ext cx="1298448" cy="1225296"/>
          </a:xfrm>
          <a:custGeom>
            <a:avLst/>
            <a:gdLst/>
            <a:ahLst/>
            <a:cxnLst/>
            <a:rect l="l" t="t" r="r" b="b"/>
            <a:pathLst>
              <a:path w="1298448" h="1225296">
                <a:moveTo>
                  <a:pt x="0" y="1225296"/>
                </a:moveTo>
                <a:lnTo>
                  <a:pt x="649224" y="0"/>
                </a:lnTo>
                <a:lnTo>
                  <a:pt x="1298448" y="1225296"/>
                </a:lnTo>
                <a:lnTo>
                  <a:pt x="0" y="122529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80" y="3872482"/>
            <a:ext cx="2447544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1192" y="825144"/>
            <a:ext cx="3478259" cy="444804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0" dirty="0">
                <a:solidFill>
                  <a:srgbClr val="FFC000"/>
                </a:solidFill>
                <a:latin typeface="Calibri"/>
                <a:cs typeface="Calibri"/>
              </a:rPr>
              <a:t>4. ISKANJE - OBLIKE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24300" y="2997708"/>
            <a:ext cx="935736" cy="1007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57200" y="1600200"/>
            <a:ext cx="4402836" cy="891540"/>
          </a:xfrm>
          <a:prstGeom prst="rect">
            <a:avLst/>
          </a:prstGeom>
        </p:spPr>
        <p:txBody>
          <a:bodyPr wrap="square" lIns="0" tIns="18542" rIns="0" bIns="0" rtlCol="0">
            <a:noAutofit/>
          </a:bodyPr>
          <a:lstStyle/>
          <a:p>
            <a:pPr marL="91440">
              <a:lnSpc>
                <a:spcPts val="2920"/>
              </a:lnSpc>
            </a:pPr>
            <a:r>
              <a:rPr sz="2400" spc="-6" dirty="0">
                <a:latin typeface="Calibri"/>
                <a:cs typeface="Calibri"/>
              </a:rPr>
              <a:t>V naravi poišči predmete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ts val="2595"/>
              </a:lnSpc>
            </a:pPr>
            <a:r>
              <a:rPr sz="2400" spc="0" dirty="0">
                <a:latin typeface="Calibri"/>
                <a:cs typeface="Calibri"/>
              </a:rPr>
              <a:t>naslednjih oblik: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20623" y="1706879"/>
            <a:ext cx="8229600" cy="1296924"/>
          </a:xfrm>
          <a:custGeom>
            <a:avLst/>
            <a:gdLst/>
            <a:ahLst/>
            <a:cxnLst/>
            <a:rect l="l" t="t" r="r" b="b"/>
            <a:pathLst>
              <a:path w="8229600" h="1296924">
                <a:moveTo>
                  <a:pt x="0" y="1296924"/>
                </a:moveTo>
                <a:lnTo>
                  <a:pt x="8229600" y="1296924"/>
                </a:lnTo>
                <a:lnTo>
                  <a:pt x="8229600" y="0"/>
                </a:lnTo>
                <a:lnTo>
                  <a:pt x="0" y="0"/>
                </a:lnTo>
                <a:lnTo>
                  <a:pt x="0" y="1296924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0968" y="3250692"/>
            <a:ext cx="3816096" cy="325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5311" y="2767028"/>
            <a:ext cx="3083599" cy="2410857"/>
          </a:xfrm>
          <a:custGeom>
            <a:avLst/>
            <a:gdLst/>
            <a:ahLst/>
            <a:cxnLst/>
            <a:rect l="l" t="t" r="r" b="b"/>
            <a:pathLst>
              <a:path w="3083599" h="2410857">
                <a:moveTo>
                  <a:pt x="3081374" y="1054180"/>
                </a:moveTo>
                <a:lnTo>
                  <a:pt x="3083599" y="1022558"/>
                </a:lnTo>
                <a:lnTo>
                  <a:pt x="3083579" y="991090"/>
                </a:lnTo>
                <a:lnTo>
                  <a:pt x="3081340" y="959921"/>
                </a:lnTo>
                <a:lnTo>
                  <a:pt x="3076908" y="929195"/>
                </a:lnTo>
                <a:lnTo>
                  <a:pt x="3070310" y="899056"/>
                </a:lnTo>
                <a:lnTo>
                  <a:pt x="3061570" y="869650"/>
                </a:lnTo>
                <a:lnTo>
                  <a:pt x="3050715" y="841121"/>
                </a:lnTo>
                <a:lnTo>
                  <a:pt x="3037771" y="813613"/>
                </a:lnTo>
                <a:lnTo>
                  <a:pt x="3022765" y="787270"/>
                </a:lnTo>
                <a:lnTo>
                  <a:pt x="3005721" y="762238"/>
                </a:lnTo>
                <a:lnTo>
                  <a:pt x="2986667" y="738660"/>
                </a:lnTo>
                <a:lnTo>
                  <a:pt x="2965627" y="716682"/>
                </a:lnTo>
                <a:lnTo>
                  <a:pt x="2942629" y="696447"/>
                </a:lnTo>
                <a:lnTo>
                  <a:pt x="2917698" y="678100"/>
                </a:lnTo>
                <a:lnTo>
                  <a:pt x="2919087" y="666712"/>
                </a:lnTo>
                <a:lnTo>
                  <a:pt x="2920273" y="653782"/>
                </a:lnTo>
                <a:lnTo>
                  <a:pt x="2921041" y="640870"/>
                </a:lnTo>
                <a:lnTo>
                  <a:pt x="2921395" y="627986"/>
                </a:lnTo>
                <a:lnTo>
                  <a:pt x="2921337" y="615144"/>
                </a:lnTo>
                <a:lnTo>
                  <a:pt x="2919991" y="589625"/>
                </a:lnTo>
                <a:lnTo>
                  <a:pt x="2917020" y="564407"/>
                </a:lnTo>
                <a:lnTo>
                  <a:pt x="2912441" y="539579"/>
                </a:lnTo>
                <a:lnTo>
                  <a:pt x="2906269" y="515234"/>
                </a:lnTo>
                <a:lnTo>
                  <a:pt x="2898520" y="491463"/>
                </a:lnTo>
                <a:lnTo>
                  <a:pt x="2889211" y="468358"/>
                </a:lnTo>
                <a:lnTo>
                  <a:pt x="2878359" y="446010"/>
                </a:lnTo>
                <a:lnTo>
                  <a:pt x="2856881" y="410623"/>
                </a:lnTo>
                <a:lnTo>
                  <a:pt x="2839827" y="388004"/>
                </a:lnTo>
                <a:lnTo>
                  <a:pt x="2821318" y="367315"/>
                </a:lnTo>
                <a:lnTo>
                  <a:pt x="2801476" y="348583"/>
                </a:lnTo>
                <a:lnTo>
                  <a:pt x="2780421" y="331832"/>
                </a:lnTo>
                <a:lnTo>
                  <a:pt x="2758275" y="317090"/>
                </a:lnTo>
                <a:lnTo>
                  <a:pt x="2735159" y="304380"/>
                </a:lnTo>
                <a:lnTo>
                  <a:pt x="2711195" y="293728"/>
                </a:lnTo>
                <a:lnTo>
                  <a:pt x="2686503" y="285160"/>
                </a:lnTo>
                <a:lnTo>
                  <a:pt x="2661206" y="278701"/>
                </a:lnTo>
                <a:lnTo>
                  <a:pt x="2635423" y="274376"/>
                </a:lnTo>
                <a:lnTo>
                  <a:pt x="2609277" y="272212"/>
                </a:lnTo>
                <a:lnTo>
                  <a:pt x="2582889" y="272233"/>
                </a:lnTo>
                <a:lnTo>
                  <a:pt x="2556379" y="274465"/>
                </a:lnTo>
                <a:lnTo>
                  <a:pt x="2529870" y="278933"/>
                </a:lnTo>
                <a:lnTo>
                  <a:pt x="2503482" y="285663"/>
                </a:lnTo>
                <a:lnTo>
                  <a:pt x="2477337" y="294680"/>
                </a:lnTo>
                <a:lnTo>
                  <a:pt x="2451556" y="306009"/>
                </a:lnTo>
                <a:lnTo>
                  <a:pt x="2426260" y="319677"/>
                </a:lnTo>
                <a:lnTo>
                  <a:pt x="2401570" y="335708"/>
                </a:lnTo>
                <a:lnTo>
                  <a:pt x="2400123" y="331265"/>
                </a:lnTo>
                <a:lnTo>
                  <a:pt x="2390903" y="306835"/>
                </a:lnTo>
                <a:lnTo>
                  <a:pt x="2379909" y="283469"/>
                </a:lnTo>
                <a:lnTo>
                  <a:pt x="2367198" y="261266"/>
                </a:lnTo>
                <a:lnTo>
                  <a:pt x="2352828" y="240325"/>
                </a:lnTo>
                <a:lnTo>
                  <a:pt x="2336858" y="220748"/>
                </a:lnTo>
                <a:lnTo>
                  <a:pt x="2309761" y="193937"/>
                </a:lnTo>
                <a:lnTo>
                  <a:pt x="2290211" y="178385"/>
                </a:lnTo>
                <a:lnTo>
                  <a:pt x="2269755" y="164839"/>
                </a:lnTo>
                <a:lnTo>
                  <a:pt x="2248504" y="153294"/>
                </a:lnTo>
                <a:lnTo>
                  <a:pt x="2226570" y="143743"/>
                </a:lnTo>
                <a:lnTo>
                  <a:pt x="2204066" y="136180"/>
                </a:lnTo>
                <a:lnTo>
                  <a:pt x="2181105" y="130599"/>
                </a:lnTo>
                <a:lnTo>
                  <a:pt x="2157798" y="126993"/>
                </a:lnTo>
                <a:lnTo>
                  <a:pt x="2134258" y="125356"/>
                </a:lnTo>
                <a:lnTo>
                  <a:pt x="2110597" y="125682"/>
                </a:lnTo>
                <a:lnTo>
                  <a:pt x="2086928" y="127964"/>
                </a:lnTo>
                <a:lnTo>
                  <a:pt x="2063362" y="132196"/>
                </a:lnTo>
                <a:lnTo>
                  <a:pt x="2040012" y="138372"/>
                </a:lnTo>
                <a:lnTo>
                  <a:pt x="2016991" y="146486"/>
                </a:lnTo>
                <a:lnTo>
                  <a:pt x="1994410" y="156531"/>
                </a:lnTo>
                <a:lnTo>
                  <a:pt x="1972382" y="168501"/>
                </a:lnTo>
                <a:lnTo>
                  <a:pt x="1951020" y="182389"/>
                </a:lnTo>
                <a:lnTo>
                  <a:pt x="1930434" y="198190"/>
                </a:lnTo>
                <a:lnTo>
                  <a:pt x="1910739" y="215898"/>
                </a:lnTo>
                <a:lnTo>
                  <a:pt x="1892046" y="235505"/>
                </a:lnTo>
                <a:lnTo>
                  <a:pt x="1887536" y="226315"/>
                </a:lnTo>
                <a:lnTo>
                  <a:pt x="1875132" y="203818"/>
                </a:lnTo>
                <a:lnTo>
                  <a:pt x="1861329" y="182369"/>
                </a:lnTo>
                <a:lnTo>
                  <a:pt x="1846200" y="162013"/>
                </a:lnTo>
                <a:lnTo>
                  <a:pt x="1829816" y="142795"/>
                </a:lnTo>
                <a:lnTo>
                  <a:pt x="1807727" y="120692"/>
                </a:lnTo>
                <a:lnTo>
                  <a:pt x="1784336" y="101014"/>
                </a:lnTo>
                <a:lnTo>
                  <a:pt x="1759782" y="83757"/>
                </a:lnTo>
                <a:lnTo>
                  <a:pt x="1734200" y="68919"/>
                </a:lnTo>
                <a:lnTo>
                  <a:pt x="1707729" y="56496"/>
                </a:lnTo>
                <a:lnTo>
                  <a:pt x="1680506" y="46485"/>
                </a:lnTo>
                <a:lnTo>
                  <a:pt x="1652667" y="38880"/>
                </a:lnTo>
                <a:lnTo>
                  <a:pt x="1624350" y="33681"/>
                </a:lnTo>
                <a:lnTo>
                  <a:pt x="1595692" y="30881"/>
                </a:lnTo>
                <a:lnTo>
                  <a:pt x="1566831" y="30479"/>
                </a:lnTo>
                <a:lnTo>
                  <a:pt x="1537902" y="32471"/>
                </a:lnTo>
                <a:lnTo>
                  <a:pt x="1509045" y="36852"/>
                </a:lnTo>
                <a:lnTo>
                  <a:pt x="1480394" y="43621"/>
                </a:lnTo>
                <a:lnTo>
                  <a:pt x="1452089" y="52772"/>
                </a:lnTo>
                <a:lnTo>
                  <a:pt x="1424265" y="64303"/>
                </a:lnTo>
                <a:lnTo>
                  <a:pt x="1397061" y="78210"/>
                </a:lnTo>
                <a:lnTo>
                  <a:pt x="1370613" y="94489"/>
                </a:lnTo>
                <a:lnTo>
                  <a:pt x="1345058" y="113137"/>
                </a:lnTo>
                <a:lnTo>
                  <a:pt x="1320534" y="134151"/>
                </a:lnTo>
                <a:lnTo>
                  <a:pt x="1297178" y="157527"/>
                </a:lnTo>
                <a:lnTo>
                  <a:pt x="1286496" y="145270"/>
                </a:lnTo>
                <a:lnTo>
                  <a:pt x="1264051" y="122103"/>
                </a:lnTo>
                <a:lnTo>
                  <a:pt x="1240242" y="100776"/>
                </a:lnTo>
                <a:lnTo>
                  <a:pt x="1215161" y="81340"/>
                </a:lnTo>
                <a:lnTo>
                  <a:pt x="1188899" y="63848"/>
                </a:lnTo>
                <a:lnTo>
                  <a:pt x="1161547" y="48353"/>
                </a:lnTo>
                <a:lnTo>
                  <a:pt x="1133197" y="34907"/>
                </a:lnTo>
                <a:lnTo>
                  <a:pt x="1103940" y="23564"/>
                </a:lnTo>
                <a:lnTo>
                  <a:pt x="1073867" y="14375"/>
                </a:lnTo>
                <a:lnTo>
                  <a:pt x="1043071" y="7393"/>
                </a:lnTo>
                <a:lnTo>
                  <a:pt x="988712" y="654"/>
                </a:lnTo>
                <a:lnTo>
                  <a:pt x="950263" y="0"/>
                </a:lnTo>
                <a:lnTo>
                  <a:pt x="912228" y="2669"/>
                </a:lnTo>
                <a:lnTo>
                  <a:pt x="874750" y="8548"/>
                </a:lnTo>
                <a:lnTo>
                  <a:pt x="837972" y="17523"/>
                </a:lnTo>
                <a:lnTo>
                  <a:pt x="802038" y="29482"/>
                </a:lnTo>
                <a:lnTo>
                  <a:pt x="767093" y="44309"/>
                </a:lnTo>
                <a:lnTo>
                  <a:pt x="733280" y="61892"/>
                </a:lnTo>
                <a:lnTo>
                  <a:pt x="700742" y="82117"/>
                </a:lnTo>
                <a:lnTo>
                  <a:pt x="669623" y="104869"/>
                </a:lnTo>
                <a:lnTo>
                  <a:pt x="640068" y="130037"/>
                </a:lnTo>
                <a:lnTo>
                  <a:pt x="612219" y="157506"/>
                </a:lnTo>
                <a:lnTo>
                  <a:pt x="586221" y="187161"/>
                </a:lnTo>
                <a:lnTo>
                  <a:pt x="562217" y="218891"/>
                </a:lnTo>
                <a:lnTo>
                  <a:pt x="540351" y="252580"/>
                </a:lnTo>
                <a:lnTo>
                  <a:pt x="520767" y="288116"/>
                </a:lnTo>
                <a:lnTo>
                  <a:pt x="503608" y="325385"/>
                </a:lnTo>
                <a:lnTo>
                  <a:pt x="489019" y="364273"/>
                </a:lnTo>
                <a:lnTo>
                  <a:pt x="477142" y="404667"/>
                </a:lnTo>
                <a:lnTo>
                  <a:pt x="468122" y="446452"/>
                </a:lnTo>
                <a:lnTo>
                  <a:pt x="463423" y="452929"/>
                </a:lnTo>
                <a:lnTo>
                  <a:pt x="449085" y="450644"/>
                </a:lnTo>
                <a:lnTo>
                  <a:pt x="434700" y="449116"/>
                </a:lnTo>
                <a:lnTo>
                  <a:pt x="420290" y="448340"/>
                </a:lnTo>
                <a:lnTo>
                  <a:pt x="405879" y="448306"/>
                </a:lnTo>
                <a:lnTo>
                  <a:pt x="391489" y="449008"/>
                </a:lnTo>
                <a:lnTo>
                  <a:pt x="362868" y="452587"/>
                </a:lnTo>
                <a:lnTo>
                  <a:pt x="334610" y="459015"/>
                </a:lnTo>
                <a:lnTo>
                  <a:pt x="306900" y="468233"/>
                </a:lnTo>
                <a:lnTo>
                  <a:pt x="279922" y="480179"/>
                </a:lnTo>
                <a:lnTo>
                  <a:pt x="253861" y="494791"/>
                </a:lnTo>
                <a:lnTo>
                  <a:pt x="228901" y="512010"/>
                </a:lnTo>
                <a:lnTo>
                  <a:pt x="205227" y="531774"/>
                </a:lnTo>
                <a:lnTo>
                  <a:pt x="175528" y="562491"/>
                </a:lnTo>
                <a:lnTo>
                  <a:pt x="158850" y="583516"/>
                </a:lnTo>
                <a:lnTo>
                  <a:pt x="143902" y="605542"/>
                </a:lnTo>
                <a:lnTo>
                  <a:pt x="130692" y="628450"/>
                </a:lnTo>
                <a:lnTo>
                  <a:pt x="119229" y="652116"/>
                </a:lnTo>
                <a:lnTo>
                  <a:pt x="109521" y="676420"/>
                </a:lnTo>
                <a:lnTo>
                  <a:pt x="101575" y="701239"/>
                </a:lnTo>
                <a:lnTo>
                  <a:pt x="95399" y="726452"/>
                </a:lnTo>
                <a:lnTo>
                  <a:pt x="91002" y="751937"/>
                </a:lnTo>
                <a:lnTo>
                  <a:pt x="88392" y="777573"/>
                </a:lnTo>
                <a:lnTo>
                  <a:pt x="87576" y="803236"/>
                </a:lnTo>
                <a:lnTo>
                  <a:pt x="88563" y="828807"/>
                </a:lnTo>
                <a:lnTo>
                  <a:pt x="91360" y="854163"/>
                </a:lnTo>
                <a:lnTo>
                  <a:pt x="95975" y="879182"/>
                </a:lnTo>
                <a:lnTo>
                  <a:pt x="102418" y="903743"/>
                </a:lnTo>
                <a:lnTo>
                  <a:pt x="110694" y="927724"/>
                </a:lnTo>
                <a:lnTo>
                  <a:pt x="120813" y="951003"/>
                </a:lnTo>
                <a:lnTo>
                  <a:pt x="132783" y="973458"/>
                </a:lnTo>
                <a:lnTo>
                  <a:pt x="146611" y="994969"/>
                </a:lnTo>
                <a:lnTo>
                  <a:pt x="162306" y="1015412"/>
                </a:lnTo>
                <a:lnTo>
                  <a:pt x="150497" y="1023305"/>
                </a:lnTo>
                <a:lnTo>
                  <a:pt x="127954" y="1040567"/>
                </a:lnTo>
                <a:lnTo>
                  <a:pt x="106920" y="1059683"/>
                </a:lnTo>
                <a:lnTo>
                  <a:pt x="87489" y="1080518"/>
                </a:lnTo>
                <a:lnTo>
                  <a:pt x="69752" y="1102935"/>
                </a:lnTo>
                <a:lnTo>
                  <a:pt x="53801" y="1126799"/>
                </a:lnTo>
                <a:lnTo>
                  <a:pt x="39729" y="1151974"/>
                </a:lnTo>
                <a:lnTo>
                  <a:pt x="27628" y="1178325"/>
                </a:lnTo>
                <a:lnTo>
                  <a:pt x="17591" y="1205716"/>
                </a:lnTo>
                <a:lnTo>
                  <a:pt x="9708" y="1234012"/>
                </a:lnTo>
                <a:lnTo>
                  <a:pt x="2360" y="1275616"/>
                </a:lnTo>
                <a:lnTo>
                  <a:pt x="179" y="1302508"/>
                </a:lnTo>
                <a:lnTo>
                  <a:pt x="0" y="1329035"/>
                </a:lnTo>
                <a:lnTo>
                  <a:pt x="1761" y="1355098"/>
                </a:lnTo>
                <a:lnTo>
                  <a:pt x="5402" y="1380600"/>
                </a:lnTo>
                <a:lnTo>
                  <a:pt x="10861" y="1405443"/>
                </a:lnTo>
                <a:lnTo>
                  <a:pt x="18077" y="1429529"/>
                </a:lnTo>
                <a:lnTo>
                  <a:pt x="26989" y="1452760"/>
                </a:lnTo>
                <a:lnTo>
                  <a:pt x="37536" y="1475038"/>
                </a:lnTo>
                <a:lnTo>
                  <a:pt x="49657" y="1496266"/>
                </a:lnTo>
                <a:lnTo>
                  <a:pt x="63290" y="1516344"/>
                </a:lnTo>
                <a:lnTo>
                  <a:pt x="78375" y="1535176"/>
                </a:lnTo>
                <a:lnTo>
                  <a:pt x="94850" y="1552664"/>
                </a:lnTo>
                <a:lnTo>
                  <a:pt x="112655" y="1568708"/>
                </a:lnTo>
                <a:lnTo>
                  <a:pt x="131727" y="1583213"/>
                </a:lnTo>
                <a:lnTo>
                  <a:pt x="152006" y="1596079"/>
                </a:lnTo>
                <a:lnTo>
                  <a:pt x="173431" y="1607209"/>
                </a:lnTo>
                <a:lnTo>
                  <a:pt x="195940" y="1616505"/>
                </a:lnTo>
                <a:lnTo>
                  <a:pt x="219472" y="1623869"/>
                </a:lnTo>
                <a:lnTo>
                  <a:pt x="243967" y="1629203"/>
                </a:lnTo>
                <a:lnTo>
                  <a:pt x="244602" y="1633140"/>
                </a:lnTo>
                <a:lnTo>
                  <a:pt x="257489" y="1687501"/>
                </a:lnTo>
                <a:lnTo>
                  <a:pt x="271957" y="1731795"/>
                </a:lnTo>
                <a:lnTo>
                  <a:pt x="289493" y="1773916"/>
                </a:lnTo>
                <a:lnTo>
                  <a:pt x="309928" y="1813758"/>
                </a:lnTo>
                <a:lnTo>
                  <a:pt x="333095" y="1851215"/>
                </a:lnTo>
                <a:lnTo>
                  <a:pt x="358828" y="1886179"/>
                </a:lnTo>
                <a:lnTo>
                  <a:pt x="386960" y="1918546"/>
                </a:lnTo>
                <a:lnTo>
                  <a:pt x="417323" y="1948209"/>
                </a:lnTo>
                <a:lnTo>
                  <a:pt x="449751" y="1975060"/>
                </a:lnTo>
                <a:lnTo>
                  <a:pt x="484076" y="1998995"/>
                </a:lnTo>
                <a:lnTo>
                  <a:pt x="520133" y="2019907"/>
                </a:lnTo>
                <a:lnTo>
                  <a:pt x="557753" y="2037689"/>
                </a:lnTo>
                <a:lnTo>
                  <a:pt x="596769" y="2052235"/>
                </a:lnTo>
                <a:lnTo>
                  <a:pt x="637016" y="2063439"/>
                </a:lnTo>
                <a:lnTo>
                  <a:pt x="678325" y="2071195"/>
                </a:lnTo>
                <a:lnTo>
                  <a:pt x="720530" y="2075396"/>
                </a:lnTo>
                <a:lnTo>
                  <a:pt x="763464" y="2075935"/>
                </a:lnTo>
                <a:lnTo>
                  <a:pt x="806960" y="2072708"/>
                </a:lnTo>
                <a:lnTo>
                  <a:pt x="850850" y="2065607"/>
                </a:lnTo>
                <a:lnTo>
                  <a:pt x="894969" y="2054526"/>
                </a:lnTo>
                <a:lnTo>
                  <a:pt x="899524" y="2071488"/>
                </a:lnTo>
                <a:lnTo>
                  <a:pt x="910226" y="2104619"/>
                </a:lnTo>
                <a:lnTo>
                  <a:pt x="922992" y="2136610"/>
                </a:lnTo>
                <a:lnTo>
                  <a:pt x="937759" y="2167360"/>
                </a:lnTo>
                <a:lnTo>
                  <a:pt x="954461" y="2196771"/>
                </a:lnTo>
                <a:lnTo>
                  <a:pt x="973032" y="2224741"/>
                </a:lnTo>
                <a:lnTo>
                  <a:pt x="993407" y="2251173"/>
                </a:lnTo>
                <a:lnTo>
                  <a:pt x="1015520" y="2275964"/>
                </a:lnTo>
                <a:lnTo>
                  <a:pt x="1039305" y="2299017"/>
                </a:lnTo>
                <a:lnTo>
                  <a:pt x="1064698" y="2320230"/>
                </a:lnTo>
                <a:lnTo>
                  <a:pt x="1110713" y="2351447"/>
                </a:lnTo>
                <a:lnTo>
                  <a:pt x="1144537" y="2369444"/>
                </a:lnTo>
                <a:lnTo>
                  <a:pt x="1179275" y="2384148"/>
                </a:lnTo>
                <a:lnTo>
                  <a:pt x="1214757" y="2395600"/>
                </a:lnTo>
                <a:lnTo>
                  <a:pt x="1250811" y="2403841"/>
                </a:lnTo>
                <a:lnTo>
                  <a:pt x="1287266" y="2408913"/>
                </a:lnTo>
                <a:lnTo>
                  <a:pt x="1323951" y="2410857"/>
                </a:lnTo>
                <a:lnTo>
                  <a:pt x="1360694" y="2409713"/>
                </a:lnTo>
                <a:lnTo>
                  <a:pt x="1397325" y="2405524"/>
                </a:lnTo>
                <a:lnTo>
                  <a:pt x="1433671" y="2398331"/>
                </a:lnTo>
                <a:lnTo>
                  <a:pt x="1469562" y="2388174"/>
                </a:lnTo>
                <a:lnTo>
                  <a:pt x="1504827" y="2375095"/>
                </a:lnTo>
                <a:lnTo>
                  <a:pt x="1539294" y="2359136"/>
                </a:lnTo>
                <a:lnTo>
                  <a:pt x="1572792" y="2340337"/>
                </a:lnTo>
                <a:lnTo>
                  <a:pt x="1605149" y="2318739"/>
                </a:lnTo>
                <a:lnTo>
                  <a:pt x="1636195" y="2294385"/>
                </a:lnTo>
                <a:lnTo>
                  <a:pt x="1665758" y="2267315"/>
                </a:lnTo>
                <a:lnTo>
                  <a:pt x="1693667" y="2237571"/>
                </a:lnTo>
                <a:lnTo>
                  <a:pt x="1719750" y="2205193"/>
                </a:lnTo>
                <a:lnTo>
                  <a:pt x="1743837" y="2170223"/>
                </a:lnTo>
                <a:lnTo>
                  <a:pt x="1747666" y="2174975"/>
                </a:lnTo>
                <a:lnTo>
                  <a:pt x="1764930" y="2194708"/>
                </a:lnTo>
                <a:lnTo>
                  <a:pt x="1783317" y="2213106"/>
                </a:lnTo>
                <a:lnTo>
                  <a:pt x="1802763" y="2230122"/>
                </a:lnTo>
                <a:lnTo>
                  <a:pt x="1823204" y="2245710"/>
                </a:lnTo>
                <a:lnTo>
                  <a:pt x="1844579" y="2259826"/>
                </a:lnTo>
                <a:lnTo>
                  <a:pt x="1866823" y="2272423"/>
                </a:lnTo>
                <a:lnTo>
                  <a:pt x="1889875" y="2283455"/>
                </a:lnTo>
                <a:lnTo>
                  <a:pt x="1913671" y="2292876"/>
                </a:lnTo>
                <a:lnTo>
                  <a:pt x="1957920" y="2305592"/>
                </a:lnTo>
                <a:lnTo>
                  <a:pt x="1990176" y="2311246"/>
                </a:lnTo>
                <a:lnTo>
                  <a:pt x="2022460" y="2314008"/>
                </a:lnTo>
                <a:lnTo>
                  <a:pt x="2054641" y="2313955"/>
                </a:lnTo>
                <a:lnTo>
                  <a:pt x="2086582" y="2311167"/>
                </a:lnTo>
                <a:lnTo>
                  <a:pt x="2118152" y="2305721"/>
                </a:lnTo>
                <a:lnTo>
                  <a:pt x="2149214" y="2297695"/>
                </a:lnTo>
                <a:lnTo>
                  <a:pt x="2179637" y="2287167"/>
                </a:lnTo>
                <a:lnTo>
                  <a:pt x="2209285" y="2274214"/>
                </a:lnTo>
                <a:lnTo>
                  <a:pt x="2238026" y="2258916"/>
                </a:lnTo>
                <a:lnTo>
                  <a:pt x="2265724" y="2241351"/>
                </a:lnTo>
                <a:lnTo>
                  <a:pt x="2292246" y="2221595"/>
                </a:lnTo>
                <a:lnTo>
                  <a:pt x="2317459" y="2199727"/>
                </a:lnTo>
                <a:lnTo>
                  <a:pt x="2341228" y="2175826"/>
                </a:lnTo>
                <a:lnTo>
                  <a:pt x="2363418" y="2149968"/>
                </a:lnTo>
                <a:lnTo>
                  <a:pt x="2383898" y="2122233"/>
                </a:lnTo>
                <a:lnTo>
                  <a:pt x="2402531" y="2092698"/>
                </a:lnTo>
                <a:lnTo>
                  <a:pt x="2419186" y="2061441"/>
                </a:lnTo>
                <a:lnTo>
                  <a:pt x="2433727" y="2028540"/>
                </a:lnTo>
                <a:lnTo>
                  <a:pt x="2446020" y="1994074"/>
                </a:lnTo>
                <a:lnTo>
                  <a:pt x="2453216" y="1995040"/>
                </a:lnTo>
                <a:lnTo>
                  <a:pt x="2465650" y="1996423"/>
                </a:lnTo>
                <a:lnTo>
                  <a:pt x="2478114" y="1997447"/>
                </a:lnTo>
                <a:lnTo>
                  <a:pt x="2490600" y="1998114"/>
                </a:lnTo>
                <a:lnTo>
                  <a:pt x="2503103" y="1998424"/>
                </a:lnTo>
                <a:lnTo>
                  <a:pt x="2515616" y="1998377"/>
                </a:lnTo>
                <a:lnTo>
                  <a:pt x="2540646" y="1997220"/>
                </a:lnTo>
                <a:lnTo>
                  <a:pt x="2565638" y="1994648"/>
                </a:lnTo>
                <a:lnTo>
                  <a:pt x="2590540" y="1990668"/>
                </a:lnTo>
                <a:lnTo>
                  <a:pt x="2615300" y="1985287"/>
                </a:lnTo>
                <a:lnTo>
                  <a:pt x="2639866" y="1978511"/>
                </a:lnTo>
                <a:lnTo>
                  <a:pt x="2664187" y="1970346"/>
                </a:lnTo>
                <a:lnTo>
                  <a:pt x="2688209" y="1960800"/>
                </a:lnTo>
                <a:lnTo>
                  <a:pt x="2724870" y="1943324"/>
                </a:lnTo>
                <a:lnTo>
                  <a:pt x="2759708" y="1923092"/>
                </a:lnTo>
                <a:lnTo>
                  <a:pt x="2792644" y="1900277"/>
                </a:lnTo>
                <a:lnTo>
                  <a:pt x="2823603" y="1875055"/>
                </a:lnTo>
                <a:lnTo>
                  <a:pt x="2852507" y="1847597"/>
                </a:lnTo>
                <a:lnTo>
                  <a:pt x="2879280" y="1818079"/>
                </a:lnTo>
                <a:lnTo>
                  <a:pt x="2903844" y="1786674"/>
                </a:lnTo>
                <a:lnTo>
                  <a:pt x="2926122" y="1753556"/>
                </a:lnTo>
                <a:lnTo>
                  <a:pt x="2946037" y="1718899"/>
                </a:lnTo>
                <a:lnTo>
                  <a:pt x="2963513" y="1682876"/>
                </a:lnTo>
                <a:lnTo>
                  <a:pt x="2978473" y="1645662"/>
                </a:lnTo>
                <a:lnTo>
                  <a:pt x="2990839" y="1607430"/>
                </a:lnTo>
                <a:lnTo>
                  <a:pt x="3000534" y="1568354"/>
                </a:lnTo>
                <a:lnTo>
                  <a:pt x="3007483" y="1528608"/>
                </a:lnTo>
                <a:lnTo>
                  <a:pt x="3011607" y="1488366"/>
                </a:lnTo>
                <a:lnTo>
                  <a:pt x="3012829" y="1447801"/>
                </a:lnTo>
                <a:lnTo>
                  <a:pt x="3011073" y="1407088"/>
                </a:lnTo>
                <a:lnTo>
                  <a:pt x="3006263" y="1366400"/>
                </a:lnTo>
                <a:lnTo>
                  <a:pt x="2998319" y="1325911"/>
                </a:lnTo>
                <a:lnTo>
                  <a:pt x="2987167" y="1285795"/>
                </a:lnTo>
                <a:lnTo>
                  <a:pt x="2990833" y="1281105"/>
                </a:lnTo>
                <a:lnTo>
                  <a:pt x="2998409" y="1270967"/>
                </a:lnTo>
                <a:lnTo>
                  <a:pt x="3005705" y="1260574"/>
                </a:lnTo>
                <a:lnTo>
                  <a:pt x="3012713" y="1249935"/>
                </a:lnTo>
                <a:lnTo>
                  <a:pt x="3019425" y="1239059"/>
                </a:lnTo>
                <a:lnTo>
                  <a:pt x="3035666" y="1209546"/>
                </a:lnTo>
                <a:lnTo>
                  <a:pt x="3049505" y="1179320"/>
                </a:lnTo>
                <a:lnTo>
                  <a:pt x="3060970" y="1148526"/>
                </a:lnTo>
                <a:lnTo>
                  <a:pt x="3070086" y="1117309"/>
                </a:lnTo>
                <a:lnTo>
                  <a:pt x="3076879" y="1085812"/>
                </a:lnTo>
                <a:lnTo>
                  <a:pt x="3081374" y="105418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6667" y="4111642"/>
            <a:ext cx="136214" cy="136098"/>
          </a:xfrm>
          <a:custGeom>
            <a:avLst/>
            <a:gdLst/>
            <a:ahLst/>
            <a:cxnLst/>
            <a:rect l="l" t="t" r="r" b="b"/>
            <a:pathLst>
              <a:path w="136214" h="136098">
                <a:moveTo>
                  <a:pt x="133195" y="87993"/>
                </a:moveTo>
                <a:lnTo>
                  <a:pt x="134893" y="81291"/>
                </a:lnTo>
                <a:lnTo>
                  <a:pt x="136214" y="68636"/>
                </a:lnTo>
                <a:lnTo>
                  <a:pt x="135187" y="56242"/>
                </a:lnTo>
                <a:lnTo>
                  <a:pt x="131962" y="44388"/>
                </a:lnTo>
                <a:lnTo>
                  <a:pt x="126688" y="33355"/>
                </a:lnTo>
                <a:lnTo>
                  <a:pt x="119517" y="23423"/>
                </a:lnTo>
                <a:lnTo>
                  <a:pt x="110596" y="14871"/>
                </a:lnTo>
                <a:lnTo>
                  <a:pt x="100077" y="7980"/>
                </a:lnTo>
                <a:lnTo>
                  <a:pt x="88110" y="3030"/>
                </a:lnTo>
                <a:lnTo>
                  <a:pt x="81387" y="1326"/>
                </a:lnTo>
                <a:lnTo>
                  <a:pt x="68725" y="0"/>
                </a:lnTo>
                <a:lnTo>
                  <a:pt x="56318" y="1013"/>
                </a:lnTo>
                <a:lnTo>
                  <a:pt x="44447" y="4220"/>
                </a:lnTo>
                <a:lnTo>
                  <a:pt x="33394" y="9471"/>
                </a:lnTo>
                <a:lnTo>
                  <a:pt x="23443" y="16622"/>
                </a:lnTo>
                <a:lnTo>
                  <a:pt x="14876" y="25523"/>
                </a:lnTo>
                <a:lnTo>
                  <a:pt x="7974" y="36027"/>
                </a:lnTo>
                <a:lnTo>
                  <a:pt x="3020" y="47988"/>
                </a:lnTo>
                <a:lnTo>
                  <a:pt x="1302" y="54784"/>
                </a:lnTo>
                <a:lnTo>
                  <a:pt x="0" y="67436"/>
                </a:lnTo>
                <a:lnTo>
                  <a:pt x="1039" y="79833"/>
                </a:lnTo>
                <a:lnTo>
                  <a:pt x="4272" y="91692"/>
                </a:lnTo>
                <a:lnTo>
                  <a:pt x="9549" y="102734"/>
                </a:lnTo>
                <a:lnTo>
                  <a:pt x="16720" y="112674"/>
                </a:lnTo>
                <a:lnTo>
                  <a:pt x="25636" y="121233"/>
                </a:lnTo>
                <a:lnTo>
                  <a:pt x="36147" y="128128"/>
                </a:lnTo>
                <a:lnTo>
                  <a:pt x="48105" y="133078"/>
                </a:lnTo>
                <a:lnTo>
                  <a:pt x="54901" y="134795"/>
                </a:lnTo>
                <a:lnTo>
                  <a:pt x="67553" y="136098"/>
                </a:lnTo>
                <a:lnTo>
                  <a:pt x="79949" y="135058"/>
                </a:lnTo>
                <a:lnTo>
                  <a:pt x="91809" y="131825"/>
                </a:lnTo>
                <a:lnTo>
                  <a:pt x="102850" y="126549"/>
                </a:lnTo>
                <a:lnTo>
                  <a:pt x="112791" y="119378"/>
                </a:lnTo>
                <a:lnTo>
                  <a:pt x="121350" y="110462"/>
                </a:lnTo>
                <a:lnTo>
                  <a:pt x="128245" y="99950"/>
                </a:lnTo>
                <a:lnTo>
                  <a:pt x="133195" y="87993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9266" y="4017690"/>
            <a:ext cx="272302" cy="272196"/>
          </a:xfrm>
          <a:custGeom>
            <a:avLst/>
            <a:gdLst/>
            <a:ahLst/>
            <a:cxnLst/>
            <a:rect l="l" t="t" r="r" b="b"/>
            <a:pathLst>
              <a:path w="272302" h="272196">
                <a:moveTo>
                  <a:pt x="266262" y="176103"/>
                </a:moveTo>
                <a:lnTo>
                  <a:pt x="266490" y="175354"/>
                </a:lnTo>
                <a:lnTo>
                  <a:pt x="269663" y="162679"/>
                </a:lnTo>
                <a:lnTo>
                  <a:pt x="271588" y="149991"/>
                </a:lnTo>
                <a:lnTo>
                  <a:pt x="272302" y="137362"/>
                </a:lnTo>
                <a:lnTo>
                  <a:pt x="271842" y="124862"/>
                </a:lnTo>
                <a:lnTo>
                  <a:pt x="270247" y="112561"/>
                </a:lnTo>
                <a:lnTo>
                  <a:pt x="267554" y="100528"/>
                </a:lnTo>
                <a:lnTo>
                  <a:pt x="263801" y="88836"/>
                </a:lnTo>
                <a:lnTo>
                  <a:pt x="259025" y="77553"/>
                </a:lnTo>
                <a:lnTo>
                  <a:pt x="253264" y="66750"/>
                </a:lnTo>
                <a:lnTo>
                  <a:pt x="246555" y="56498"/>
                </a:lnTo>
                <a:lnTo>
                  <a:pt x="238936" y="46867"/>
                </a:lnTo>
                <a:lnTo>
                  <a:pt x="230445" y="37926"/>
                </a:lnTo>
                <a:lnTo>
                  <a:pt x="221119" y="29747"/>
                </a:lnTo>
                <a:lnTo>
                  <a:pt x="210995" y="22400"/>
                </a:lnTo>
                <a:lnTo>
                  <a:pt x="200113" y="15954"/>
                </a:lnTo>
                <a:lnTo>
                  <a:pt x="188508" y="10481"/>
                </a:lnTo>
                <a:lnTo>
                  <a:pt x="176219" y="6050"/>
                </a:lnTo>
                <a:lnTo>
                  <a:pt x="162700" y="2629"/>
                </a:lnTo>
                <a:lnTo>
                  <a:pt x="150015" y="710"/>
                </a:lnTo>
                <a:lnTo>
                  <a:pt x="137387" y="0"/>
                </a:lnTo>
                <a:lnTo>
                  <a:pt x="124886" y="459"/>
                </a:lnTo>
                <a:lnTo>
                  <a:pt x="112582" y="2053"/>
                </a:lnTo>
                <a:lnTo>
                  <a:pt x="100548" y="4743"/>
                </a:lnTo>
                <a:lnTo>
                  <a:pt x="88852" y="8492"/>
                </a:lnTo>
                <a:lnTo>
                  <a:pt x="77565" y="13264"/>
                </a:lnTo>
                <a:lnTo>
                  <a:pt x="66758" y="19021"/>
                </a:lnTo>
                <a:lnTo>
                  <a:pt x="56502" y="25726"/>
                </a:lnTo>
                <a:lnTo>
                  <a:pt x="46866" y="33342"/>
                </a:lnTo>
                <a:lnTo>
                  <a:pt x="37922" y="41832"/>
                </a:lnTo>
                <a:lnTo>
                  <a:pt x="29740" y="51159"/>
                </a:lnTo>
                <a:lnTo>
                  <a:pt x="22390" y="61285"/>
                </a:lnTo>
                <a:lnTo>
                  <a:pt x="15942" y="72175"/>
                </a:lnTo>
                <a:lnTo>
                  <a:pt x="10469" y="83790"/>
                </a:lnTo>
                <a:lnTo>
                  <a:pt x="6039" y="96093"/>
                </a:lnTo>
                <a:lnTo>
                  <a:pt x="2623" y="109591"/>
                </a:lnTo>
                <a:lnTo>
                  <a:pt x="706" y="122274"/>
                </a:lnTo>
                <a:lnTo>
                  <a:pt x="0" y="134897"/>
                </a:lnTo>
                <a:lnTo>
                  <a:pt x="465" y="147393"/>
                </a:lnTo>
                <a:lnTo>
                  <a:pt x="2066" y="159688"/>
                </a:lnTo>
                <a:lnTo>
                  <a:pt x="4765" y="171715"/>
                </a:lnTo>
                <a:lnTo>
                  <a:pt x="8524" y="183402"/>
                </a:lnTo>
                <a:lnTo>
                  <a:pt x="13307" y="194679"/>
                </a:lnTo>
                <a:lnTo>
                  <a:pt x="19074" y="205476"/>
                </a:lnTo>
                <a:lnTo>
                  <a:pt x="25790" y="215723"/>
                </a:lnTo>
                <a:lnTo>
                  <a:pt x="33417" y="225350"/>
                </a:lnTo>
                <a:lnTo>
                  <a:pt x="41917" y="234285"/>
                </a:lnTo>
                <a:lnTo>
                  <a:pt x="51253" y="242460"/>
                </a:lnTo>
                <a:lnTo>
                  <a:pt x="61388" y="249804"/>
                </a:lnTo>
                <a:lnTo>
                  <a:pt x="72284" y="256246"/>
                </a:lnTo>
                <a:lnTo>
                  <a:pt x="83903" y="261717"/>
                </a:lnTo>
                <a:lnTo>
                  <a:pt x="96209" y="266146"/>
                </a:lnTo>
                <a:lnTo>
                  <a:pt x="109612" y="269548"/>
                </a:lnTo>
                <a:lnTo>
                  <a:pt x="122285" y="271477"/>
                </a:lnTo>
                <a:lnTo>
                  <a:pt x="134904" y="272196"/>
                </a:lnTo>
                <a:lnTo>
                  <a:pt x="147397" y="271743"/>
                </a:lnTo>
                <a:lnTo>
                  <a:pt x="159695" y="270155"/>
                </a:lnTo>
                <a:lnTo>
                  <a:pt x="171727" y="267469"/>
                </a:lnTo>
                <a:lnTo>
                  <a:pt x="183422" y="263723"/>
                </a:lnTo>
                <a:lnTo>
                  <a:pt x="194709" y="258954"/>
                </a:lnTo>
                <a:lnTo>
                  <a:pt x="205517" y="253198"/>
                </a:lnTo>
                <a:lnTo>
                  <a:pt x="215776" y="246493"/>
                </a:lnTo>
                <a:lnTo>
                  <a:pt x="225415" y="238876"/>
                </a:lnTo>
                <a:lnTo>
                  <a:pt x="234363" y="230384"/>
                </a:lnTo>
                <a:lnTo>
                  <a:pt x="242549" y="221055"/>
                </a:lnTo>
                <a:lnTo>
                  <a:pt x="249903" y="210925"/>
                </a:lnTo>
                <a:lnTo>
                  <a:pt x="256353" y="200032"/>
                </a:lnTo>
                <a:lnTo>
                  <a:pt x="261830" y="188412"/>
                </a:lnTo>
                <a:lnTo>
                  <a:pt x="266262" y="176103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7533" y="3912479"/>
            <a:ext cx="408311" cy="408311"/>
          </a:xfrm>
          <a:custGeom>
            <a:avLst/>
            <a:gdLst/>
            <a:ahLst/>
            <a:cxnLst/>
            <a:rect l="l" t="t" r="r" b="b"/>
            <a:pathLst>
              <a:path w="408311" h="408311">
                <a:moveTo>
                  <a:pt x="399297" y="264169"/>
                </a:moveTo>
                <a:lnTo>
                  <a:pt x="403572" y="247958"/>
                </a:lnTo>
                <a:lnTo>
                  <a:pt x="406476" y="231719"/>
                </a:lnTo>
                <a:lnTo>
                  <a:pt x="408044" y="215515"/>
                </a:lnTo>
                <a:lnTo>
                  <a:pt x="408311" y="199412"/>
                </a:lnTo>
                <a:lnTo>
                  <a:pt x="407312" y="183476"/>
                </a:lnTo>
                <a:lnTo>
                  <a:pt x="405081" y="167773"/>
                </a:lnTo>
                <a:lnTo>
                  <a:pt x="401655" y="152367"/>
                </a:lnTo>
                <a:lnTo>
                  <a:pt x="397068" y="137325"/>
                </a:lnTo>
                <a:lnTo>
                  <a:pt x="391354" y="122712"/>
                </a:lnTo>
                <a:lnTo>
                  <a:pt x="384549" y="108594"/>
                </a:lnTo>
                <a:lnTo>
                  <a:pt x="376687" y="95035"/>
                </a:lnTo>
                <a:lnTo>
                  <a:pt x="367805" y="82102"/>
                </a:lnTo>
                <a:lnTo>
                  <a:pt x="357936" y="69861"/>
                </a:lnTo>
                <a:lnTo>
                  <a:pt x="347115" y="58376"/>
                </a:lnTo>
                <a:lnTo>
                  <a:pt x="335378" y="47713"/>
                </a:lnTo>
                <a:lnTo>
                  <a:pt x="322759" y="37938"/>
                </a:lnTo>
                <a:lnTo>
                  <a:pt x="309294" y="29116"/>
                </a:lnTo>
                <a:lnTo>
                  <a:pt x="295017" y="21313"/>
                </a:lnTo>
                <a:lnTo>
                  <a:pt x="279964" y="14594"/>
                </a:lnTo>
                <a:lnTo>
                  <a:pt x="264169" y="9026"/>
                </a:lnTo>
                <a:lnTo>
                  <a:pt x="247976" y="4750"/>
                </a:lnTo>
                <a:lnTo>
                  <a:pt x="231749" y="1843"/>
                </a:lnTo>
                <a:lnTo>
                  <a:pt x="215556" y="271"/>
                </a:lnTo>
                <a:lnTo>
                  <a:pt x="199461" y="0"/>
                </a:lnTo>
                <a:lnTo>
                  <a:pt x="183530" y="993"/>
                </a:lnTo>
                <a:lnTo>
                  <a:pt x="167829" y="3217"/>
                </a:lnTo>
                <a:lnTo>
                  <a:pt x="152423" y="6637"/>
                </a:lnTo>
                <a:lnTo>
                  <a:pt x="137380" y="11218"/>
                </a:lnTo>
                <a:lnTo>
                  <a:pt x="122764" y="16926"/>
                </a:lnTo>
                <a:lnTo>
                  <a:pt x="108641" y="23726"/>
                </a:lnTo>
                <a:lnTo>
                  <a:pt x="95078" y="31583"/>
                </a:lnTo>
                <a:lnTo>
                  <a:pt x="82139" y="40463"/>
                </a:lnTo>
                <a:lnTo>
                  <a:pt x="69891" y="50330"/>
                </a:lnTo>
                <a:lnTo>
                  <a:pt x="58400" y="61151"/>
                </a:lnTo>
                <a:lnTo>
                  <a:pt x="47731" y="72891"/>
                </a:lnTo>
                <a:lnTo>
                  <a:pt x="37950" y="85514"/>
                </a:lnTo>
                <a:lnTo>
                  <a:pt x="29123" y="98987"/>
                </a:lnTo>
                <a:lnTo>
                  <a:pt x="21317" y="113274"/>
                </a:lnTo>
                <a:lnTo>
                  <a:pt x="14595" y="128341"/>
                </a:lnTo>
                <a:lnTo>
                  <a:pt x="9026" y="144154"/>
                </a:lnTo>
                <a:lnTo>
                  <a:pt x="4750" y="160347"/>
                </a:lnTo>
                <a:lnTo>
                  <a:pt x="1843" y="176573"/>
                </a:lnTo>
                <a:lnTo>
                  <a:pt x="271" y="192766"/>
                </a:lnTo>
                <a:lnTo>
                  <a:pt x="0" y="208862"/>
                </a:lnTo>
                <a:lnTo>
                  <a:pt x="993" y="224793"/>
                </a:lnTo>
                <a:lnTo>
                  <a:pt x="3217" y="240494"/>
                </a:lnTo>
                <a:lnTo>
                  <a:pt x="6637" y="255899"/>
                </a:lnTo>
                <a:lnTo>
                  <a:pt x="11218" y="270942"/>
                </a:lnTo>
                <a:lnTo>
                  <a:pt x="16926" y="285558"/>
                </a:lnTo>
                <a:lnTo>
                  <a:pt x="23726" y="299681"/>
                </a:lnTo>
                <a:lnTo>
                  <a:pt x="31583" y="313245"/>
                </a:lnTo>
                <a:lnTo>
                  <a:pt x="40463" y="326183"/>
                </a:lnTo>
                <a:lnTo>
                  <a:pt x="50330" y="338431"/>
                </a:lnTo>
                <a:lnTo>
                  <a:pt x="61151" y="349922"/>
                </a:lnTo>
                <a:lnTo>
                  <a:pt x="72891" y="360591"/>
                </a:lnTo>
                <a:lnTo>
                  <a:pt x="85514" y="370372"/>
                </a:lnTo>
                <a:lnTo>
                  <a:pt x="98987" y="379199"/>
                </a:lnTo>
                <a:lnTo>
                  <a:pt x="113274" y="387006"/>
                </a:lnTo>
                <a:lnTo>
                  <a:pt x="128341" y="393727"/>
                </a:lnTo>
                <a:lnTo>
                  <a:pt x="144154" y="399297"/>
                </a:lnTo>
                <a:lnTo>
                  <a:pt x="160347" y="403572"/>
                </a:lnTo>
                <a:lnTo>
                  <a:pt x="176573" y="406476"/>
                </a:lnTo>
                <a:lnTo>
                  <a:pt x="192766" y="408044"/>
                </a:lnTo>
                <a:lnTo>
                  <a:pt x="208862" y="408311"/>
                </a:lnTo>
                <a:lnTo>
                  <a:pt x="224793" y="407312"/>
                </a:lnTo>
                <a:lnTo>
                  <a:pt x="240494" y="405081"/>
                </a:lnTo>
                <a:lnTo>
                  <a:pt x="255899" y="401655"/>
                </a:lnTo>
                <a:lnTo>
                  <a:pt x="270942" y="397068"/>
                </a:lnTo>
                <a:lnTo>
                  <a:pt x="285558" y="391354"/>
                </a:lnTo>
                <a:lnTo>
                  <a:pt x="299681" y="384549"/>
                </a:lnTo>
                <a:lnTo>
                  <a:pt x="313245" y="376687"/>
                </a:lnTo>
                <a:lnTo>
                  <a:pt x="326183" y="367805"/>
                </a:lnTo>
                <a:lnTo>
                  <a:pt x="338431" y="357936"/>
                </a:lnTo>
                <a:lnTo>
                  <a:pt x="349922" y="347115"/>
                </a:lnTo>
                <a:lnTo>
                  <a:pt x="360591" y="335378"/>
                </a:lnTo>
                <a:lnTo>
                  <a:pt x="370372" y="322759"/>
                </a:lnTo>
                <a:lnTo>
                  <a:pt x="379199" y="309294"/>
                </a:lnTo>
                <a:lnTo>
                  <a:pt x="387006" y="295017"/>
                </a:lnTo>
                <a:lnTo>
                  <a:pt x="393727" y="279964"/>
                </a:lnTo>
                <a:lnTo>
                  <a:pt x="399297" y="264169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5311" y="2767028"/>
            <a:ext cx="3083599" cy="2410857"/>
          </a:xfrm>
          <a:custGeom>
            <a:avLst/>
            <a:gdLst/>
            <a:ahLst/>
            <a:cxnLst/>
            <a:rect l="l" t="t" r="r" b="b"/>
            <a:pathLst>
              <a:path w="3083599" h="2410857">
                <a:moveTo>
                  <a:pt x="468122" y="446452"/>
                </a:moveTo>
                <a:lnTo>
                  <a:pt x="477142" y="404667"/>
                </a:lnTo>
                <a:lnTo>
                  <a:pt x="489019" y="364273"/>
                </a:lnTo>
                <a:lnTo>
                  <a:pt x="503608" y="325385"/>
                </a:lnTo>
                <a:lnTo>
                  <a:pt x="520767" y="288116"/>
                </a:lnTo>
                <a:lnTo>
                  <a:pt x="540351" y="252580"/>
                </a:lnTo>
                <a:lnTo>
                  <a:pt x="562217" y="218891"/>
                </a:lnTo>
                <a:lnTo>
                  <a:pt x="586221" y="187161"/>
                </a:lnTo>
                <a:lnTo>
                  <a:pt x="612219" y="157506"/>
                </a:lnTo>
                <a:lnTo>
                  <a:pt x="640068" y="130037"/>
                </a:lnTo>
                <a:lnTo>
                  <a:pt x="669623" y="104869"/>
                </a:lnTo>
                <a:lnTo>
                  <a:pt x="700742" y="82117"/>
                </a:lnTo>
                <a:lnTo>
                  <a:pt x="733280" y="61892"/>
                </a:lnTo>
                <a:lnTo>
                  <a:pt x="767093" y="44309"/>
                </a:lnTo>
                <a:lnTo>
                  <a:pt x="802038" y="29482"/>
                </a:lnTo>
                <a:lnTo>
                  <a:pt x="837972" y="17523"/>
                </a:lnTo>
                <a:lnTo>
                  <a:pt x="874750" y="8548"/>
                </a:lnTo>
                <a:lnTo>
                  <a:pt x="912228" y="2669"/>
                </a:lnTo>
                <a:lnTo>
                  <a:pt x="950263" y="0"/>
                </a:lnTo>
                <a:lnTo>
                  <a:pt x="988712" y="654"/>
                </a:lnTo>
                <a:lnTo>
                  <a:pt x="1027430" y="4746"/>
                </a:lnTo>
                <a:lnTo>
                  <a:pt x="1058554" y="10605"/>
                </a:lnTo>
                <a:lnTo>
                  <a:pt x="1089000" y="18697"/>
                </a:lnTo>
                <a:lnTo>
                  <a:pt x="1118676" y="28969"/>
                </a:lnTo>
                <a:lnTo>
                  <a:pt x="1147491" y="41371"/>
                </a:lnTo>
                <a:lnTo>
                  <a:pt x="1175353" y="55847"/>
                </a:lnTo>
                <a:lnTo>
                  <a:pt x="1202172" y="72347"/>
                </a:lnTo>
                <a:lnTo>
                  <a:pt x="1227855" y="90818"/>
                </a:lnTo>
                <a:lnTo>
                  <a:pt x="1252311" y="111206"/>
                </a:lnTo>
                <a:lnTo>
                  <a:pt x="1275450" y="133460"/>
                </a:lnTo>
                <a:lnTo>
                  <a:pt x="1297178" y="157527"/>
                </a:lnTo>
                <a:lnTo>
                  <a:pt x="1320534" y="134151"/>
                </a:lnTo>
                <a:lnTo>
                  <a:pt x="1345058" y="113137"/>
                </a:lnTo>
                <a:lnTo>
                  <a:pt x="1370613" y="94489"/>
                </a:lnTo>
                <a:lnTo>
                  <a:pt x="1397061" y="78210"/>
                </a:lnTo>
                <a:lnTo>
                  <a:pt x="1424265" y="64303"/>
                </a:lnTo>
                <a:lnTo>
                  <a:pt x="1452089" y="52772"/>
                </a:lnTo>
                <a:lnTo>
                  <a:pt x="1480394" y="43621"/>
                </a:lnTo>
                <a:lnTo>
                  <a:pt x="1509045" y="36852"/>
                </a:lnTo>
                <a:lnTo>
                  <a:pt x="1537902" y="32471"/>
                </a:lnTo>
                <a:lnTo>
                  <a:pt x="1566831" y="30479"/>
                </a:lnTo>
                <a:lnTo>
                  <a:pt x="1595692" y="30881"/>
                </a:lnTo>
                <a:lnTo>
                  <a:pt x="1624350" y="33681"/>
                </a:lnTo>
                <a:lnTo>
                  <a:pt x="1652667" y="38880"/>
                </a:lnTo>
                <a:lnTo>
                  <a:pt x="1680506" y="46485"/>
                </a:lnTo>
                <a:lnTo>
                  <a:pt x="1707729" y="56496"/>
                </a:lnTo>
                <a:lnTo>
                  <a:pt x="1734200" y="68919"/>
                </a:lnTo>
                <a:lnTo>
                  <a:pt x="1759782" y="83757"/>
                </a:lnTo>
                <a:lnTo>
                  <a:pt x="1784336" y="101014"/>
                </a:lnTo>
                <a:lnTo>
                  <a:pt x="1807727" y="120692"/>
                </a:lnTo>
                <a:lnTo>
                  <a:pt x="1829816" y="142795"/>
                </a:lnTo>
                <a:lnTo>
                  <a:pt x="1846200" y="162013"/>
                </a:lnTo>
                <a:lnTo>
                  <a:pt x="1861329" y="182369"/>
                </a:lnTo>
                <a:lnTo>
                  <a:pt x="1875132" y="203818"/>
                </a:lnTo>
                <a:lnTo>
                  <a:pt x="1887536" y="226315"/>
                </a:lnTo>
                <a:lnTo>
                  <a:pt x="1892046" y="235505"/>
                </a:lnTo>
                <a:lnTo>
                  <a:pt x="1910739" y="215898"/>
                </a:lnTo>
                <a:lnTo>
                  <a:pt x="1930434" y="198190"/>
                </a:lnTo>
                <a:lnTo>
                  <a:pt x="1951020" y="182389"/>
                </a:lnTo>
                <a:lnTo>
                  <a:pt x="1972382" y="168501"/>
                </a:lnTo>
                <a:lnTo>
                  <a:pt x="1994410" y="156531"/>
                </a:lnTo>
                <a:lnTo>
                  <a:pt x="2016991" y="146486"/>
                </a:lnTo>
                <a:lnTo>
                  <a:pt x="2040012" y="138372"/>
                </a:lnTo>
                <a:lnTo>
                  <a:pt x="2063362" y="132196"/>
                </a:lnTo>
                <a:lnTo>
                  <a:pt x="2086928" y="127964"/>
                </a:lnTo>
                <a:lnTo>
                  <a:pt x="2110597" y="125682"/>
                </a:lnTo>
                <a:lnTo>
                  <a:pt x="2134258" y="125356"/>
                </a:lnTo>
                <a:lnTo>
                  <a:pt x="2157798" y="126993"/>
                </a:lnTo>
                <a:lnTo>
                  <a:pt x="2181105" y="130599"/>
                </a:lnTo>
                <a:lnTo>
                  <a:pt x="2204066" y="136180"/>
                </a:lnTo>
                <a:lnTo>
                  <a:pt x="2226570" y="143743"/>
                </a:lnTo>
                <a:lnTo>
                  <a:pt x="2248504" y="153294"/>
                </a:lnTo>
                <a:lnTo>
                  <a:pt x="2269755" y="164839"/>
                </a:lnTo>
                <a:lnTo>
                  <a:pt x="2290211" y="178385"/>
                </a:lnTo>
                <a:lnTo>
                  <a:pt x="2309761" y="193937"/>
                </a:lnTo>
                <a:lnTo>
                  <a:pt x="2328291" y="211502"/>
                </a:lnTo>
                <a:lnTo>
                  <a:pt x="2345039" y="230360"/>
                </a:lnTo>
                <a:lnTo>
                  <a:pt x="2360217" y="250631"/>
                </a:lnTo>
                <a:lnTo>
                  <a:pt x="2373765" y="272216"/>
                </a:lnTo>
                <a:lnTo>
                  <a:pt x="2385625" y="295013"/>
                </a:lnTo>
                <a:lnTo>
                  <a:pt x="2395739" y="318924"/>
                </a:lnTo>
                <a:lnTo>
                  <a:pt x="2401570" y="335708"/>
                </a:lnTo>
                <a:lnTo>
                  <a:pt x="2426260" y="319677"/>
                </a:lnTo>
                <a:lnTo>
                  <a:pt x="2451556" y="306009"/>
                </a:lnTo>
                <a:lnTo>
                  <a:pt x="2477337" y="294680"/>
                </a:lnTo>
                <a:lnTo>
                  <a:pt x="2503482" y="285663"/>
                </a:lnTo>
                <a:lnTo>
                  <a:pt x="2529870" y="278933"/>
                </a:lnTo>
                <a:lnTo>
                  <a:pt x="2556379" y="274465"/>
                </a:lnTo>
                <a:lnTo>
                  <a:pt x="2582889" y="272233"/>
                </a:lnTo>
                <a:lnTo>
                  <a:pt x="2609277" y="272212"/>
                </a:lnTo>
                <a:lnTo>
                  <a:pt x="2635423" y="274376"/>
                </a:lnTo>
                <a:lnTo>
                  <a:pt x="2661206" y="278701"/>
                </a:lnTo>
                <a:lnTo>
                  <a:pt x="2686503" y="285160"/>
                </a:lnTo>
                <a:lnTo>
                  <a:pt x="2711195" y="293728"/>
                </a:lnTo>
                <a:lnTo>
                  <a:pt x="2735159" y="304380"/>
                </a:lnTo>
                <a:lnTo>
                  <a:pt x="2758275" y="317090"/>
                </a:lnTo>
                <a:lnTo>
                  <a:pt x="2780421" y="331832"/>
                </a:lnTo>
                <a:lnTo>
                  <a:pt x="2801476" y="348583"/>
                </a:lnTo>
                <a:lnTo>
                  <a:pt x="2821318" y="367315"/>
                </a:lnTo>
                <a:lnTo>
                  <a:pt x="2839827" y="388004"/>
                </a:lnTo>
                <a:lnTo>
                  <a:pt x="2856881" y="410623"/>
                </a:lnTo>
                <a:lnTo>
                  <a:pt x="2872359" y="435149"/>
                </a:lnTo>
                <a:lnTo>
                  <a:pt x="2883977" y="457084"/>
                </a:lnTo>
                <a:lnTo>
                  <a:pt x="2894060" y="479822"/>
                </a:lnTo>
                <a:lnTo>
                  <a:pt x="2902590" y="503271"/>
                </a:lnTo>
                <a:lnTo>
                  <a:pt x="2909553" y="527340"/>
                </a:lnTo>
                <a:lnTo>
                  <a:pt x="2914931" y="551938"/>
                </a:lnTo>
                <a:lnTo>
                  <a:pt x="2918708" y="576973"/>
                </a:lnTo>
                <a:lnTo>
                  <a:pt x="2920868" y="602353"/>
                </a:lnTo>
                <a:lnTo>
                  <a:pt x="2921395" y="627986"/>
                </a:lnTo>
                <a:lnTo>
                  <a:pt x="2921041" y="640870"/>
                </a:lnTo>
                <a:lnTo>
                  <a:pt x="2920273" y="653782"/>
                </a:lnTo>
                <a:lnTo>
                  <a:pt x="2919087" y="666712"/>
                </a:lnTo>
                <a:lnTo>
                  <a:pt x="2917698" y="678100"/>
                </a:lnTo>
                <a:lnTo>
                  <a:pt x="2942629" y="696447"/>
                </a:lnTo>
                <a:lnTo>
                  <a:pt x="2965627" y="716682"/>
                </a:lnTo>
                <a:lnTo>
                  <a:pt x="2986667" y="738660"/>
                </a:lnTo>
                <a:lnTo>
                  <a:pt x="3005721" y="762238"/>
                </a:lnTo>
                <a:lnTo>
                  <a:pt x="3022765" y="787270"/>
                </a:lnTo>
                <a:lnTo>
                  <a:pt x="3037771" y="813613"/>
                </a:lnTo>
                <a:lnTo>
                  <a:pt x="3050715" y="841121"/>
                </a:lnTo>
                <a:lnTo>
                  <a:pt x="3061570" y="869650"/>
                </a:lnTo>
                <a:lnTo>
                  <a:pt x="3070310" y="899056"/>
                </a:lnTo>
                <a:lnTo>
                  <a:pt x="3076908" y="929195"/>
                </a:lnTo>
                <a:lnTo>
                  <a:pt x="3081340" y="959921"/>
                </a:lnTo>
                <a:lnTo>
                  <a:pt x="3083579" y="991090"/>
                </a:lnTo>
                <a:lnTo>
                  <a:pt x="3083599" y="1022558"/>
                </a:lnTo>
                <a:lnTo>
                  <a:pt x="3081374" y="1054180"/>
                </a:lnTo>
                <a:lnTo>
                  <a:pt x="3076879" y="1085812"/>
                </a:lnTo>
                <a:lnTo>
                  <a:pt x="3070086" y="1117309"/>
                </a:lnTo>
                <a:lnTo>
                  <a:pt x="3060970" y="1148526"/>
                </a:lnTo>
                <a:lnTo>
                  <a:pt x="3049505" y="1179320"/>
                </a:lnTo>
                <a:lnTo>
                  <a:pt x="3035666" y="1209546"/>
                </a:lnTo>
                <a:lnTo>
                  <a:pt x="3019425" y="1239059"/>
                </a:lnTo>
                <a:lnTo>
                  <a:pt x="3005705" y="1260574"/>
                </a:lnTo>
                <a:lnTo>
                  <a:pt x="2990833" y="1281105"/>
                </a:lnTo>
                <a:lnTo>
                  <a:pt x="2987167" y="1285795"/>
                </a:lnTo>
                <a:lnTo>
                  <a:pt x="2998319" y="1325911"/>
                </a:lnTo>
                <a:lnTo>
                  <a:pt x="3006263" y="1366400"/>
                </a:lnTo>
                <a:lnTo>
                  <a:pt x="3011073" y="1407088"/>
                </a:lnTo>
                <a:lnTo>
                  <a:pt x="3012829" y="1447801"/>
                </a:lnTo>
                <a:lnTo>
                  <a:pt x="3011607" y="1488366"/>
                </a:lnTo>
                <a:lnTo>
                  <a:pt x="3007483" y="1528608"/>
                </a:lnTo>
                <a:lnTo>
                  <a:pt x="3000534" y="1568354"/>
                </a:lnTo>
                <a:lnTo>
                  <a:pt x="2990839" y="1607430"/>
                </a:lnTo>
                <a:lnTo>
                  <a:pt x="2978473" y="1645662"/>
                </a:lnTo>
                <a:lnTo>
                  <a:pt x="2963513" y="1682876"/>
                </a:lnTo>
                <a:lnTo>
                  <a:pt x="2946037" y="1718899"/>
                </a:lnTo>
                <a:lnTo>
                  <a:pt x="2926122" y="1753556"/>
                </a:lnTo>
                <a:lnTo>
                  <a:pt x="2903844" y="1786674"/>
                </a:lnTo>
                <a:lnTo>
                  <a:pt x="2879280" y="1818079"/>
                </a:lnTo>
                <a:lnTo>
                  <a:pt x="2852507" y="1847597"/>
                </a:lnTo>
                <a:lnTo>
                  <a:pt x="2823603" y="1875055"/>
                </a:lnTo>
                <a:lnTo>
                  <a:pt x="2792644" y="1900277"/>
                </a:lnTo>
                <a:lnTo>
                  <a:pt x="2759708" y="1923092"/>
                </a:lnTo>
                <a:lnTo>
                  <a:pt x="2724870" y="1943324"/>
                </a:lnTo>
                <a:lnTo>
                  <a:pt x="2688209" y="1960800"/>
                </a:lnTo>
                <a:lnTo>
                  <a:pt x="2664187" y="1970346"/>
                </a:lnTo>
                <a:lnTo>
                  <a:pt x="2639866" y="1978511"/>
                </a:lnTo>
                <a:lnTo>
                  <a:pt x="2615300" y="1985287"/>
                </a:lnTo>
                <a:lnTo>
                  <a:pt x="2590540" y="1990668"/>
                </a:lnTo>
                <a:lnTo>
                  <a:pt x="2565638" y="1994648"/>
                </a:lnTo>
                <a:lnTo>
                  <a:pt x="2540646" y="1997220"/>
                </a:lnTo>
                <a:lnTo>
                  <a:pt x="2515616" y="1998377"/>
                </a:lnTo>
                <a:lnTo>
                  <a:pt x="2503103" y="1998424"/>
                </a:lnTo>
                <a:lnTo>
                  <a:pt x="2490600" y="1998114"/>
                </a:lnTo>
                <a:lnTo>
                  <a:pt x="2478114" y="1997447"/>
                </a:lnTo>
                <a:lnTo>
                  <a:pt x="2465650" y="1996423"/>
                </a:lnTo>
                <a:lnTo>
                  <a:pt x="2453216" y="1995040"/>
                </a:lnTo>
                <a:lnTo>
                  <a:pt x="2446020" y="1994074"/>
                </a:lnTo>
                <a:lnTo>
                  <a:pt x="2433727" y="2028540"/>
                </a:lnTo>
                <a:lnTo>
                  <a:pt x="2419186" y="2061441"/>
                </a:lnTo>
                <a:lnTo>
                  <a:pt x="2402531" y="2092698"/>
                </a:lnTo>
                <a:lnTo>
                  <a:pt x="2383898" y="2122233"/>
                </a:lnTo>
                <a:lnTo>
                  <a:pt x="2363418" y="2149968"/>
                </a:lnTo>
                <a:lnTo>
                  <a:pt x="2341228" y="2175826"/>
                </a:lnTo>
                <a:lnTo>
                  <a:pt x="2317459" y="2199727"/>
                </a:lnTo>
                <a:lnTo>
                  <a:pt x="2292246" y="2221595"/>
                </a:lnTo>
                <a:lnTo>
                  <a:pt x="2265724" y="2241351"/>
                </a:lnTo>
                <a:lnTo>
                  <a:pt x="2238026" y="2258916"/>
                </a:lnTo>
                <a:lnTo>
                  <a:pt x="2209285" y="2274214"/>
                </a:lnTo>
                <a:lnTo>
                  <a:pt x="2179637" y="2287167"/>
                </a:lnTo>
                <a:lnTo>
                  <a:pt x="2149214" y="2297695"/>
                </a:lnTo>
                <a:lnTo>
                  <a:pt x="2118152" y="2305721"/>
                </a:lnTo>
                <a:lnTo>
                  <a:pt x="2086582" y="2311167"/>
                </a:lnTo>
                <a:lnTo>
                  <a:pt x="2054641" y="2313955"/>
                </a:lnTo>
                <a:lnTo>
                  <a:pt x="2022460" y="2314008"/>
                </a:lnTo>
                <a:lnTo>
                  <a:pt x="1990176" y="2311246"/>
                </a:lnTo>
                <a:lnTo>
                  <a:pt x="1957920" y="2305592"/>
                </a:lnTo>
                <a:lnTo>
                  <a:pt x="1925828" y="2296969"/>
                </a:lnTo>
                <a:lnTo>
                  <a:pt x="1901684" y="2288370"/>
                </a:lnTo>
                <a:lnTo>
                  <a:pt x="1878252" y="2278137"/>
                </a:lnTo>
                <a:lnTo>
                  <a:pt x="1855596" y="2266317"/>
                </a:lnTo>
                <a:lnTo>
                  <a:pt x="1833779" y="2252955"/>
                </a:lnTo>
                <a:lnTo>
                  <a:pt x="1812863" y="2238097"/>
                </a:lnTo>
                <a:lnTo>
                  <a:pt x="1792911" y="2221789"/>
                </a:lnTo>
                <a:lnTo>
                  <a:pt x="1773987" y="2204077"/>
                </a:lnTo>
                <a:lnTo>
                  <a:pt x="1756154" y="2185005"/>
                </a:lnTo>
                <a:lnTo>
                  <a:pt x="1743837" y="2170223"/>
                </a:lnTo>
                <a:lnTo>
                  <a:pt x="1719750" y="2205193"/>
                </a:lnTo>
                <a:lnTo>
                  <a:pt x="1693667" y="2237571"/>
                </a:lnTo>
                <a:lnTo>
                  <a:pt x="1665758" y="2267315"/>
                </a:lnTo>
                <a:lnTo>
                  <a:pt x="1636195" y="2294385"/>
                </a:lnTo>
                <a:lnTo>
                  <a:pt x="1605149" y="2318739"/>
                </a:lnTo>
                <a:lnTo>
                  <a:pt x="1572792" y="2340337"/>
                </a:lnTo>
                <a:lnTo>
                  <a:pt x="1539294" y="2359136"/>
                </a:lnTo>
                <a:lnTo>
                  <a:pt x="1504827" y="2375095"/>
                </a:lnTo>
                <a:lnTo>
                  <a:pt x="1469562" y="2388174"/>
                </a:lnTo>
                <a:lnTo>
                  <a:pt x="1433671" y="2398331"/>
                </a:lnTo>
                <a:lnTo>
                  <a:pt x="1397325" y="2405524"/>
                </a:lnTo>
                <a:lnTo>
                  <a:pt x="1360694" y="2409713"/>
                </a:lnTo>
                <a:lnTo>
                  <a:pt x="1323951" y="2410857"/>
                </a:lnTo>
                <a:lnTo>
                  <a:pt x="1287266" y="2408913"/>
                </a:lnTo>
                <a:lnTo>
                  <a:pt x="1250811" y="2403841"/>
                </a:lnTo>
                <a:lnTo>
                  <a:pt x="1214757" y="2395600"/>
                </a:lnTo>
                <a:lnTo>
                  <a:pt x="1179275" y="2384148"/>
                </a:lnTo>
                <a:lnTo>
                  <a:pt x="1144537" y="2369444"/>
                </a:lnTo>
                <a:lnTo>
                  <a:pt x="1110713" y="2351447"/>
                </a:lnTo>
                <a:lnTo>
                  <a:pt x="1077976" y="2330116"/>
                </a:lnTo>
                <a:lnTo>
                  <a:pt x="1051805" y="2309859"/>
                </a:lnTo>
                <a:lnTo>
                  <a:pt x="1027208" y="2287714"/>
                </a:lnTo>
                <a:lnTo>
                  <a:pt x="1004250" y="2263780"/>
                </a:lnTo>
                <a:lnTo>
                  <a:pt x="982998" y="2238156"/>
                </a:lnTo>
                <a:lnTo>
                  <a:pt x="963517" y="2210942"/>
                </a:lnTo>
                <a:lnTo>
                  <a:pt x="945873" y="2182239"/>
                </a:lnTo>
                <a:lnTo>
                  <a:pt x="930130" y="2152146"/>
                </a:lnTo>
                <a:lnTo>
                  <a:pt x="916355" y="2120763"/>
                </a:lnTo>
                <a:lnTo>
                  <a:pt x="904613" y="2088190"/>
                </a:lnTo>
                <a:lnTo>
                  <a:pt x="894969" y="2054526"/>
                </a:lnTo>
                <a:lnTo>
                  <a:pt x="850850" y="2065607"/>
                </a:lnTo>
                <a:lnTo>
                  <a:pt x="806960" y="2072708"/>
                </a:lnTo>
                <a:lnTo>
                  <a:pt x="763464" y="2075935"/>
                </a:lnTo>
                <a:lnTo>
                  <a:pt x="720530" y="2075396"/>
                </a:lnTo>
                <a:lnTo>
                  <a:pt x="678325" y="2071195"/>
                </a:lnTo>
                <a:lnTo>
                  <a:pt x="637016" y="2063439"/>
                </a:lnTo>
                <a:lnTo>
                  <a:pt x="596769" y="2052235"/>
                </a:lnTo>
                <a:lnTo>
                  <a:pt x="557753" y="2037689"/>
                </a:lnTo>
                <a:lnTo>
                  <a:pt x="520133" y="2019907"/>
                </a:lnTo>
                <a:lnTo>
                  <a:pt x="484076" y="1998995"/>
                </a:lnTo>
                <a:lnTo>
                  <a:pt x="449751" y="1975060"/>
                </a:lnTo>
                <a:lnTo>
                  <a:pt x="417323" y="1948209"/>
                </a:lnTo>
                <a:lnTo>
                  <a:pt x="386960" y="1918546"/>
                </a:lnTo>
                <a:lnTo>
                  <a:pt x="358828" y="1886179"/>
                </a:lnTo>
                <a:lnTo>
                  <a:pt x="333095" y="1851215"/>
                </a:lnTo>
                <a:lnTo>
                  <a:pt x="309928" y="1813758"/>
                </a:lnTo>
                <a:lnTo>
                  <a:pt x="289493" y="1773916"/>
                </a:lnTo>
                <a:lnTo>
                  <a:pt x="271957" y="1731795"/>
                </a:lnTo>
                <a:lnTo>
                  <a:pt x="257489" y="1687501"/>
                </a:lnTo>
                <a:lnTo>
                  <a:pt x="246253" y="1641141"/>
                </a:lnTo>
                <a:lnTo>
                  <a:pt x="243967" y="1629203"/>
                </a:lnTo>
                <a:lnTo>
                  <a:pt x="219472" y="1623869"/>
                </a:lnTo>
                <a:lnTo>
                  <a:pt x="195940" y="1616505"/>
                </a:lnTo>
                <a:lnTo>
                  <a:pt x="173431" y="1607209"/>
                </a:lnTo>
                <a:lnTo>
                  <a:pt x="152006" y="1596079"/>
                </a:lnTo>
                <a:lnTo>
                  <a:pt x="131727" y="1583213"/>
                </a:lnTo>
                <a:lnTo>
                  <a:pt x="112655" y="1568708"/>
                </a:lnTo>
                <a:lnTo>
                  <a:pt x="94850" y="1552664"/>
                </a:lnTo>
                <a:lnTo>
                  <a:pt x="78375" y="1535176"/>
                </a:lnTo>
                <a:lnTo>
                  <a:pt x="63290" y="1516344"/>
                </a:lnTo>
                <a:lnTo>
                  <a:pt x="49657" y="1496266"/>
                </a:lnTo>
                <a:lnTo>
                  <a:pt x="37536" y="1475038"/>
                </a:lnTo>
                <a:lnTo>
                  <a:pt x="26989" y="1452760"/>
                </a:lnTo>
                <a:lnTo>
                  <a:pt x="18077" y="1429529"/>
                </a:lnTo>
                <a:lnTo>
                  <a:pt x="10861" y="1405443"/>
                </a:lnTo>
                <a:lnTo>
                  <a:pt x="5402" y="1380600"/>
                </a:lnTo>
                <a:lnTo>
                  <a:pt x="1761" y="1355098"/>
                </a:lnTo>
                <a:lnTo>
                  <a:pt x="0" y="1329035"/>
                </a:lnTo>
                <a:lnTo>
                  <a:pt x="179" y="1302508"/>
                </a:lnTo>
                <a:lnTo>
                  <a:pt x="2360" y="1275616"/>
                </a:lnTo>
                <a:lnTo>
                  <a:pt x="6604" y="1248457"/>
                </a:lnTo>
                <a:lnTo>
                  <a:pt x="13374" y="1219760"/>
                </a:lnTo>
                <a:lnTo>
                  <a:pt x="22346" y="1191899"/>
                </a:lnTo>
                <a:lnTo>
                  <a:pt x="33427" y="1165011"/>
                </a:lnTo>
                <a:lnTo>
                  <a:pt x="46525" y="1139231"/>
                </a:lnTo>
                <a:lnTo>
                  <a:pt x="61547" y="1114694"/>
                </a:lnTo>
                <a:lnTo>
                  <a:pt x="78403" y="1091537"/>
                </a:lnTo>
                <a:lnTo>
                  <a:pt x="96998" y="1069894"/>
                </a:lnTo>
                <a:lnTo>
                  <a:pt x="117242" y="1049902"/>
                </a:lnTo>
                <a:lnTo>
                  <a:pt x="139042" y="1031696"/>
                </a:lnTo>
                <a:lnTo>
                  <a:pt x="162306" y="1015412"/>
                </a:lnTo>
                <a:lnTo>
                  <a:pt x="146611" y="994969"/>
                </a:lnTo>
                <a:lnTo>
                  <a:pt x="132783" y="973458"/>
                </a:lnTo>
                <a:lnTo>
                  <a:pt x="120813" y="951003"/>
                </a:lnTo>
                <a:lnTo>
                  <a:pt x="110694" y="927724"/>
                </a:lnTo>
                <a:lnTo>
                  <a:pt x="102418" y="903743"/>
                </a:lnTo>
                <a:lnTo>
                  <a:pt x="95975" y="879182"/>
                </a:lnTo>
                <a:lnTo>
                  <a:pt x="91360" y="854163"/>
                </a:lnTo>
                <a:lnTo>
                  <a:pt x="88563" y="828807"/>
                </a:lnTo>
                <a:lnTo>
                  <a:pt x="87576" y="803236"/>
                </a:lnTo>
                <a:lnTo>
                  <a:pt x="88392" y="777573"/>
                </a:lnTo>
                <a:lnTo>
                  <a:pt x="91002" y="751937"/>
                </a:lnTo>
                <a:lnTo>
                  <a:pt x="95399" y="726452"/>
                </a:lnTo>
                <a:lnTo>
                  <a:pt x="101575" y="701239"/>
                </a:lnTo>
                <a:lnTo>
                  <a:pt x="109521" y="676420"/>
                </a:lnTo>
                <a:lnTo>
                  <a:pt x="119229" y="652116"/>
                </a:lnTo>
                <a:lnTo>
                  <a:pt x="130692" y="628450"/>
                </a:lnTo>
                <a:lnTo>
                  <a:pt x="143902" y="605542"/>
                </a:lnTo>
                <a:lnTo>
                  <a:pt x="158850" y="583516"/>
                </a:lnTo>
                <a:lnTo>
                  <a:pt x="175528" y="562491"/>
                </a:lnTo>
                <a:lnTo>
                  <a:pt x="193929" y="542591"/>
                </a:lnTo>
                <a:lnTo>
                  <a:pt x="216892" y="521577"/>
                </a:lnTo>
                <a:lnTo>
                  <a:pt x="241232" y="503079"/>
                </a:lnTo>
                <a:lnTo>
                  <a:pt x="266766" y="487155"/>
                </a:lnTo>
                <a:lnTo>
                  <a:pt x="293308" y="473869"/>
                </a:lnTo>
                <a:lnTo>
                  <a:pt x="320675" y="463279"/>
                </a:lnTo>
                <a:lnTo>
                  <a:pt x="348682" y="455449"/>
                </a:lnTo>
                <a:lnTo>
                  <a:pt x="377145" y="450437"/>
                </a:lnTo>
                <a:lnTo>
                  <a:pt x="405879" y="448306"/>
                </a:lnTo>
                <a:lnTo>
                  <a:pt x="420290" y="448340"/>
                </a:lnTo>
                <a:lnTo>
                  <a:pt x="434700" y="449116"/>
                </a:lnTo>
                <a:lnTo>
                  <a:pt x="449085" y="450644"/>
                </a:lnTo>
                <a:lnTo>
                  <a:pt x="463423" y="452929"/>
                </a:lnTo>
                <a:lnTo>
                  <a:pt x="468122" y="446452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6667" y="4111642"/>
            <a:ext cx="136214" cy="136098"/>
          </a:xfrm>
          <a:custGeom>
            <a:avLst/>
            <a:gdLst/>
            <a:ahLst/>
            <a:cxnLst/>
            <a:rect l="l" t="t" r="r" b="b"/>
            <a:pathLst>
              <a:path w="136214" h="136098">
                <a:moveTo>
                  <a:pt x="133195" y="87993"/>
                </a:moveTo>
                <a:lnTo>
                  <a:pt x="128245" y="99950"/>
                </a:lnTo>
                <a:lnTo>
                  <a:pt x="121350" y="110462"/>
                </a:lnTo>
                <a:lnTo>
                  <a:pt x="112791" y="119378"/>
                </a:lnTo>
                <a:lnTo>
                  <a:pt x="102850" y="126549"/>
                </a:lnTo>
                <a:lnTo>
                  <a:pt x="91809" y="131825"/>
                </a:lnTo>
                <a:lnTo>
                  <a:pt x="79949" y="135058"/>
                </a:lnTo>
                <a:lnTo>
                  <a:pt x="67553" y="136098"/>
                </a:lnTo>
                <a:lnTo>
                  <a:pt x="54901" y="134795"/>
                </a:lnTo>
                <a:lnTo>
                  <a:pt x="48105" y="133078"/>
                </a:lnTo>
                <a:lnTo>
                  <a:pt x="36147" y="128128"/>
                </a:lnTo>
                <a:lnTo>
                  <a:pt x="25636" y="121233"/>
                </a:lnTo>
                <a:lnTo>
                  <a:pt x="16720" y="112674"/>
                </a:lnTo>
                <a:lnTo>
                  <a:pt x="9549" y="102734"/>
                </a:lnTo>
                <a:lnTo>
                  <a:pt x="4272" y="91692"/>
                </a:lnTo>
                <a:lnTo>
                  <a:pt x="1039" y="79833"/>
                </a:lnTo>
                <a:lnTo>
                  <a:pt x="0" y="67436"/>
                </a:lnTo>
                <a:lnTo>
                  <a:pt x="1302" y="54784"/>
                </a:lnTo>
                <a:lnTo>
                  <a:pt x="3020" y="47988"/>
                </a:lnTo>
                <a:lnTo>
                  <a:pt x="7974" y="36027"/>
                </a:lnTo>
                <a:lnTo>
                  <a:pt x="14876" y="25523"/>
                </a:lnTo>
                <a:lnTo>
                  <a:pt x="23443" y="16622"/>
                </a:lnTo>
                <a:lnTo>
                  <a:pt x="33394" y="9471"/>
                </a:lnTo>
                <a:lnTo>
                  <a:pt x="44447" y="4220"/>
                </a:lnTo>
                <a:lnTo>
                  <a:pt x="56318" y="1013"/>
                </a:lnTo>
                <a:lnTo>
                  <a:pt x="68725" y="0"/>
                </a:lnTo>
                <a:lnTo>
                  <a:pt x="81387" y="1326"/>
                </a:lnTo>
                <a:lnTo>
                  <a:pt x="88110" y="3030"/>
                </a:lnTo>
                <a:lnTo>
                  <a:pt x="100077" y="7980"/>
                </a:lnTo>
                <a:lnTo>
                  <a:pt x="110596" y="14871"/>
                </a:lnTo>
                <a:lnTo>
                  <a:pt x="119517" y="23423"/>
                </a:lnTo>
                <a:lnTo>
                  <a:pt x="126688" y="33355"/>
                </a:lnTo>
                <a:lnTo>
                  <a:pt x="131962" y="44388"/>
                </a:lnTo>
                <a:lnTo>
                  <a:pt x="135187" y="56242"/>
                </a:lnTo>
                <a:lnTo>
                  <a:pt x="136214" y="68636"/>
                </a:lnTo>
                <a:lnTo>
                  <a:pt x="134893" y="81291"/>
                </a:lnTo>
                <a:lnTo>
                  <a:pt x="133195" y="8799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9266" y="4017690"/>
            <a:ext cx="272302" cy="272196"/>
          </a:xfrm>
          <a:custGeom>
            <a:avLst/>
            <a:gdLst/>
            <a:ahLst/>
            <a:cxnLst/>
            <a:rect l="l" t="t" r="r" b="b"/>
            <a:pathLst>
              <a:path w="272302" h="272196">
                <a:moveTo>
                  <a:pt x="266262" y="176103"/>
                </a:moveTo>
                <a:lnTo>
                  <a:pt x="261830" y="188412"/>
                </a:lnTo>
                <a:lnTo>
                  <a:pt x="256353" y="200032"/>
                </a:lnTo>
                <a:lnTo>
                  <a:pt x="249903" y="210925"/>
                </a:lnTo>
                <a:lnTo>
                  <a:pt x="242549" y="221055"/>
                </a:lnTo>
                <a:lnTo>
                  <a:pt x="234363" y="230384"/>
                </a:lnTo>
                <a:lnTo>
                  <a:pt x="225415" y="238876"/>
                </a:lnTo>
                <a:lnTo>
                  <a:pt x="215776" y="246493"/>
                </a:lnTo>
                <a:lnTo>
                  <a:pt x="205517" y="253198"/>
                </a:lnTo>
                <a:lnTo>
                  <a:pt x="194709" y="258954"/>
                </a:lnTo>
                <a:lnTo>
                  <a:pt x="183422" y="263723"/>
                </a:lnTo>
                <a:lnTo>
                  <a:pt x="171727" y="267469"/>
                </a:lnTo>
                <a:lnTo>
                  <a:pt x="159695" y="270155"/>
                </a:lnTo>
                <a:lnTo>
                  <a:pt x="147397" y="271743"/>
                </a:lnTo>
                <a:lnTo>
                  <a:pt x="134904" y="272196"/>
                </a:lnTo>
                <a:lnTo>
                  <a:pt x="122285" y="271477"/>
                </a:lnTo>
                <a:lnTo>
                  <a:pt x="109612" y="269548"/>
                </a:lnTo>
                <a:lnTo>
                  <a:pt x="96956" y="266374"/>
                </a:lnTo>
                <a:lnTo>
                  <a:pt x="83903" y="261717"/>
                </a:lnTo>
                <a:lnTo>
                  <a:pt x="72284" y="256246"/>
                </a:lnTo>
                <a:lnTo>
                  <a:pt x="61388" y="249804"/>
                </a:lnTo>
                <a:lnTo>
                  <a:pt x="51253" y="242460"/>
                </a:lnTo>
                <a:lnTo>
                  <a:pt x="41917" y="234285"/>
                </a:lnTo>
                <a:lnTo>
                  <a:pt x="33417" y="225350"/>
                </a:lnTo>
                <a:lnTo>
                  <a:pt x="25790" y="215723"/>
                </a:lnTo>
                <a:lnTo>
                  <a:pt x="19074" y="205476"/>
                </a:lnTo>
                <a:lnTo>
                  <a:pt x="13307" y="194679"/>
                </a:lnTo>
                <a:lnTo>
                  <a:pt x="8524" y="183402"/>
                </a:lnTo>
                <a:lnTo>
                  <a:pt x="4765" y="171715"/>
                </a:lnTo>
                <a:lnTo>
                  <a:pt x="2066" y="159688"/>
                </a:lnTo>
                <a:lnTo>
                  <a:pt x="465" y="147393"/>
                </a:lnTo>
                <a:lnTo>
                  <a:pt x="0" y="134897"/>
                </a:lnTo>
                <a:lnTo>
                  <a:pt x="706" y="122274"/>
                </a:lnTo>
                <a:lnTo>
                  <a:pt x="2623" y="109591"/>
                </a:lnTo>
                <a:lnTo>
                  <a:pt x="5788" y="96920"/>
                </a:lnTo>
                <a:lnTo>
                  <a:pt x="10469" y="83790"/>
                </a:lnTo>
                <a:lnTo>
                  <a:pt x="15942" y="72175"/>
                </a:lnTo>
                <a:lnTo>
                  <a:pt x="22390" y="61285"/>
                </a:lnTo>
                <a:lnTo>
                  <a:pt x="29740" y="51159"/>
                </a:lnTo>
                <a:lnTo>
                  <a:pt x="37922" y="41832"/>
                </a:lnTo>
                <a:lnTo>
                  <a:pt x="46866" y="33342"/>
                </a:lnTo>
                <a:lnTo>
                  <a:pt x="56502" y="25726"/>
                </a:lnTo>
                <a:lnTo>
                  <a:pt x="66758" y="19021"/>
                </a:lnTo>
                <a:lnTo>
                  <a:pt x="77565" y="13264"/>
                </a:lnTo>
                <a:lnTo>
                  <a:pt x="88852" y="8492"/>
                </a:lnTo>
                <a:lnTo>
                  <a:pt x="100548" y="4743"/>
                </a:lnTo>
                <a:lnTo>
                  <a:pt x="112582" y="2053"/>
                </a:lnTo>
                <a:lnTo>
                  <a:pt x="124886" y="459"/>
                </a:lnTo>
                <a:lnTo>
                  <a:pt x="137387" y="0"/>
                </a:lnTo>
                <a:lnTo>
                  <a:pt x="150015" y="710"/>
                </a:lnTo>
                <a:lnTo>
                  <a:pt x="162700" y="2629"/>
                </a:lnTo>
                <a:lnTo>
                  <a:pt x="175371" y="5792"/>
                </a:lnTo>
                <a:lnTo>
                  <a:pt x="188508" y="10481"/>
                </a:lnTo>
                <a:lnTo>
                  <a:pt x="200113" y="15954"/>
                </a:lnTo>
                <a:lnTo>
                  <a:pt x="210995" y="22400"/>
                </a:lnTo>
                <a:lnTo>
                  <a:pt x="221119" y="29747"/>
                </a:lnTo>
                <a:lnTo>
                  <a:pt x="230445" y="37926"/>
                </a:lnTo>
                <a:lnTo>
                  <a:pt x="238936" y="46867"/>
                </a:lnTo>
                <a:lnTo>
                  <a:pt x="246555" y="56498"/>
                </a:lnTo>
                <a:lnTo>
                  <a:pt x="253264" y="66750"/>
                </a:lnTo>
                <a:lnTo>
                  <a:pt x="259025" y="77553"/>
                </a:lnTo>
                <a:lnTo>
                  <a:pt x="263801" y="88836"/>
                </a:lnTo>
                <a:lnTo>
                  <a:pt x="267554" y="100528"/>
                </a:lnTo>
                <a:lnTo>
                  <a:pt x="270247" y="112561"/>
                </a:lnTo>
                <a:lnTo>
                  <a:pt x="271842" y="124862"/>
                </a:lnTo>
                <a:lnTo>
                  <a:pt x="272302" y="137362"/>
                </a:lnTo>
                <a:lnTo>
                  <a:pt x="271588" y="149991"/>
                </a:lnTo>
                <a:lnTo>
                  <a:pt x="269663" y="162679"/>
                </a:lnTo>
                <a:lnTo>
                  <a:pt x="266490" y="175354"/>
                </a:lnTo>
                <a:lnTo>
                  <a:pt x="266262" y="17610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7533" y="3912479"/>
            <a:ext cx="408311" cy="408311"/>
          </a:xfrm>
          <a:custGeom>
            <a:avLst/>
            <a:gdLst/>
            <a:ahLst/>
            <a:cxnLst/>
            <a:rect l="l" t="t" r="r" b="b"/>
            <a:pathLst>
              <a:path w="408311" h="408311">
                <a:moveTo>
                  <a:pt x="399297" y="264169"/>
                </a:moveTo>
                <a:lnTo>
                  <a:pt x="393727" y="279964"/>
                </a:lnTo>
                <a:lnTo>
                  <a:pt x="387006" y="295017"/>
                </a:lnTo>
                <a:lnTo>
                  <a:pt x="379199" y="309294"/>
                </a:lnTo>
                <a:lnTo>
                  <a:pt x="370372" y="322759"/>
                </a:lnTo>
                <a:lnTo>
                  <a:pt x="360591" y="335378"/>
                </a:lnTo>
                <a:lnTo>
                  <a:pt x="349922" y="347115"/>
                </a:lnTo>
                <a:lnTo>
                  <a:pt x="338431" y="357936"/>
                </a:lnTo>
                <a:lnTo>
                  <a:pt x="326183" y="367805"/>
                </a:lnTo>
                <a:lnTo>
                  <a:pt x="313245" y="376687"/>
                </a:lnTo>
                <a:lnTo>
                  <a:pt x="299681" y="384549"/>
                </a:lnTo>
                <a:lnTo>
                  <a:pt x="285558" y="391354"/>
                </a:lnTo>
                <a:lnTo>
                  <a:pt x="270942" y="397068"/>
                </a:lnTo>
                <a:lnTo>
                  <a:pt x="255899" y="401655"/>
                </a:lnTo>
                <a:lnTo>
                  <a:pt x="240494" y="405081"/>
                </a:lnTo>
                <a:lnTo>
                  <a:pt x="224793" y="407312"/>
                </a:lnTo>
                <a:lnTo>
                  <a:pt x="208862" y="408311"/>
                </a:lnTo>
                <a:lnTo>
                  <a:pt x="192766" y="408044"/>
                </a:lnTo>
                <a:lnTo>
                  <a:pt x="176573" y="406476"/>
                </a:lnTo>
                <a:lnTo>
                  <a:pt x="160347" y="403572"/>
                </a:lnTo>
                <a:lnTo>
                  <a:pt x="144154" y="399297"/>
                </a:lnTo>
                <a:lnTo>
                  <a:pt x="128341" y="393727"/>
                </a:lnTo>
                <a:lnTo>
                  <a:pt x="113274" y="387006"/>
                </a:lnTo>
                <a:lnTo>
                  <a:pt x="98987" y="379199"/>
                </a:lnTo>
                <a:lnTo>
                  <a:pt x="85514" y="370372"/>
                </a:lnTo>
                <a:lnTo>
                  <a:pt x="72891" y="360591"/>
                </a:lnTo>
                <a:lnTo>
                  <a:pt x="61151" y="349922"/>
                </a:lnTo>
                <a:lnTo>
                  <a:pt x="50330" y="338431"/>
                </a:lnTo>
                <a:lnTo>
                  <a:pt x="40463" y="326183"/>
                </a:lnTo>
                <a:lnTo>
                  <a:pt x="31583" y="313245"/>
                </a:lnTo>
                <a:lnTo>
                  <a:pt x="23726" y="299681"/>
                </a:lnTo>
                <a:lnTo>
                  <a:pt x="16926" y="285558"/>
                </a:lnTo>
                <a:lnTo>
                  <a:pt x="11218" y="270942"/>
                </a:lnTo>
                <a:lnTo>
                  <a:pt x="6637" y="255899"/>
                </a:lnTo>
                <a:lnTo>
                  <a:pt x="3217" y="240494"/>
                </a:lnTo>
                <a:lnTo>
                  <a:pt x="993" y="224793"/>
                </a:lnTo>
                <a:lnTo>
                  <a:pt x="0" y="208862"/>
                </a:lnTo>
                <a:lnTo>
                  <a:pt x="271" y="192766"/>
                </a:lnTo>
                <a:lnTo>
                  <a:pt x="1843" y="176573"/>
                </a:lnTo>
                <a:lnTo>
                  <a:pt x="4750" y="160347"/>
                </a:lnTo>
                <a:lnTo>
                  <a:pt x="9026" y="144154"/>
                </a:lnTo>
                <a:lnTo>
                  <a:pt x="14595" y="128341"/>
                </a:lnTo>
                <a:lnTo>
                  <a:pt x="21317" y="113274"/>
                </a:lnTo>
                <a:lnTo>
                  <a:pt x="29123" y="98987"/>
                </a:lnTo>
                <a:lnTo>
                  <a:pt x="37950" y="85514"/>
                </a:lnTo>
                <a:lnTo>
                  <a:pt x="47731" y="72891"/>
                </a:lnTo>
                <a:lnTo>
                  <a:pt x="58400" y="61151"/>
                </a:lnTo>
                <a:lnTo>
                  <a:pt x="69891" y="50330"/>
                </a:lnTo>
                <a:lnTo>
                  <a:pt x="82139" y="40463"/>
                </a:lnTo>
                <a:lnTo>
                  <a:pt x="95078" y="31583"/>
                </a:lnTo>
                <a:lnTo>
                  <a:pt x="108641" y="23726"/>
                </a:lnTo>
                <a:lnTo>
                  <a:pt x="122764" y="16926"/>
                </a:lnTo>
                <a:lnTo>
                  <a:pt x="137380" y="11218"/>
                </a:lnTo>
                <a:lnTo>
                  <a:pt x="152423" y="6637"/>
                </a:lnTo>
                <a:lnTo>
                  <a:pt x="167829" y="3217"/>
                </a:lnTo>
                <a:lnTo>
                  <a:pt x="183530" y="993"/>
                </a:lnTo>
                <a:lnTo>
                  <a:pt x="199461" y="0"/>
                </a:lnTo>
                <a:lnTo>
                  <a:pt x="215556" y="271"/>
                </a:lnTo>
                <a:lnTo>
                  <a:pt x="231749" y="1843"/>
                </a:lnTo>
                <a:lnTo>
                  <a:pt x="247976" y="4750"/>
                </a:lnTo>
                <a:lnTo>
                  <a:pt x="264169" y="9026"/>
                </a:lnTo>
                <a:lnTo>
                  <a:pt x="279964" y="14594"/>
                </a:lnTo>
                <a:lnTo>
                  <a:pt x="295017" y="21313"/>
                </a:lnTo>
                <a:lnTo>
                  <a:pt x="309294" y="29116"/>
                </a:lnTo>
                <a:lnTo>
                  <a:pt x="322759" y="37938"/>
                </a:lnTo>
                <a:lnTo>
                  <a:pt x="335378" y="47713"/>
                </a:lnTo>
                <a:lnTo>
                  <a:pt x="347115" y="58376"/>
                </a:lnTo>
                <a:lnTo>
                  <a:pt x="357936" y="69861"/>
                </a:lnTo>
                <a:lnTo>
                  <a:pt x="367805" y="82102"/>
                </a:lnTo>
                <a:lnTo>
                  <a:pt x="376687" y="95035"/>
                </a:lnTo>
                <a:lnTo>
                  <a:pt x="384549" y="108594"/>
                </a:lnTo>
                <a:lnTo>
                  <a:pt x="391354" y="122712"/>
                </a:lnTo>
                <a:lnTo>
                  <a:pt x="397068" y="137325"/>
                </a:lnTo>
                <a:lnTo>
                  <a:pt x="401655" y="152367"/>
                </a:lnTo>
                <a:lnTo>
                  <a:pt x="405081" y="167773"/>
                </a:lnTo>
                <a:lnTo>
                  <a:pt x="407312" y="183476"/>
                </a:lnTo>
                <a:lnTo>
                  <a:pt x="408311" y="199412"/>
                </a:lnTo>
                <a:lnTo>
                  <a:pt x="408044" y="215515"/>
                </a:lnTo>
                <a:lnTo>
                  <a:pt x="406476" y="231719"/>
                </a:lnTo>
                <a:lnTo>
                  <a:pt x="403572" y="247958"/>
                </a:lnTo>
                <a:lnTo>
                  <a:pt x="399297" y="26416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3460" y="3774313"/>
            <a:ext cx="156210" cy="95376"/>
          </a:xfrm>
          <a:custGeom>
            <a:avLst/>
            <a:gdLst/>
            <a:ahLst/>
            <a:cxnLst/>
            <a:rect l="l" t="t" r="r" b="b"/>
            <a:pathLst>
              <a:path w="156210" h="95376">
                <a:moveTo>
                  <a:pt x="156210" y="95376"/>
                </a:moveTo>
                <a:lnTo>
                  <a:pt x="143665" y="92363"/>
                </a:lnTo>
                <a:lnTo>
                  <a:pt x="131314" y="88776"/>
                </a:lnTo>
                <a:lnTo>
                  <a:pt x="119173" y="84622"/>
                </a:lnTo>
                <a:lnTo>
                  <a:pt x="107254" y="79913"/>
                </a:lnTo>
                <a:lnTo>
                  <a:pt x="95574" y="74655"/>
                </a:lnTo>
                <a:lnTo>
                  <a:pt x="84146" y="68859"/>
                </a:lnTo>
                <a:lnTo>
                  <a:pt x="72984" y="62532"/>
                </a:lnTo>
                <a:lnTo>
                  <a:pt x="62104" y="55685"/>
                </a:lnTo>
                <a:lnTo>
                  <a:pt x="51520" y="48326"/>
                </a:lnTo>
                <a:lnTo>
                  <a:pt x="41247" y="40463"/>
                </a:lnTo>
                <a:lnTo>
                  <a:pt x="31298" y="32106"/>
                </a:lnTo>
                <a:lnTo>
                  <a:pt x="21688" y="23264"/>
                </a:lnTo>
                <a:lnTo>
                  <a:pt x="12433" y="13946"/>
                </a:lnTo>
                <a:lnTo>
                  <a:pt x="3546" y="4160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3343" y="4386199"/>
            <a:ext cx="80518" cy="4039"/>
          </a:xfrm>
          <a:custGeom>
            <a:avLst/>
            <a:gdLst/>
            <a:ahLst/>
            <a:cxnLst/>
            <a:rect l="l" t="t" r="r" b="b"/>
            <a:pathLst>
              <a:path w="80518" h="4039">
                <a:moveTo>
                  <a:pt x="80518" y="2158"/>
                </a:moveTo>
                <a:lnTo>
                  <a:pt x="67833" y="3362"/>
                </a:lnTo>
                <a:lnTo>
                  <a:pt x="55135" y="3988"/>
                </a:lnTo>
                <a:lnTo>
                  <a:pt x="42446" y="4039"/>
                </a:lnTo>
                <a:lnTo>
                  <a:pt x="29790" y="3517"/>
                </a:lnTo>
                <a:lnTo>
                  <a:pt x="17191" y="2425"/>
                </a:lnTo>
                <a:lnTo>
                  <a:pt x="4672" y="767"/>
                </a:lnTo>
                <a:lnTo>
                  <a:pt x="0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7327" y="4703953"/>
            <a:ext cx="15748" cy="108077"/>
          </a:xfrm>
          <a:custGeom>
            <a:avLst/>
            <a:gdLst/>
            <a:ahLst/>
            <a:cxnLst/>
            <a:rect l="l" t="t" r="r" b="b"/>
            <a:pathLst>
              <a:path w="15748" h="108076">
                <a:moveTo>
                  <a:pt x="15748" y="108077"/>
                </a:moveTo>
                <a:lnTo>
                  <a:pt x="12795" y="95799"/>
                </a:lnTo>
                <a:lnTo>
                  <a:pt x="10141" y="83426"/>
                </a:lnTo>
                <a:lnTo>
                  <a:pt x="7783" y="70968"/>
                </a:lnTo>
                <a:lnTo>
                  <a:pt x="5720" y="58431"/>
                </a:lnTo>
                <a:lnTo>
                  <a:pt x="3951" y="45825"/>
                </a:lnTo>
                <a:lnTo>
                  <a:pt x="2475" y="33158"/>
                </a:lnTo>
                <a:lnTo>
                  <a:pt x="1291" y="20438"/>
                </a:lnTo>
                <a:lnTo>
                  <a:pt x="397" y="7674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71943" y="4830953"/>
            <a:ext cx="49656" cy="98044"/>
          </a:xfrm>
          <a:custGeom>
            <a:avLst/>
            <a:gdLst/>
            <a:ahLst/>
            <a:cxnLst/>
            <a:rect l="l" t="t" r="r" b="b"/>
            <a:pathLst>
              <a:path w="49656" h="98044">
                <a:moveTo>
                  <a:pt x="49656" y="0"/>
                </a:moveTo>
                <a:lnTo>
                  <a:pt x="44897" y="11830"/>
                </a:lnTo>
                <a:lnTo>
                  <a:pt x="39869" y="23543"/>
                </a:lnTo>
                <a:lnTo>
                  <a:pt x="34578" y="35132"/>
                </a:lnTo>
                <a:lnTo>
                  <a:pt x="29030" y="46591"/>
                </a:lnTo>
                <a:lnTo>
                  <a:pt x="23230" y="57915"/>
                </a:lnTo>
                <a:lnTo>
                  <a:pt x="17186" y="69098"/>
                </a:lnTo>
                <a:lnTo>
                  <a:pt x="10901" y="80133"/>
                </a:lnTo>
                <a:lnTo>
                  <a:pt x="4384" y="91015"/>
                </a:lnTo>
                <a:lnTo>
                  <a:pt x="0" y="98044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73033" y="4300728"/>
            <a:ext cx="121329" cy="453644"/>
          </a:xfrm>
          <a:custGeom>
            <a:avLst/>
            <a:gdLst/>
            <a:ahLst/>
            <a:cxnLst/>
            <a:rect l="l" t="t" r="r" b="b"/>
            <a:pathLst>
              <a:path w="121329" h="453644">
                <a:moveTo>
                  <a:pt x="0" y="0"/>
                </a:moveTo>
                <a:lnTo>
                  <a:pt x="16247" y="17456"/>
                </a:lnTo>
                <a:lnTo>
                  <a:pt x="31378" y="35803"/>
                </a:lnTo>
                <a:lnTo>
                  <a:pt x="45378" y="54983"/>
                </a:lnTo>
                <a:lnTo>
                  <a:pt x="58238" y="74940"/>
                </a:lnTo>
                <a:lnTo>
                  <a:pt x="69943" y="95617"/>
                </a:lnTo>
                <a:lnTo>
                  <a:pt x="80482" y="116957"/>
                </a:lnTo>
                <a:lnTo>
                  <a:pt x="89842" y="138904"/>
                </a:lnTo>
                <a:lnTo>
                  <a:pt x="98011" y="161401"/>
                </a:lnTo>
                <a:lnTo>
                  <a:pt x="104977" y="184392"/>
                </a:lnTo>
                <a:lnTo>
                  <a:pt x="110728" y="207819"/>
                </a:lnTo>
                <a:lnTo>
                  <a:pt x="115250" y="231626"/>
                </a:lnTo>
                <a:lnTo>
                  <a:pt x="118533" y="255757"/>
                </a:lnTo>
                <a:lnTo>
                  <a:pt x="120564" y="280155"/>
                </a:lnTo>
                <a:lnTo>
                  <a:pt x="121329" y="304762"/>
                </a:lnTo>
                <a:lnTo>
                  <a:pt x="120818" y="329523"/>
                </a:lnTo>
                <a:lnTo>
                  <a:pt x="119018" y="354380"/>
                </a:lnTo>
                <a:lnTo>
                  <a:pt x="115916" y="379278"/>
                </a:lnTo>
                <a:lnTo>
                  <a:pt x="111500" y="404159"/>
                </a:lnTo>
                <a:lnTo>
                  <a:pt x="105759" y="428966"/>
                </a:lnTo>
                <a:lnTo>
                  <a:pt x="98679" y="453644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71382" y="4046728"/>
            <a:ext cx="141477" cy="115189"/>
          </a:xfrm>
          <a:custGeom>
            <a:avLst/>
            <a:gdLst/>
            <a:ahLst/>
            <a:cxnLst/>
            <a:rect l="l" t="t" r="r" b="b"/>
            <a:pathLst>
              <a:path w="141477" h="115189">
                <a:moveTo>
                  <a:pt x="141477" y="0"/>
                </a:moveTo>
                <a:lnTo>
                  <a:pt x="133223" y="10145"/>
                </a:lnTo>
                <a:lnTo>
                  <a:pt x="124696" y="19997"/>
                </a:lnTo>
                <a:lnTo>
                  <a:pt x="115904" y="29549"/>
                </a:lnTo>
                <a:lnTo>
                  <a:pt x="106857" y="38795"/>
                </a:lnTo>
                <a:lnTo>
                  <a:pt x="97562" y="47729"/>
                </a:lnTo>
                <a:lnTo>
                  <a:pt x="88028" y="56346"/>
                </a:lnTo>
                <a:lnTo>
                  <a:pt x="78262" y="64639"/>
                </a:lnTo>
                <a:lnTo>
                  <a:pt x="68273" y="72603"/>
                </a:lnTo>
                <a:lnTo>
                  <a:pt x="58070" y="80232"/>
                </a:lnTo>
                <a:lnTo>
                  <a:pt x="47659" y="87519"/>
                </a:lnTo>
                <a:lnTo>
                  <a:pt x="37051" y="94459"/>
                </a:lnTo>
                <a:lnTo>
                  <a:pt x="26252" y="101047"/>
                </a:lnTo>
                <a:lnTo>
                  <a:pt x="15271" y="107275"/>
                </a:lnTo>
                <a:lnTo>
                  <a:pt x="4117" y="113138"/>
                </a:lnTo>
                <a:lnTo>
                  <a:pt x="0" y="115189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29929" y="3437128"/>
            <a:ext cx="16001" cy="70104"/>
          </a:xfrm>
          <a:custGeom>
            <a:avLst/>
            <a:gdLst/>
            <a:ahLst/>
            <a:cxnLst/>
            <a:rect l="l" t="t" r="r" b="b"/>
            <a:pathLst>
              <a:path w="16001" h="70104">
                <a:moveTo>
                  <a:pt x="16001" y="0"/>
                </a:moveTo>
                <a:lnTo>
                  <a:pt x="14062" y="12557"/>
                </a:lnTo>
                <a:lnTo>
                  <a:pt x="11742" y="25054"/>
                </a:lnTo>
                <a:lnTo>
                  <a:pt x="9041" y="37479"/>
                </a:lnTo>
                <a:lnTo>
                  <a:pt x="5961" y="49818"/>
                </a:lnTo>
                <a:lnTo>
                  <a:pt x="2500" y="62060"/>
                </a:lnTo>
                <a:lnTo>
                  <a:pt x="0" y="70104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51825" y="3094863"/>
            <a:ext cx="76453" cy="72136"/>
          </a:xfrm>
          <a:custGeom>
            <a:avLst/>
            <a:gdLst/>
            <a:ahLst/>
            <a:cxnLst/>
            <a:rect l="l" t="t" r="r" b="b"/>
            <a:pathLst>
              <a:path w="76453" h="72136">
                <a:moveTo>
                  <a:pt x="0" y="72136"/>
                </a:moveTo>
                <a:lnTo>
                  <a:pt x="8250" y="62252"/>
                </a:lnTo>
                <a:lnTo>
                  <a:pt x="16791" y="52675"/>
                </a:lnTo>
                <a:lnTo>
                  <a:pt x="25614" y="43412"/>
                </a:lnTo>
                <a:lnTo>
                  <a:pt x="34709" y="34469"/>
                </a:lnTo>
                <a:lnTo>
                  <a:pt x="44067" y="25854"/>
                </a:lnTo>
                <a:lnTo>
                  <a:pt x="53678" y="17572"/>
                </a:lnTo>
                <a:lnTo>
                  <a:pt x="63533" y="9631"/>
                </a:lnTo>
                <a:lnTo>
                  <a:pt x="73622" y="2038"/>
                </a:lnTo>
                <a:lnTo>
                  <a:pt x="76453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74813" y="2997962"/>
            <a:ext cx="47243" cy="67945"/>
          </a:xfrm>
          <a:custGeom>
            <a:avLst/>
            <a:gdLst/>
            <a:ahLst/>
            <a:cxnLst/>
            <a:rect l="l" t="t" r="r" b="b"/>
            <a:pathLst>
              <a:path w="47243" h="67945">
                <a:moveTo>
                  <a:pt x="0" y="67945"/>
                </a:moveTo>
                <a:lnTo>
                  <a:pt x="6267" y="56737"/>
                </a:lnTo>
                <a:lnTo>
                  <a:pt x="12904" y="45804"/>
                </a:lnTo>
                <a:lnTo>
                  <a:pt x="19901" y="35151"/>
                </a:lnTo>
                <a:lnTo>
                  <a:pt x="27250" y="24784"/>
                </a:lnTo>
                <a:lnTo>
                  <a:pt x="34942" y="14709"/>
                </a:lnTo>
                <a:lnTo>
                  <a:pt x="42971" y="4930"/>
                </a:lnTo>
                <a:lnTo>
                  <a:pt x="47243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2235" y="2923921"/>
            <a:ext cx="64516" cy="99821"/>
          </a:xfrm>
          <a:custGeom>
            <a:avLst/>
            <a:gdLst/>
            <a:ahLst/>
            <a:cxnLst/>
            <a:rect l="l" t="t" r="r" b="b"/>
            <a:pathLst>
              <a:path w="64516" h="99821">
                <a:moveTo>
                  <a:pt x="0" y="0"/>
                </a:moveTo>
                <a:lnTo>
                  <a:pt x="7978" y="9764"/>
                </a:lnTo>
                <a:lnTo>
                  <a:pt x="15709" y="19759"/>
                </a:lnTo>
                <a:lnTo>
                  <a:pt x="23187" y="29977"/>
                </a:lnTo>
                <a:lnTo>
                  <a:pt x="30407" y="40413"/>
                </a:lnTo>
                <a:lnTo>
                  <a:pt x="37365" y="51062"/>
                </a:lnTo>
                <a:lnTo>
                  <a:pt x="44056" y="61917"/>
                </a:lnTo>
                <a:lnTo>
                  <a:pt x="50475" y="72975"/>
                </a:lnTo>
                <a:lnTo>
                  <a:pt x="56619" y="84228"/>
                </a:lnTo>
                <a:lnTo>
                  <a:pt x="62482" y="95671"/>
                </a:lnTo>
                <a:lnTo>
                  <a:pt x="64516" y="99821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5052" y="3213480"/>
            <a:ext cx="8382" cy="81534"/>
          </a:xfrm>
          <a:custGeom>
            <a:avLst/>
            <a:gdLst/>
            <a:ahLst/>
            <a:cxnLst/>
            <a:rect l="l" t="t" r="r" b="b"/>
            <a:pathLst>
              <a:path w="8382" h="81534">
                <a:moveTo>
                  <a:pt x="0" y="81534"/>
                </a:moveTo>
                <a:lnTo>
                  <a:pt x="508" y="68850"/>
                </a:lnTo>
                <a:lnTo>
                  <a:pt x="1319" y="56185"/>
                </a:lnTo>
                <a:lnTo>
                  <a:pt x="2423" y="43538"/>
                </a:lnTo>
                <a:lnTo>
                  <a:pt x="3814" y="30910"/>
                </a:lnTo>
                <a:lnTo>
                  <a:pt x="5481" y="18300"/>
                </a:lnTo>
                <a:lnTo>
                  <a:pt x="7417" y="5708"/>
                </a:lnTo>
                <a:lnTo>
                  <a:pt x="8382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78066" y="3274187"/>
            <a:ext cx="891412" cy="484377"/>
          </a:xfrm>
          <a:custGeom>
            <a:avLst/>
            <a:gdLst/>
            <a:ahLst/>
            <a:cxnLst/>
            <a:rect l="l" t="t" r="r" b="b"/>
            <a:pathLst>
              <a:path w="891412" h="484377">
                <a:moveTo>
                  <a:pt x="97916" y="24129"/>
                </a:moveTo>
                <a:lnTo>
                  <a:pt x="97535" y="21589"/>
                </a:lnTo>
                <a:lnTo>
                  <a:pt x="96392" y="17145"/>
                </a:lnTo>
                <a:lnTo>
                  <a:pt x="94106" y="13335"/>
                </a:lnTo>
                <a:lnTo>
                  <a:pt x="90931" y="10033"/>
                </a:lnTo>
                <a:lnTo>
                  <a:pt x="86740" y="7492"/>
                </a:lnTo>
                <a:lnTo>
                  <a:pt x="84074" y="6350"/>
                </a:lnTo>
                <a:lnTo>
                  <a:pt x="81025" y="5461"/>
                </a:lnTo>
                <a:lnTo>
                  <a:pt x="66039" y="762"/>
                </a:lnTo>
                <a:lnTo>
                  <a:pt x="63373" y="0"/>
                </a:lnTo>
                <a:lnTo>
                  <a:pt x="60832" y="126"/>
                </a:lnTo>
                <a:lnTo>
                  <a:pt x="58165" y="1142"/>
                </a:lnTo>
                <a:lnTo>
                  <a:pt x="55499" y="2286"/>
                </a:lnTo>
                <a:lnTo>
                  <a:pt x="53593" y="4699"/>
                </a:lnTo>
                <a:lnTo>
                  <a:pt x="52324" y="8762"/>
                </a:lnTo>
                <a:lnTo>
                  <a:pt x="253" y="178053"/>
                </a:lnTo>
                <a:lnTo>
                  <a:pt x="0" y="178815"/>
                </a:lnTo>
                <a:lnTo>
                  <a:pt x="3682" y="183387"/>
                </a:lnTo>
                <a:lnTo>
                  <a:pt x="10922" y="186309"/>
                </a:lnTo>
                <a:lnTo>
                  <a:pt x="18668" y="187960"/>
                </a:lnTo>
                <a:lnTo>
                  <a:pt x="22098" y="188087"/>
                </a:lnTo>
                <a:lnTo>
                  <a:pt x="24764" y="185547"/>
                </a:lnTo>
                <a:lnTo>
                  <a:pt x="74040" y="25273"/>
                </a:lnTo>
                <a:lnTo>
                  <a:pt x="86613" y="205359"/>
                </a:lnTo>
                <a:lnTo>
                  <a:pt x="91058" y="210438"/>
                </a:lnTo>
                <a:lnTo>
                  <a:pt x="97408" y="212851"/>
                </a:lnTo>
                <a:lnTo>
                  <a:pt x="103885" y="214502"/>
                </a:lnTo>
                <a:lnTo>
                  <a:pt x="107314" y="214502"/>
                </a:lnTo>
                <a:lnTo>
                  <a:pt x="110616" y="212725"/>
                </a:lnTo>
                <a:lnTo>
                  <a:pt x="224916" y="71627"/>
                </a:lnTo>
                <a:lnTo>
                  <a:pt x="225298" y="71754"/>
                </a:lnTo>
                <a:lnTo>
                  <a:pt x="175894" y="232028"/>
                </a:lnTo>
                <a:lnTo>
                  <a:pt x="179450" y="237489"/>
                </a:lnTo>
                <a:lnTo>
                  <a:pt x="186689" y="240284"/>
                </a:lnTo>
                <a:lnTo>
                  <a:pt x="194309" y="242062"/>
                </a:lnTo>
                <a:lnTo>
                  <a:pt x="197865" y="242062"/>
                </a:lnTo>
                <a:lnTo>
                  <a:pt x="200405" y="239522"/>
                </a:lnTo>
                <a:lnTo>
                  <a:pt x="252475" y="70358"/>
                </a:lnTo>
                <a:lnTo>
                  <a:pt x="253364" y="66548"/>
                </a:lnTo>
                <a:lnTo>
                  <a:pt x="252983" y="63373"/>
                </a:lnTo>
                <a:lnTo>
                  <a:pt x="248030" y="57023"/>
                </a:lnTo>
                <a:lnTo>
                  <a:pt x="229615" y="51053"/>
                </a:lnTo>
                <a:lnTo>
                  <a:pt x="220979" y="49911"/>
                </a:lnTo>
                <a:lnTo>
                  <a:pt x="217169" y="50926"/>
                </a:lnTo>
                <a:lnTo>
                  <a:pt x="213486" y="52832"/>
                </a:lnTo>
                <a:lnTo>
                  <a:pt x="209803" y="56134"/>
                </a:lnTo>
                <a:lnTo>
                  <a:pt x="205866" y="60705"/>
                </a:lnTo>
                <a:lnTo>
                  <a:pt x="110235" y="176657"/>
                </a:lnTo>
                <a:lnTo>
                  <a:pt x="109600" y="176402"/>
                </a:lnTo>
                <a:lnTo>
                  <a:pt x="97916" y="26924"/>
                </a:lnTo>
                <a:lnTo>
                  <a:pt x="97916" y="24129"/>
                </a:lnTo>
                <a:close/>
              </a:path>
              <a:path w="891412" h="484377">
                <a:moveTo>
                  <a:pt x="340867" y="135762"/>
                </a:moveTo>
                <a:lnTo>
                  <a:pt x="349517" y="162199"/>
                </a:lnTo>
                <a:lnTo>
                  <a:pt x="356488" y="172212"/>
                </a:lnTo>
                <a:lnTo>
                  <a:pt x="358283" y="178184"/>
                </a:lnTo>
                <a:lnTo>
                  <a:pt x="356488" y="172212"/>
                </a:lnTo>
                <a:lnTo>
                  <a:pt x="349517" y="162199"/>
                </a:lnTo>
                <a:lnTo>
                  <a:pt x="338881" y="135174"/>
                </a:lnTo>
                <a:lnTo>
                  <a:pt x="328167" y="152018"/>
                </a:lnTo>
                <a:lnTo>
                  <a:pt x="322706" y="151511"/>
                </a:lnTo>
                <a:lnTo>
                  <a:pt x="326122" y="132779"/>
                </a:lnTo>
                <a:lnTo>
                  <a:pt x="313943" y="132841"/>
                </a:lnTo>
                <a:lnTo>
                  <a:pt x="317753" y="152273"/>
                </a:lnTo>
                <a:lnTo>
                  <a:pt x="355726" y="203708"/>
                </a:lnTo>
                <a:lnTo>
                  <a:pt x="334009" y="153797"/>
                </a:lnTo>
                <a:lnTo>
                  <a:pt x="338134" y="155224"/>
                </a:lnTo>
                <a:lnTo>
                  <a:pt x="355726" y="203708"/>
                </a:lnTo>
                <a:lnTo>
                  <a:pt x="287781" y="177164"/>
                </a:lnTo>
                <a:lnTo>
                  <a:pt x="285876" y="182245"/>
                </a:lnTo>
                <a:lnTo>
                  <a:pt x="364998" y="225425"/>
                </a:lnTo>
                <a:lnTo>
                  <a:pt x="358802" y="190165"/>
                </a:lnTo>
                <a:lnTo>
                  <a:pt x="363740" y="147382"/>
                </a:lnTo>
                <a:lnTo>
                  <a:pt x="353621" y="140873"/>
                </a:lnTo>
                <a:lnTo>
                  <a:pt x="340867" y="135762"/>
                </a:lnTo>
                <a:close/>
              </a:path>
              <a:path w="891412" h="484377">
                <a:moveTo>
                  <a:pt x="326122" y="132779"/>
                </a:moveTo>
                <a:lnTo>
                  <a:pt x="322706" y="151511"/>
                </a:lnTo>
                <a:lnTo>
                  <a:pt x="328167" y="152018"/>
                </a:lnTo>
                <a:lnTo>
                  <a:pt x="338881" y="135174"/>
                </a:lnTo>
                <a:lnTo>
                  <a:pt x="326122" y="132779"/>
                </a:lnTo>
                <a:close/>
              </a:path>
              <a:path w="891412" h="484377">
                <a:moveTo>
                  <a:pt x="313943" y="132841"/>
                </a:moveTo>
                <a:lnTo>
                  <a:pt x="305307" y="133858"/>
                </a:lnTo>
                <a:lnTo>
                  <a:pt x="308101" y="154939"/>
                </a:lnTo>
                <a:lnTo>
                  <a:pt x="312674" y="153162"/>
                </a:lnTo>
                <a:lnTo>
                  <a:pt x="313943" y="132841"/>
                </a:lnTo>
                <a:close/>
              </a:path>
              <a:path w="891412" h="484377">
                <a:moveTo>
                  <a:pt x="290194" y="140970"/>
                </a:moveTo>
                <a:lnTo>
                  <a:pt x="289162" y="141619"/>
                </a:lnTo>
                <a:lnTo>
                  <a:pt x="290194" y="172338"/>
                </a:lnTo>
                <a:lnTo>
                  <a:pt x="293242" y="168148"/>
                </a:lnTo>
                <a:lnTo>
                  <a:pt x="297433" y="136525"/>
                </a:lnTo>
                <a:lnTo>
                  <a:pt x="290194" y="140970"/>
                </a:lnTo>
                <a:close/>
              </a:path>
              <a:path w="891412" h="484377">
                <a:moveTo>
                  <a:pt x="376174" y="221741"/>
                </a:moveTo>
                <a:lnTo>
                  <a:pt x="377189" y="217932"/>
                </a:lnTo>
                <a:lnTo>
                  <a:pt x="378586" y="213740"/>
                </a:lnTo>
                <a:lnTo>
                  <a:pt x="381126" y="205359"/>
                </a:lnTo>
                <a:lnTo>
                  <a:pt x="382524" y="197230"/>
                </a:lnTo>
                <a:lnTo>
                  <a:pt x="382777" y="181228"/>
                </a:lnTo>
                <a:lnTo>
                  <a:pt x="381380" y="173736"/>
                </a:lnTo>
                <a:lnTo>
                  <a:pt x="378459" y="166877"/>
                </a:lnTo>
                <a:lnTo>
                  <a:pt x="375665" y="160020"/>
                </a:lnTo>
                <a:lnTo>
                  <a:pt x="371093" y="153924"/>
                </a:lnTo>
                <a:lnTo>
                  <a:pt x="364998" y="148462"/>
                </a:lnTo>
                <a:lnTo>
                  <a:pt x="363740" y="147382"/>
                </a:lnTo>
                <a:lnTo>
                  <a:pt x="358802" y="190165"/>
                </a:lnTo>
                <a:lnTo>
                  <a:pt x="364998" y="225425"/>
                </a:lnTo>
                <a:lnTo>
                  <a:pt x="367283" y="226187"/>
                </a:lnTo>
                <a:lnTo>
                  <a:pt x="371982" y="225043"/>
                </a:lnTo>
                <a:lnTo>
                  <a:pt x="376174" y="221741"/>
                </a:lnTo>
                <a:close/>
              </a:path>
              <a:path w="891412" h="484377">
                <a:moveTo>
                  <a:pt x="276605" y="225425"/>
                </a:moveTo>
                <a:lnTo>
                  <a:pt x="276859" y="219328"/>
                </a:lnTo>
                <a:lnTo>
                  <a:pt x="277240" y="213233"/>
                </a:lnTo>
                <a:lnTo>
                  <a:pt x="278510" y="206628"/>
                </a:lnTo>
                <a:lnTo>
                  <a:pt x="280669" y="199516"/>
                </a:lnTo>
                <a:lnTo>
                  <a:pt x="364998" y="225425"/>
                </a:lnTo>
                <a:lnTo>
                  <a:pt x="285876" y="182245"/>
                </a:lnTo>
                <a:lnTo>
                  <a:pt x="287781" y="177164"/>
                </a:lnTo>
                <a:lnTo>
                  <a:pt x="355726" y="203708"/>
                </a:lnTo>
                <a:lnTo>
                  <a:pt x="296417" y="163829"/>
                </a:lnTo>
                <a:lnTo>
                  <a:pt x="299974" y="160274"/>
                </a:lnTo>
                <a:lnTo>
                  <a:pt x="304037" y="157607"/>
                </a:lnTo>
                <a:lnTo>
                  <a:pt x="355726" y="203708"/>
                </a:lnTo>
                <a:lnTo>
                  <a:pt x="317753" y="152273"/>
                </a:lnTo>
                <a:lnTo>
                  <a:pt x="313943" y="132841"/>
                </a:lnTo>
                <a:lnTo>
                  <a:pt x="312674" y="153162"/>
                </a:lnTo>
                <a:lnTo>
                  <a:pt x="308101" y="154939"/>
                </a:lnTo>
                <a:lnTo>
                  <a:pt x="305307" y="133858"/>
                </a:lnTo>
                <a:lnTo>
                  <a:pt x="297433" y="136525"/>
                </a:lnTo>
                <a:lnTo>
                  <a:pt x="293242" y="168148"/>
                </a:lnTo>
                <a:lnTo>
                  <a:pt x="290194" y="172338"/>
                </a:lnTo>
                <a:lnTo>
                  <a:pt x="289162" y="141619"/>
                </a:lnTo>
                <a:lnTo>
                  <a:pt x="279481" y="149401"/>
                </a:lnTo>
                <a:lnTo>
                  <a:pt x="271017" y="159512"/>
                </a:lnTo>
                <a:lnTo>
                  <a:pt x="267955" y="164177"/>
                </a:lnTo>
                <a:lnTo>
                  <a:pt x="262230" y="175266"/>
                </a:lnTo>
                <a:lnTo>
                  <a:pt x="257555" y="187833"/>
                </a:lnTo>
                <a:lnTo>
                  <a:pt x="255538" y="195046"/>
                </a:lnTo>
                <a:lnTo>
                  <a:pt x="253079" y="207801"/>
                </a:lnTo>
                <a:lnTo>
                  <a:pt x="252349" y="219583"/>
                </a:lnTo>
                <a:lnTo>
                  <a:pt x="252363" y="220380"/>
                </a:lnTo>
                <a:lnTo>
                  <a:pt x="253887" y="233465"/>
                </a:lnTo>
                <a:lnTo>
                  <a:pt x="257936" y="245110"/>
                </a:lnTo>
                <a:lnTo>
                  <a:pt x="261492" y="252602"/>
                </a:lnTo>
                <a:lnTo>
                  <a:pt x="266826" y="258952"/>
                </a:lnTo>
                <a:lnTo>
                  <a:pt x="273811" y="264287"/>
                </a:lnTo>
                <a:lnTo>
                  <a:pt x="287492" y="272469"/>
                </a:lnTo>
                <a:lnTo>
                  <a:pt x="300100" y="277240"/>
                </a:lnTo>
                <a:lnTo>
                  <a:pt x="306197" y="279146"/>
                </a:lnTo>
                <a:lnTo>
                  <a:pt x="312038" y="280415"/>
                </a:lnTo>
                <a:lnTo>
                  <a:pt x="317753" y="281177"/>
                </a:lnTo>
                <a:lnTo>
                  <a:pt x="323341" y="281939"/>
                </a:lnTo>
                <a:lnTo>
                  <a:pt x="328422" y="282321"/>
                </a:lnTo>
                <a:lnTo>
                  <a:pt x="337184" y="282575"/>
                </a:lnTo>
                <a:lnTo>
                  <a:pt x="340867" y="282448"/>
                </a:lnTo>
                <a:lnTo>
                  <a:pt x="343788" y="282066"/>
                </a:lnTo>
                <a:lnTo>
                  <a:pt x="346709" y="281686"/>
                </a:lnTo>
                <a:lnTo>
                  <a:pt x="349250" y="280924"/>
                </a:lnTo>
                <a:lnTo>
                  <a:pt x="351916" y="278638"/>
                </a:lnTo>
                <a:lnTo>
                  <a:pt x="353440" y="275716"/>
                </a:lnTo>
                <a:lnTo>
                  <a:pt x="354583" y="272541"/>
                </a:lnTo>
                <a:lnTo>
                  <a:pt x="355473" y="269366"/>
                </a:lnTo>
                <a:lnTo>
                  <a:pt x="355980" y="265938"/>
                </a:lnTo>
                <a:lnTo>
                  <a:pt x="355091" y="263271"/>
                </a:lnTo>
                <a:lnTo>
                  <a:pt x="352298" y="261874"/>
                </a:lnTo>
                <a:lnTo>
                  <a:pt x="347979" y="262127"/>
                </a:lnTo>
                <a:lnTo>
                  <a:pt x="345439" y="262509"/>
                </a:lnTo>
                <a:lnTo>
                  <a:pt x="342264" y="262636"/>
                </a:lnTo>
                <a:lnTo>
                  <a:pt x="338327" y="262889"/>
                </a:lnTo>
                <a:lnTo>
                  <a:pt x="330073" y="262889"/>
                </a:lnTo>
                <a:lnTo>
                  <a:pt x="324992" y="262382"/>
                </a:lnTo>
                <a:lnTo>
                  <a:pt x="319912" y="261874"/>
                </a:lnTo>
                <a:lnTo>
                  <a:pt x="314325" y="260730"/>
                </a:lnTo>
                <a:lnTo>
                  <a:pt x="308228" y="258825"/>
                </a:lnTo>
                <a:lnTo>
                  <a:pt x="300481" y="256539"/>
                </a:lnTo>
                <a:lnTo>
                  <a:pt x="294258" y="253364"/>
                </a:lnTo>
                <a:lnTo>
                  <a:pt x="289686" y="249554"/>
                </a:lnTo>
                <a:lnTo>
                  <a:pt x="284987" y="245745"/>
                </a:lnTo>
                <a:lnTo>
                  <a:pt x="281558" y="241300"/>
                </a:lnTo>
                <a:lnTo>
                  <a:pt x="279526" y="236220"/>
                </a:lnTo>
                <a:lnTo>
                  <a:pt x="277494" y="231139"/>
                </a:lnTo>
                <a:lnTo>
                  <a:pt x="276605" y="225425"/>
                </a:lnTo>
                <a:close/>
              </a:path>
              <a:path w="891412" h="484377">
                <a:moveTo>
                  <a:pt x="299974" y="160274"/>
                </a:moveTo>
                <a:lnTo>
                  <a:pt x="296417" y="163829"/>
                </a:lnTo>
                <a:lnTo>
                  <a:pt x="355726" y="203708"/>
                </a:lnTo>
                <a:lnTo>
                  <a:pt x="304037" y="157607"/>
                </a:lnTo>
                <a:lnTo>
                  <a:pt x="299974" y="160274"/>
                </a:lnTo>
                <a:close/>
              </a:path>
              <a:path w="891412" h="484377">
                <a:moveTo>
                  <a:pt x="472948" y="109092"/>
                </a:moveTo>
                <a:lnTo>
                  <a:pt x="468502" y="107823"/>
                </a:lnTo>
                <a:lnTo>
                  <a:pt x="465074" y="107314"/>
                </a:lnTo>
                <a:lnTo>
                  <a:pt x="461136" y="108330"/>
                </a:lnTo>
                <a:lnTo>
                  <a:pt x="461009" y="111378"/>
                </a:lnTo>
                <a:lnTo>
                  <a:pt x="461899" y="114426"/>
                </a:lnTo>
                <a:lnTo>
                  <a:pt x="475360" y="154304"/>
                </a:lnTo>
                <a:lnTo>
                  <a:pt x="478535" y="158368"/>
                </a:lnTo>
                <a:lnTo>
                  <a:pt x="481837" y="160020"/>
                </a:lnTo>
                <a:lnTo>
                  <a:pt x="484758" y="161162"/>
                </a:lnTo>
                <a:lnTo>
                  <a:pt x="488823" y="162433"/>
                </a:lnTo>
                <a:lnTo>
                  <a:pt x="492125" y="163195"/>
                </a:lnTo>
                <a:lnTo>
                  <a:pt x="494791" y="163702"/>
                </a:lnTo>
                <a:lnTo>
                  <a:pt x="497966" y="163702"/>
                </a:lnTo>
                <a:lnTo>
                  <a:pt x="501141" y="162178"/>
                </a:lnTo>
                <a:lnTo>
                  <a:pt x="534669" y="136778"/>
                </a:lnTo>
                <a:lnTo>
                  <a:pt x="536066" y="135762"/>
                </a:lnTo>
                <a:lnTo>
                  <a:pt x="538606" y="132968"/>
                </a:lnTo>
                <a:lnTo>
                  <a:pt x="537590" y="129921"/>
                </a:lnTo>
                <a:lnTo>
                  <a:pt x="534924" y="128397"/>
                </a:lnTo>
                <a:lnTo>
                  <a:pt x="530605" y="126873"/>
                </a:lnTo>
                <a:lnTo>
                  <a:pt x="527176" y="125857"/>
                </a:lnTo>
                <a:lnTo>
                  <a:pt x="523620" y="125349"/>
                </a:lnTo>
                <a:lnTo>
                  <a:pt x="520953" y="125729"/>
                </a:lnTo>
                <a:lnTo>
                  <a:pt x="517905" y="127635"/>
                </a:lnTo>
                <a:lnTo>
                  <a:pt x="491489" y="147700"/>
                </a:lnTo>
                <a:lnTo>
                  <a:pt x="480822" y="116204"/>
                </a:lnTo>
                <a:lnTo>
                  <a:pt x="480186" y="114426"/>
                </a:lnTo>
                <a:lnTo>
                  <a:pt x="478281" y="111760"/>
                </a:lnTo>
                <a:lnTo>
                  <a:pt x="475614" y="110236"/>
                </a:lnTo>
                <a:lnTo>
                  <a:pt x="472948" y="109092"/>
                </a:lnTo>
                <a:close/>
              </a:path>
              <a:path w="891412" h="484377">
                <a:moveTo>
                  <a:pt x="731774" y="408050"/>
                </a:moveTo>
                <a:lnTo>
                  <a:pt x="735202" y="408558"/>
                </a:lnTo>
                <a:lnTo>
                  <a:pt x="737869" y="408558"/>
                </a:lnTo>
                <a:lnTo>
                  <a:pt x="740663" y="406019"/>
                </a:lnTo>
                <a:lnTo>
                  <a:pt x="767206" y="319659"/>
                </a:lnTo>
                <a:lnTo>
                  <a:pt x="769747" y="311785"/>
                </a:lnTo>
                <a:lnTo>
                  <a:pt x="770889" y="304546"/>
                </a:lnTo>
                <a:lnTo>
                  <a:pt x="771016" y="291464"/>
                </a:lnTo>
                <a:lnTo>
                  <a:pt x="769619" y="285496"/>
                </a:lnTo>
                <a:lnTo>
                  <a:pt x="766952" y="280288"/>
                </a:lnTo>
                <a:lnTo>
                  <a:pt x="764158" y="275082"/>
                </a:lnTo>
                <a:lnTo>
                  <a:pt x="759840" y="270383"/>
                </a:lnTo>
                <a:lnTo>
                  <a:pt x="754126" y="266318"/>
                </a:lnTo>
                <a:lnTo>
                  <a:pt x="748283" y="262254"/>
                </a:lnTo>
                <a:lnTo>
                  <a:pt x="740790" y="258825"/>
                </a:lnTo>
                <a:lnTo>
                  <a:pt x="731519" y="255904"/>
                </a:lnTo>
                <a:lnTo>
                  <a:pt x="726693" y="254380"/>
                </a:lnTo>
                <a:lnTo>
                  <a:pt x="721613" y="253364"/>
                </a:lnTo>
                <a:lnTo>
                  <a:pt x="716533" y="252857"/>
                </a:lnTo>
                <a:lnTo>
                  <a:pt x="711326" y="252222"/>
                </a:lnTo>
                <a:lnTo>
                  <a:pt x="706627" y="251967"/>
                </a:lnTo>
                <a:lnTo>
                  <a:pt x="702055" y="252095"/>
                </a:lnTo>
                <a:lnTo>
                  <a:pt x="697610" y="252222"/>
                </a:lnTo>
                <a:lnTo>
                  <a:pt x="693547" y="252602"/>
                </a:lnTo>
                <a:lnTo>
                  <a:pt x="689863" y="253364"/>
                </a:lnTo>
                <a:lnTo>
                  <a:pt x="686180" y="254000"/>
                </a:lnTo>
                <a:lnTo>
                  <a:pt x="683513" y="254762"/>
                </a:lnTo>
                <a:lnTo>
                  <a:pt x="681862" y="255650"/>
                </a:lnTo>
                <a:lnTo>
                  <a:pt x="678306" y="258825"/>
                </a:lnTo>
                <a:lnTo>
                  <a:pt x="676782" y="261874"/>
                </a:lnTo>
                <a:lnTo>
                  <a:pt x="675639" y="265684"/>
                </a:lnTo>
                <a:lnTo>
                  <a:pt x="675004" y="269493"/>
                </a:lnTo>
                <a:lnTo>
                  <a:pt x="675385" y="272414"/>
                </a:lnTo>
                <a:lnTo>
                  <a:pt x="677926" y="274827"/>
                </a:lnTo>
                <a:lnTo>
                  <a:pt x="681101" y="274954"/>
                </a:lnTo>
                <a:lnTo>
                  <a:pt x="683767" y="274320"/>
                </a:lnTo>
                <a:lnTo>
                  <a:pt x="686561" y="273685"/>
                </a:lnTo>
                <a:lnTo>
                  <a:pt x="689863" y="273050"/>
                </a:lnTo>
                <a:lnTo>
                  <a:pt x="693927" y="272414"/>
                </a:lnTo>
                <a:lnTo>
                  <a:pt x="697864" y="271907"/>
                </a:lnTo>
                <a:lnTo>
                  <a:pt x="702309" y="271652"/>
                </a:lnTo>
                <a:lnTo>
                  <a:pt x="712342" y="271652"/>
                </a:lnTo>
                <a:lnTo>
                  <a:pt x="717803" y="272541"/>
                </a:lnTo>
                <a:lnTo>
                  <a:pt x="723518" y="274320"/>
                </a:lnTo>
                <a:lnTo>
                  <a:pt x="728979" y="275971"/>
                </a:lnTo>
                <a:lnTo>
                  <a:pt x="733298" y="278002"/>
                </a:lnTo>
                <a:lnTo>
                  <a:pt x="736600" y="280542"/>
                </a:lnTo>
                <a:lnTo>
                  <a:pt x="739901" y="282955"/>
                </a:lnTo>
                <a:lnTo>
                  <a:pt x="742314" y="285750"/>
                </a:lnTo>
                <a:lnTo>
                  <a:pt x="743965" y="288925"/>
                </a:lnTo>
                <a:lnTo>
                  <a:pt x="745489" y="292226"/>
                </a:lnTo>
                <a:lnTo>
                  <a:pt x="746125" y="295910"/>
                </a:lnTo>
                <a:lnTo>
                  <a:pt x="745998" y="304038"/>
                </a:lnTo>
                <a:lnTo>
                  <a:pt x="745108" y="308610"/>
                </a:lnTo>
                <a:lnTo>
                  <a:pt x="743584" y="313563"/>
                </a:lnTo>
                <a:lnTo>
                  <a:pt x="740536" y="323468"/>
                </a:lnTo>
                <a:lnTo>
                  <a:pt x="722883" y="318008"/>
                </a:lnTo>
                <a:lnTo>
                  <a:pt x="719910" y="317125"/>
                </a:lnTo>
                <a:lnTo>
                  <a:pt x="708786" y="332232"/>
                </a:lnTo>
                <a:lnTo>
                  <a:pt x="705992" y="376808"/>
                </a:lnTo>
                <a:lnTo>
                  <a:pt x="701420" y="395224"/>
                </a:lnTo>
                <a:lnTo>
                  <a:pt x="709294" y="394081"/>
                </a:lnTo>
                <a:lnTo>
                  <a:pt x="712215" y="375285"/>
                </a:lnTo>
                <a:lnTo>
                  <a:pt x="715263" y="334263"/>
                </a:lnTo>
                <a:lnTo>
                  <a:pt x="735329" y="340360"/>
                </a:lnTo>
                <a:lnTo>
                  <a:pt x="726948" y="367538"/>
                </a:lnTo>
                <a:lnTo>
                  <a:pt x="724407" y="387095"/>
                </a:lnTo>
                <a:lnTo>
                  <a:pt x="720470" y="399795"/>
                </a:lnTo>
                <a:lnTo>
                  <a:pt x="720089" y="400938"/>
                </a:lnTo>
                <a:lnTo>
                  <a:pt x="722122" y="404240"/>
                </a:lnTo>
                <a:lnTo>
                  <a:pt x="724915" y="405764"/>
                </a:lnTo>
                <a:lnTo>
                  <a:pt x="729233" y="407162"/>
                </a:lnTo>
                <a:lnTo>
                  <a:pt x="731774" y="408050"/>
                </a:lnTo>
                <a:close/>
              </a:path>
              <a:path w="891412" h="484377">
                <a:moveTo>
                  <a:pt x="719910" y="317125"/>
                </a:moveTo>
                <a:lnTo>
                  <a:pt x="707126" y="314087"/>
                </a:lnTo>
                <a:lnTo>
                  <a:pt x="703072" y="331088"/>
                </a:lnTo>
                <a:lnTo>
                  <a:pt x="699769" y="378332"/>
                </a:lnTo>
                <a:lnTo>
                  <a:pt x="693547" y="378206"/>
                </a:lnTo>
                <a:lnTo>
                  <a:pt x="692911" y="330326"/>
                </a:lnTo>
                <a:lnTo>
                  <a:pt x="688466" y="330708"/>
                </a:lnTo>
                <a:lnTo>
                  <a:pt x="692911" y="330326"/>
                </a:lnTo>
                <a:lnTo>
                  <a:pt x="695198" y="312420"/>
                </a:lnTo>
                <a:lnTo>
                  <a:pt x="686688" y="311785"/>
                </a:lnTo>
                <a:lnTo>
                  <a:pt x="684656" y="331977"/>
                </a:lnTo>
                <a:lnTo>
                  <a:pt x="687451" y="376300"/>
                </a:lnTo>
                <a:lnTo>
                  <a:pt x="679830" y="373888"/>
                </a:lnTo>
                <a:lnTo>
                  <a:pt x="674497" y="370205"/>
                </a:lnTo>
                <a:lnTo>
                  <a:pt x="673100" y="339979"/>
                </a:lnTo>
                <a:lnTo>
                  <a:pt x="679195" y="312292"/>
                </a:lnTo>
                <a:lnTo>
                  <a:pt x="672591" y="314071"/>
                </a:lnTo>
                <a:lnTo>
                  <a:pt x="668019" y="353821"/>
                </a:lnTo>
                <a:lnTo>
                  <a:pt x="665479" y="388619"/>
                </a:lnTo>
                <a:lnTo>
                  <a:pt x="671322" y="391413"/>
                </a:lnTo>
                <a:lnTo>
                  <a:pt x="668527" y="359663"/>
                </a:lnTo>
                <a:lnTo>
                  <a:pt x="670051" y="347090"/>
                </a:lnTo>
                <a:lnTo>
                  <a:pt x="671194" y="343281"/>
                </a:lnTo>
                <a:lnTo>
                  <a:pt x="671449" y="364870"/>
                </a:lnTo>
                <a:lnTo>
                  <a:pt x="678052" y="393445"/>
                </a:lnTo>
                <a:lnTo>
                  <a:pt x="685800" y="395858"/>
                </a:lnTo>
                <a:lnTo>
                  <a:pt x="693547" y="396494"/>
                </a:lnTo>
                <a:lnTo>
                  <a:pt x="701420" y="395224"/>
                </a:lnTo>
                <a:lnTo>
                  <a:pt x="705992" y="376808"/>
                </a:lnTo>
                <a:lnTo>
                  <a:pt x="708786" y="332232"/>
                </a:lnTo>
                <a:lnTo>
                  <a:pt x="719910" y="317125"/>
                </a:lnTo>
                <a:close/>
              </a:path>
              <a:path w="891412" h="484377">
                <a:moveTo>
                  <a:pt x="697991" y="330708"/>
                </a:moveTo>
                <a:lnTo>
                  <a:pt x="703072" y="331088"/>
                </a:lnTo>
                <a:lnTo>
                  <a:pt x="707126" y="314087"/>
                </a:lnTo>
                <a:lnTo>
                  <a:pt x="695198" y="312420"/>
                </a:lnTo>
                <a:lnTo>
                  <a:pt x="692911" y="330326"/>
                </a:lnTo>
                <a:lnTo>
                  <a:pt x="693547" y="378206"/>
                </a:lnTo>
                <a:lnTo>
                  <a:pt x="699769" y="378332"/>
                </a:lnTo>
                <a:lnTo>
                  <a:pt x="703072" y="331088"/>
                </a:lnTo>
                <a:lnTo>
                  <a:pt x="697991" y="330708"/>
                </a:lnTo>
                <a:close/>
              </a:path>
              <a:path w="891412" h="484377">
                <a:moveTo>
                  <a:pt x="680847" y="333120"/>
                </a:moveTo>
                <a:lnTo>
                  <a:pt x="684656" y="331977"/>
                </a:lnTo>
                <a:lnTo>
                  <a:pt x="686688" y="311785"/>
                </a:lnTo>
                <a:lnTo>
                  <a:pt x="679195" y="312292"/>
                </a:lnTo>
                <a:lnTo>
                  <a:pt x="677799" y="334899"/>
                </a:lnTo>
                <a:lnTo>
                  <a:pt x="679830" y="373888"/>
                </a:lnTo>
                <a:lnTo>
                  <a:pt x="687451" y="376300"/>
                </a:lnTo>
                <a:lnTo>
                  <a:pt x="684656" y="331977"/>
                </a:lnTo>
                <a:lnTo>
                  <a:pt x="680847" y="333120"/>
                </a:lnTo>
                <a:close/>
              </a:path>
              <a:path w="891412" h="484377">
                <a:moveTo>
                  <a:pt x="675385" y="337438"/>
                </a:moveTo>
                <a:lnTo>
                  <a:pt x="677799" y="334899"/>
                </a:lnTo>
                <a:lnTo>
                  <a:pt x="679195" y="312292"/>
                </a:lnTo>
                <a:lnTo>
                  <a:pt x="673100" y="339979"/>
                </a:lnTo>
                <a:lnTo>
                  <a:pt x="674497" y="370205"/>
                </a:lnTo>
                <a:lnTo>
                  <a:pt x="679830" y="373888"/>
                </a:lnTo>
                <a:lnTo>
                  <a:pt x="677799" y="334899"/>
                </a:lnTo>
                <a:lnTo>
                  <a:pt x="675385" y="337438"/>
                </a:lnTo>
                <a:close/>
              </a:path>
              <a:path w="891412" h="484377">
                <a:moveTo>
                  <a:pt x="719201" y="372237"/>
                </a:moveTo>
                <a:lnTo>
                  <a:pt x="724407" y="387095"/>
                </a:lnTo>
                <a:lnTo>
                  <a:pt x="726948" y="367538"/>
                </a:lnTo>
                <a:lnTo>
                  <a:pt x="735329" y="340360"/>
                </a:lnTo>
                <a:lnTo>
                  <a:pt x="715263" y="334263"/>
                </a:lnTo>
                <a:lnTo>
                  <a:pt x="712215" y="375285"/>
                </a:lnTo>
                <a:lnTo>
                  <a:pt x="709294" y="394081"/>
                </a:lnTo>
                <a:lnTo>
                  <a:pt x="717041" y="391287"/>
                </a:lnTo>
                <a:lnTo>
                  <a:pt x="724407" y="387095"/>
                </a:lnTo>
                <a:lnTo>
                  <a:pt x="719201" y="372237"/>
                </a:lnTo>
                <a:close/>
              </a:path>
              <a:path w="891412" h="484377">
                <a:moveTo>
                  <a:pt x="671449" y="364870"/>
                </a:moveTo>
                <a:lnTo>
                  <a:pt x="671194" y="343281"/>
                </a:lnTo>
                <a:lnTo>
                  <a:pt x="670051" y="347090"/>
                </a:lnTo>
                <a:lnTo>
                  <a:pt x="668527" y="359663"/>
                </a:lnTo>
                <a:lnTo>
                  <a:pt x="671322" y="391413"/>
                </a:lnTo>
                <a:lnTo>
                  <a:pt x="678052" y="393445"/>
                </a:lnTo>
                <a:lnTo>
                  <a:pt x="671449" y="364870"/>
                </a:lnTo>
                <a:close/>
              </a:path>
              <a:path w="891412" h="484377">
                <a:moveTo>
                  <a:pt x="643127" y="352806"/>
                </a:moveTo>
                <a:lnTo>
                  <a:pt x="643762" y="358394"/>
                </a:lnTo>
                <a:lnTo>
                  <a:pt x="644398" y="363855"/>
                </a:lnTo>
                <a:lnTo>
                  <a:pt x="646176" y="368807"/>
                </a:lnTo>
                <a:lnTo>
                  <a:pt x="648969" y="373380"/>
                </a:lnTo>
                <a:lnTo>
                  <a:pt x="651763" y="377825"/>
                </a:lnTo>
                <a:lnTo>
                  <a:pt x="655701" y="381762"/>
                </a:lnTo>
                <a:lnTo>
                  <a:pt x="660526" y="385190"/>
                </a:lnTo>
                <a:lnTo>
                  <a:pt x="665479" y="388619"/>
                </a:lnTo>
                <a:lnTo>
                  <a:pt x="668019" y="353821"/>
                </a:lnTo>
                <a:lnTo>
                  <a:pt x="672591" y="314071"/>
                </a:lnTo>
                <a:lnTo>
                  <a:pt x="665987" y="315975"/>
                </a:lnTo>
                <a:lnTo>
                  <a:pt x="660400" y="319024"/>
                </a:lnTo>
                <a:lnTo>
                  <a:pt x="655827" y="323468"/>
                </a:lnTo>
                <a:lnTo>
                  <a:pt x="651255" y="327787"/>
                </a:lnTo>
                <a:lnTo>
                  <a:pt x="647826" y="333629"/>
                </a:lnTo>
                <a:lnTo>
                  <a:pt x="645667" y="340868"/>
                </a:lnTo>
                <a:lnTo>
                  <a:pt x="643762" y="347090"/>
                </a:lnTo>
                <a:lnTo>
                  <a:pt x="643127" y="352806"/>
                </a:lnTo>
                <a:close/>
              </a:path>
              <a:path w="891412" h="484377">
                <a:moveTo>
                  <a:pt x="752475" y="447929"/>
                </a:moveTo>
                <a:lnTo>
                  <a:pt x="748537" y="446277"/>
                </a:lnTo>
                <a:lnTo>
                  <a:pt x="745870" y="447801"/>
                </a:lnTo>
                <a:lnTo>
                  <a:pt x="744219" y="450595"/>
                </a:lnTo>
                <a:lnTo>
                  <a:pt x="743203" y="453263"/>
                </a:lnTo>
                <a:lnTo>
                  <a:pt x="742187" y="456183"/>
                </a:lnTo>
                <a:lnTo>
                  <a:pt x="741552" y="458977"/>
                </a:lnTo>
                <a:lnTo>
                  <a:pt x="741299" y="461518"/>
                </a:lnTo>
                <a:lnTo>
                  <a:pt x="742441" y="464565"/>
                </a:lnTo>
                <a:lnTo>
                  <a:pt x="745870" y="467232"/>
                </a:lnTo>
                <a:lnTo>
                  <a:pt x="749934" y="469264"/>
                </a:lnTo>
                <a:lnTo>
                  <a:pt x="752475" y="470281"/>
                </a:lnTo>
                <a:lnTo>
                  <a:pt x="755523" y="471169"/>
                </a:lnTo>
                <a:lnTo>
                  <a:pt x="762253" y="473329"/>
                </a:lnTo>
                <a:lnTo>
                  <a:pt x="768350" y="473963"/>
                </a:lnTo>
                <a:lnTo>
                  <a:pt x="773683" y="473456"/>
                </a:lnTo>
                <a:lnTo>
                  <a:pt x="779017" y="472820"/>
                </a:lnTo>
                <a:lnTo>
                  <a:pt x="783843" y="471043"/>
                </a:lnTo>
                <a:lnTo>
                  <a:pt x="788161" y="467994"/>
                </a:lnTo>
                <a:lnTo>
                  <a:pt x="792352" y="464946"/>
                </a:lnTo>
                <a:lnTo>
                  <a:pt x="796162" y="460756"/>
                </a:lnTo>
                <a:lnTo>
                  <a:pt x="799337" y="455294"/>
                </a:lnTo>
                <a:lnTo>
                  <a:pt x="802512" y="449961"/>
                </a:lnTo>
                <a:lnTo>
                  <a:pt x="805560" y="442468"/>
                </a:lnTo>
                <a:lnTo>
                  <a:pt x="808481" y="432943"/>
                </a:lnTo>
                <a:lnTo>
                  <a:pt x="849629" y="299338"/>
                </a:lnTo>
                <a:lnTo>
                  <a:pt x="846327" y="293877"/>
                </a:lnTo>
                <a:lnTo>
                  <a:pt x="839215" y="291211"/>
                </a:lnTo>
                <a:lnTo>
                  <a:pt x="831850" y="289560"/>
                </a:lnTo>
                <a:lnTo>
                  <a:pt x="828548" y="289560"/>
                </a:lnTo>
                <a:lnTo>
                  <a:pt x="826007" y="291973"/>
                </a:lnTo>
                <a:lnTo>
                  <a:pt x="784986" y="425576"/>
                </a:lnTo>
                <a:lnTo>
                  <a:pt x="782827" y="432562"/>
                </a:lnTo>
                <a:lnTo>
                  <a:pt x="780923" y="437642"/>
                </a:lnTo>
                <a:lnTo>
                  <a:pt x="779144" y="440817"/>
                </a:lnTo>
                <a:lnTo>
                  <a:pt x="777493" y="443992"/>
                </a:lnTo>
                <a:lnTo>
                  <a:pt x="773556" y="448182"/>
                </a:lnTo>
                <a:lnTo>
                  <a:pt x="769111" y="450850"/>
                </a:lnTo>
                <a:lnTo>
                  <a:pt x="764158" y="451357"/>
                </a:lnTo>
                <a:lnTo>
                  <a:pt x="761237" y="450976"/>
                </a:lnTo>
                <a:lnTo>
                  <a:pt x="758189" y="450088"/>
                </a:lnTo>
                <a:lnTo>
                  <a:pt x="755903" y="449325"/>
                </a:lnTo>
                <a:lnTo>
                  <a:pt x="752475" y="447929"/>
                </a:lnTo>
                <a:close/>
              </a:path>
              <a:path w="891412" h="484377">
                <a:moveTo>
                  <a:pt x="837691" y="262763"/>
                </a:moveTo>
                <a:lnTo>
                  <a:pt x="841120" y="264922"/>
                </a:lnTo>
                <a:lnTo>
                  <a:pt x="846581" y="266573"/>
                </a:lnTo>
                <a:lnTo>
                  <a:pt x="852297" y="268350"/>
                </a:lnTo>
                <a:lnTo>
                  <a:pt x="856360" y="268477"/>
                </a:lnTo>
                <a:lnTo>
                  <a:pt x="859027" y="267208"/>
                </a:lnTo>
                <a:lnTo>
                  <a:pt x="861822" y="265811"/>
                </a:lnTo>
                <a:lnTo>
                  <a:pt x="863980" y="262382"/>
                </a:lnTo>
                <a:lnTo>
                  <a:pt x="865631" y="256921"/>
                </a:lnTo>
                <a:lnTo>
                  <a:pt x="867282" y="251460"/>
                </a:lnTo>
                <a:lnTo>
                  <a:pt x="867409" y="247523"/>
                </a:lnTo>
                <a:lnTo>
                  <a:pt x="866012" y="244983"/>
                </a:lnTo>
                <a:lnTo>
                  <a:pt x="864615" y="242315"/>
                </a:lnTo>
                <a:lnTo>
                  <a:pt x="861186" y="240284"/>
                </a:lnTo>
                <a:lnTo>
                  <a:pt x="855599" y="238505"/>
                </a:lnTo>
                <a:lnTo>
                  <a:pt x="850010" y="236854"/>
                </a:lnTo>
                <a:lnTo>
                  <a:pt x="845819" y="236600"/>
                </a:lnTo>
                <a:lnTo>
                  <a:pt x="843279" y="237998"/>
                </a:lnTo>
                <a:lnTo>
                  <a:pt x="840612" y="239395"/>
                </a:lnTo>
                <a:lnTo>
                  <a:pt x="838453" y="242824"/>
                </a:lnTo>
                <a:lnTo>
                  <a:pt x="836676" y="248285"/>
                </a:lnTo>
                <a:lnTo>
                  <a:pt x="835025" y="253618"/>
                </a:lnTo>
                <a:lnTo>
                  <a:pt x="834898" y="257683"/>
                </a:lnTo>
                <a:lnTo>
                  <a:pt x="837691" y="262763"/>
                </a:lnTo>
                <a:close/>
              </a:path>
              <a:path w="891412" h="484377">
                <a:moveTo>
                  <a:pt x="857250" y="443356"/>
                </a:moveTo>
                <a:lnTo>
                  <a:pt x="826388" y="476631"/>
                </a:lnTo>
                <a:lnTo>
                  <a:pt x="825373" y="477900"/>
                </a:lnTo>
                <a:lnTo>
                  <a:pt x="826007" y="480568"/>
                </a:lnTo>
                <a:lnTo>
                  <a:pt x="828801" y="481964"/>
                </a:lnTo>
                <a:lnTo>
                  <a:pt x="831723" y="482981"/>
                </a:lnTo>
                <a:lnTo>
                  <a:pt x="835025" y="483869"/>
                </a:lnTo>
                <a:lnTo>
                  <a:pt x="838580" y="484377"/>
                </a:lnTo>
                <a:lnTo>
                  <a:pt x="841501" y="483996"/>
                </a:lnTo>
                <a:lnTo>
                  <a:pt x="844423" y="482473"/>
                </a:lnTo>
                <a:lnTo>
                  <a:pt x="872998" y="459231"/>
                </a:lnTo>
                <a:lnTo>
                  <a:pt x="877315" y="455549"/>
                </a:lnTo>
                <a:lnTo>
                  <a:pt x="880872" y="451865"/>
                </a:lnTo>
                <a:lnTo>
                  <a:pt x="883665" y="448056"/>
                </a:lnTo>
                <a:lnTo>
                  <a:pt x="886205" y="443864"/>
                </a:lnTo>
                <a:lnTo>
                  <a:pt x="888364" y="439165"/>
                </a:lnTo>
                <a:lnTo>
                  <a:pt x="889253" y="436499"/>
                </a:lnTo>
                <a:lnTo>
                  <a:pt x="890269" y="433577"/>
                </a:lnTo>
                <a:lnTo>
                  <a:pt x="891031" y="430911"/>
                </a:lnTo>
                <a:lnTo>
                  <a:pt x="891412" y="428879"/>
                </a:lnTo>
                <a:lnTo>
                  <a:pt x="891285" y="425450"/>
                </a:lnTo>
                <a:lnTo>
                  <a:pt x="889126" y="421894"/>
                </a:lnTo>
                <a:lnTo>
                  <a:pt x="886205" y="420115"/>
                </a:lnTo>
                <a:lnTo>
                  <a:pt x="882650" y="418592"/>
                </a:lnTo>
                <a:lnTo>
                  <a:pt x="877824" y="417068"/>
                </a:lnTo>
                <a:lnTo>
                  <a:pt x="873886" y="416306"/>
                </a:lnTo>
                <a:lnTo>
                  <a:pt x="872108" y="416051"/>
                </a:lnTo>
                <a:lnTo>
                  <a:pt x="869060" y="416560"/>
                </a:lnTo>
                <a:lnTo>
                  <a:pt x="866520" y="417830"/>
                </a:lnTo>
                <a:lnTo>
                  <a:pt x="864615" y="420624"/>
                </a:lnTo>
                <a:lnTo>
                  <a:pt x="862837" y="425069"/>
                </a:lnTo>
                <a:lnTo>
                  <a:pt x="857250" y="443356"/>
                </a:lnTo>
                <a:close/>
              </a:path>
              <a:path w="891412" h="484377">
                <a:moveTo>
                  <a:pt x="516635" y="340106"/>
                </a:moveTo>
                <a:lnTo>
                  <a:pt x="519302" y="342138"/>
                </a:lnTo>
                <a:lnTo>
                  <a:pt x="522224" y="343407"/>
                </a:lnTo>
                <a:lnTo>
                  <a:pt x="526414" y="344805"/>
                </a:lnTo>
                <a:lnTo>
                  <a:pt x="530732" y="346075"/>
                </a:lnTo>
                <a:lnTo>
                  <a:pt x="533907" y="346582"/>
                </a:lnTo>
                <a:lnTo>
                  <a:pt x="537082" y="346456"/>
                </a:lnTo>
                <a:lnTo>
                  <a:pt x="539623" y="344043"/>
                </a:lnTo>
                <a:lnTo>
                  <a:pt x="561339" y="273050"/>
                </a:lnTo>
                <a:lnTo>
                  <a:pt x="593598" y="360552"/>
                </a:lnTo>
                <a:lnTo>
                  <a:pt x="596264" y="364870"/>
                </a:lnTo>
                <a:lnTo>
                  <a:pt x="599566" y="366902"/>
                </a:lnTo>
                <a:lnTo>
                  <a:pt x="602868" y="368300"/>
                </a:lnTo>
                <a:lnTo>
                  <a:pt x="607440" y="369824"/>
                </a:lnTo>
                <a:lnTo>
                  <a:pt x="613663" y="371348"/>
                </a:lnTo>
                <a:lnTo>
                  <a:pt x="616711" y="371729"/>
                </a:lnTo>
                <a:lnTo>
                  <a:pt x="620013" y="370839"/>
                </a:lnTo>
                <a:lnTo>
                  <a:pt x="621537" y="368173"/>
                </a:lnTo>
                <a:lnTo>
                  <a:pt x="621156" y="364870"/>
                </a:lnTo>
                <a:lnTo>
                  <a:pt x="619886" y="361314"/>
                </a:lnTo>
                <a:lnTo>
                  <a:pt x="588644" y="277749"/>
                </a:lnTo>
                <a:lnTo>
                  <a:pt x="649224" y="245617"/>
                </a:lnTo>
                <a:lnTo>
                  <a:pt x="652526" y="243459"/>
                </a:lnTo>
                <a:lnTo>
                  <a:pt x="655192" y="240537"/>
                </a:lnTo>
                <a:lnTo>
                  <a:pt x="655447" y="237109"/>
                </a:lnTo>
                <a:lnTo>
                  <a:pt x="652906" y="234568"/>
                </a:lnTo>
                <a:lnTo>
                  <a:pt x="646556" y="232028"/>
                </a:lnTo>
                <a:lnTo>
                  <a:pt x="641857" y="230504"/>
                </a:lnTo>
                <a:lnTo>
                  <a:pt x="638301" y="229615"/>
                </a:lnTo>
                <a:lnTo>
                  <a:pt x="635126" y="229235"/>
                </a:lnTo>
                <a:lnTo>
                  <a:pt x="632459" y="229235"/>
                </a:lnTo>
                <a:lnTo>
                  <a:pt x="630301" y="229870"/>
                </a:lnTo>
                <a:lnTo>
                  <a:pt x="627126" y="231521"/>
                </a:lnTo>
                <a:lnTo>
                  <a:pt x="562355" y="269748"/>
                </a:lnTo>
                <a:lnTo>
                  <a:pt x="598042" y="154050"/>
                </a:lnTo>
                <a:lnTo>
                  <a:pt x="598042" y="151891"/>
                </a:lnTo>
                <a:lnTo>
                  <a:pt x="595883" y="149225"/>
                </a:lnTo>
                <a:lnTo>
                  <a:pt x="593343" y="147954"/>
                </a:lnTo>
                <a:lnTo>
                  <a:pt x="589914" y="146558"/>
                </a:lnTo>
                <a:lnTo>
                  <a:pt x="585342" y="145161"/>
                </a:lnTo>
                <a:lnTo>
                  <a:pt x="581786" y="144399"/>
                </a:lnTo>
                <a:lnTo>
                  <a:pt x="580262" y="144017"/>
                </a:lnTo>
                <a:lnTo>
                  <a:pt x="576960" y="144145"/>
                </a:lnTo>
                <a:lnTo>
                  <a:pt x="574548" y="146812"/>
                </a:lnTo>
                <a:lnTo>
                  <a:pt x="516127" y="336804"/>
                </a:lnTo>
                <a:lnTo>
                  <a:pt x="515874" y="337565"/>
                </a:lnTo>
                <a:lnTo>
                  <a:pt x="516635" y="340106"/>
                </a:lnTo>
                <a:close/>
              </a:path>
              <a:path w="891412" h="484377">
                <a:moveTo>
                  <a:pt x="398652" y="281559"/>
                </a:moveTo>
                <a:lnTo>
                  <a:pt x="401574" y="288925"/>
                </a:lnTo>
                <a:lnTo>
                  <a:pt x="404622" y="296290"/>
                </a:lnTo>
                <a:lnTo>
                  <a:pt x="409193" y="302513"/>
                </a:lnTo>
                <a:lnTo>
                  <a:pt x="415416" y="307721"/>
                </a:lnTo>
                <a:lnTo>
                  <a:pt x="415814" y="308056"/>
                </a:lnTo>
                <a:lnTo>
                  <a:pt x="426017" y="314788"/>
                </a:lnTo>
                <a:lnTo>
                  <a:pt x="438403" y="319786"/>
                </a:lnTo>
                <a:lnTo>
                  <a:pt x="442849" y="321183"/>
                </a:lnTo>
                <a:lnTo>
                  <a:pt x="447293" y="322072"/>
                </a:lnTo>
                <a:lnTo>
                  <a:pt x="451738" y="322452"/>
                </a:lnTo>
                <a:lnTo>
                  <a:pt x="456183" y="322961"/>
                </a:lnTo>
                <a:lnTo>
                  <a:pt x="460375" y="322961"/>
                </a:lnTo>
                <a:lnTo>
                  <a:pt x="464438" y="322707"/>
                </a:lnTo>
                <a:lnTo>
                  <a:pt x="468375" y="322452"/>
                </a:lnTo>
                <a:lnTo>
                  <a:pt x="472058" y="321817"/>
                </a:lnTo>
                <a:lnTo>
                  <a:pt x="475487" y="320928"/>
                </a:lnTo>
                <a:lnTo>
                  <a:pt x="478789" y="320039"/>
                </a:lnTo>
                <a:lnTo>
                  <a:pt x="481329" y="319277"/>
                </a:lnTo>
                <a:lnTo>
                  <a:pt x="484377" y="317626"/>
                </a:lnTo>
                <a:lnTo>
                  <a:pt x="487425" y="314578"/>
                </a:lnTo>
                <a:lnTo>
                  <a:pt x="488823" y="311658"/>
                </a:lnTo>
                <a:lnTo>
                  <a:pt x="489838" y="309117"/>
                </a:lnTo>
                <a:lnTo>
                  <a:pt x="490854" y="305688"/>
                </a:lnTo>
                <a:lnTo>
                  <a:pt x="491616" y="302640"/>
                </a:lnTo>
                <a:lnTo>
                  <a:pt x="491998" y="299974"/>
                </a:lnTo>
                <a:lnTo>
                  <a:pt x="491362" y="296672"/>
                </a:lnTo>
                <a:lnTo>
                  <a:pt x="488695" y="295275"/>
                </a:lnTo>
                <a:lnTo>
                  <a:pt x="484250" y="296545"/>
                </a:lnTo>
                <a:lnTo>
                  <a:pt x="481710" y="297688"/>
                </a:lnTo>
                <a:lnTo>
                  <a:pt x="478662" y="298703"/>
                </a:lnTo>
                <a:lnTo>
                  <a:pt x="474979" y="299847"/>
                </a:lnTo>
                <a:lnTo>
                  <a:pt x="471424" y="300989"/>
                </a:lnTo>
                <a:lnTo>
                  <a:pt x="467232" y="301751"/>
                </a:lnTo>
                <a:lnTo>
                  <a:pt x="462660" y="302133"/>
                </a:lnTo>
                <a:lnTo>
                  <a:pt x="458088" y="302640"/>
                </a:lnTo>
                <a:lnTo>
                  <a:pt x="453135" y="302005"/>
                </a:lnTo>
                <a:lnTo>
                  <a:pt x="447675" y="300354"/>
                </a:lnTo>
                <a:lnTo>
                  <a:pt x="441959" y="298576"/>
                </a:lnTo>
                <a:lnTo>
                  <a:pt x="437260" y="296037"/>
                </a:lnTo>
                <a:lnTo>
                  <a:pt x="433450" y="292608"/>
                </a:lnTo>
                <a:lnTo>
                  <a:pt x="429640" y="289305"/>
                </a:lnTo>
                <a:lnTo>
                  <a:pt x="426974" y="284988"/>
                </a:lnTo>
                <a:lnTo>
                  <a:pt x="425195" y="279908"/>
                </a:lnTo>
                <a:lnTo>
                  <a:pt x="423417" y="274827"/>
                </a:lnTo>
                <a:lnTo>
                  <a:pt x="422655" y="268859"/>
                </a:lnTo>
                <a:lnTo>
                  <a:pt x="423036" y="262254"/>
                </a:lnTo>
                <a:lnTo>
                  <a:pt x="423417" y="255524"/>
                </a:lnTo>
                <a:lnTo>
                  <a:pt x="424814" y="248030"/>
                </a:lnTo>
                <a:lnTo>
                  <a:pt x="427354" y="239775"/>
                </a:lnTo>
                <a:lnTo>
                  <a:pt x="428313" y="236782"/>
                </a:lnTo>
                <a:lnTo>
                  <a:pt x="433814" y="223269"/>
                </a:lnTo>
                <a:lnTo>
                  <a:pt x="440387" y="212617"/>
                </a:lnTo>
                <a:lnTo>
                  <a:pt x="448055" y="204850"/>
                </a:lnTo>
                <a:lnTo>
                  <a:pt x="453754" y="201180"/>
                </a:lnTo>
                <a:lnTo>
                  <a:pt x="465277" y="198090"/>
                </a:lnTo>
                <a:lnTo>
                  <a:pt x="478027" y="199771"/>
                </a:lnTo>
                <a:lnTo>
                  <a:pt x="483488" y="201422"/>
                </a:lnTo>
                <a:lnTo>
                  <a:pt x="488060" y="203708"/>
                </a:lnTo>
                <a:lnTo>
                  <a:pt x="491616" y="206501"/>
                </a:lnTo>
                <a:lnTo>
                  <a:pt x="495173" y="209296"/>
                </a:lnTo>
                <a:lnTo>
                  <a:pt x="497966" y="212089"/>
                </a:lnTo>
                <a:lnTo>
                  <a:pt x="500252" y="214884"/>
                </a:lnTo>
                <a:lnTo>
                  <a:pt x="502538" y="217677"/>
                </a:lnTo>
                <a:lnTo>
                  <a:pt x="504316" y="220090"/>
                </a:lnTo>
                <a:lnTo>
                  <a:pt x="507110" y="224409"/>
                </a:lnTo>
                <a:lnTo>
                  <a:pt x="509904" y="226060"/>
                </a:lnTo>
                <a:lnTo>
                  <a:pt x="513714" y="224789"/>
                </a:lnTo>
                <a:lnTo>
                  <a:pt x="516254" y="221234"/>
                </a:lnTo>
                <a:lnTo>
                  <a:pt x="517398" y="217424"/>
                </a:lnTo>
                <a:lnTo>
                  <a:pt x="518286" y="214375"/>
                </a:lnTo>
                <a:lnTo>
                  <a:pt x="518922" y="210947"/>
                </a:lnTo>
                <a:lnTo>
                  <a:pt x="518794" y="208025"/>
                </a:lnTo>
                <a:lnTo>
                  <a:pt x="517905" y="205359"/>
                </a:lnTo>
                <a:lnTo>
                  <a:pt x="516254" y="202311"/>
                </a:lnTo>
                <a:lnTo>
                  <a:pt x="512825" y="197992"/>
                </a:lnTo>
                <a:lnTo>
                  <a:pt x="508380" y="193293"/>
                </a:lnTo>
                <a:lnTo>
                  <a:pt x="505586" y="191135"/>
                </a:lnTo>
                <a:lnTo>
                  <a:pt x="502665" y="188849"/>
                </a:lnTo>
                <a:lnTo>
                  <a:pt x="499490" y="186816"/>
                </a:lnTo>
                <a:lnTo>
                  <a:pt x="495934" y="184912"/>
                </a:lnTo>
                <a:lnTo>
                  <a:pt x="492251" y="182879"/>
                </a:lnTo>
                <a:lnTo>
                  <a:pt x="488441" y="181355"/>
                </a:lnTo>
                <a:lnTo>
                  <a:pt x="484377" y="180086"/>
                </a:lnTo>
                <a:lnTo>
                  <a:pt x="475868" y="177418"/>
                </a:lnTo>
                <a:lnTo>
                  <a:pt x="467613" y="176529"/>
                </a:lnTo>
                <a:lnTo>
                  <a:pt x="459485" y="177037"/>
                </a:lnTo>
                <a:lnTo>
                  <a:pt x="451357" y="177546"/>
                </a:lnTo>
                <a:lnTo>
                  <a:pt x="443737" y="179959"/>
                </a:lnTo>
                <a:lnTo>
                  <a:pt x="436625" y="184150"/>
                </a:lnTo>
                <a:lnTo>
                  <a:pt x="435604" y="184750"/>
                </a:lnTo>
                <a:lnTo>
                  <a:pt x="425967" y="192213"/>
                </a:lnTo>
                <a:lnTo>
                  <a:pt x="417194" y="202437"/>
                </a:lnTo>
                <a:lnTo>
                  <a:pt x="412731" y="209300"/>
                </a:lnTo>
                <a:lnTo>
                  <a:pt x="407195" y="220526"/>
                </a:lnTo>
                <a:lnTo>
                  <a:pt x="402462" y="233552"/>
                </a:lnTo>
                <a:lnTo>
                  <a:pt x="400840" y="239386"/>
                </a:lnTo>
                <a:lnTo>
                  <a:pt x="398239" y="252159"/>
                </a:lnTo>
                <a:lnTo>
                  <a:pt x="397255" y="264033"/>
                </a:lnTo>
                <a:lnTo>
                  <a:pt x="397128" y="273303"/>
                </a:lnTo>
                <a:lnTo>
                  <a:pt x="398652" y="281559"/>
                </a:lnTo>
                <a:close/>
              </a:path>
              <a:path w="891412" h="484377">
                <a:moveTo>
                  <a:pt x="334009" y="153797"/>
                </a:moveTo>
                <a:lnTo>
                  <a:pt x="355726" y="203708"/>
                </a:lnTo>
                <a:lnTo>
                  <a:pt x="338134" y="155224"/>
                </a:lnTo>
                <a:lnTo>
                  <a:pt x="334009" y="153797"/>
                </a:lnTo>
                <a:close/>
              </a:path>
              <a:path w="891412" h="484377">
                <a:moveTo>
                  <a:pt x="338881" y="135174"/>
                </a:moveTo>
                <a:lnTo>
                  <a:pt x="349517" y="162199"/>
                </a:lnTo>
                <a:lnTo>
                  <a:pt x="340867" y="135762"/>
                </a:lnTo>
                <a:lnTo>
                  <a:pt x="338881" y="135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20180" y="3557778"/>
            <a:ext cx="1494281" cy="658876"/>
          </a:xfrm>
          <a:custGeom>
            <a:avLst/>
            <a:gdLst/>
            <a:ahLst/>
            <a:cxnLst/>
            <a:rect l="l" t="t" r="r" b="b"/>
            <a:pathLst>
              <a:path w="1494281" h="658876">
                <a:moveTo>
                  <a:pt x="370713" y="69469"/>
                </a:moveTo>
                <a:lnTo>
                  <a:pt x="370459" y="72644"/>
                </a:lnTo>
                <a:lnTo>
                  <a:pt x="371475" y="75692"/>
                </a:lnTo>
                <a:lnTo>
                  <a:pt x="384937" y="115443"/>
                </a:lnTo>
                <a:lnTo>
                  <a:pt x="388112" y="119507"/>
                </a:lnTo>
                <a:lnTo>
                  <a:pt x="391414" y="121285"/>
                </a:lnTo>
                <a:lnTo>
                  <a:pt x="394335" y="122428"/>
                </a:lnTo>
                <a:lnTo>
                  <a:pt x="398399" y="123698"/>
                </a:lnTo>
                <a:lnTo>
                  <a:pt x="401574" y="124460"/>
                </a:lnTo>
                <a:lnTo>
                  <a:pt x="404368" y="124841"/>
                </a:lnTo>
                <a:lnTo>
                  <a:pt x="407416" y="124968"/>
                </a:lnTo>
                <a:lnTo>
                  <a:pt x="410591" y="123317"/>
                </a:lnTo>
                <a:lnTo>
                  <a:pt x="444119" y="98044"/>
                </a:lnTo>
                <a:lnTo>
                  <a:pt x="445643" y="96901"/>
                </a:lnTo>
                <a:lnTo>
                  <a:pt x="448055" y="94107"/>
                </a:lnTo>
                <a:lnTo>
                  <a:pt x="447040" y="91059"/>
                </a:lnTo>
                <a:lnTo>
                  <a:pt x="444373" y="89535"/>
                </a:lnTo>
                <a:lnTo>
                  <a:pt x="440054" y="88011"/>
                </a:lnTo>
                <a:lnTo>
                  <a:pt x="436752" y="87122"/>
                </a:lnTo>
                <a:lnTo>
                  <a:pt x="433197" y="86614"/>
                </a:lnTo>
                <a:lnTo>
                  <a:pt x="430402" y="86868"/>
                </a:lnTo>
                <a:lnTo>
                  <a:pt x="427354" y="88773"/>
                </a:lnTo>
                <a:lnTo>
                  <a:pt x="400939" y="108839"/>
                </a:lnTo>
                <a:lnTo>
                  <a:pt x="390398" y="77470"/>
                </a:lnTo>
                <a:lnTo>
                  <a:pt x="389763" y="75565"/>
                </a:lnTo>
                <a:lnTo>
                  <a:pt x="387223" y="72390"/>
                </a:lnTo>
                <a:lnTo>
                  <a:pt x="384048" y="70866"/>
                </a:lnTo>
                <a:lnTo>
                  <a:pt x="380492" y="69723"/>
                </a:lnTo>
                <a:lnTo>
                  <a:pt x="377951" y="68961"/>
                </a:lnTo>
                <a:lnTo>
                  <a:pt x="374523" y="68453"/>
                </a:lnTo>
                <a:lnTo>
                  <a:pt x="370713" y="69469"/>
                </a:lnTo>
                <a:close/>
              </a:path>
              <a:path w="1494281" h="658876">
                <a:moveTo>
                  <a:pt x="475361" y="126111"/>
                </a:moveTo>
                <a:lnTo>
                  <a:pt x="473710" y="131572"/>
                </a:lnTo>
                <a:lnTo>
                  <a:pt x="473583" y="135509"/>
                </a:lnTo>
                <a:lnTo>
                  <a:pt x="474979" y="138049"/>
                </a:lnTo>
                <a:lnTo>
                  <a:pt x="476503" y="140716"/>
                </a:lnTo>
                <a:lnTo>
                  <a:pt x="479933" y="142748"/>
                </a:lnTo>
                <a:lnTo>
                  <a:pt x="485394" y="144526"/>
                </a:lnTo>
                <a:lnTo>
                  <a:pt x="490981" y="146177"/>
                </a:lnTo>
                <a:lnTo>
                  <a:pt x="495173" y="146431"/>
                </a:lnTo>
                <a:lnTo>
                  <a:pt x="497840" y="145034"/>
                </a:lnTo>
                <a:lnTo>
                  <a:pt x="500506" y="143764"/>
                </a:lnTo>
                <a:lnTo>
                  <a:pt x="502793" y="140335"/>
                </a:lnTo>
                <a:lnTo>
                  <a:pt x="504444" y="134747"/>
                </a:lnTo>
                <a:lnTo>
                  <a:pt x="506095" y="129413"/>
                </a:lnTo>
                <a:lnTo>
                  <a:pt x="506222" y="125349"/>
                </a:lnTo>
                <a:lnTo>
                  <a:pt x="503300" y="120269"/>
                </a:lnTo>
                <a:lnTo>
                  <a:pt x="499872" y="118110"/>
                </a:lnTo>
                <a:lnTo>
                  <a:pt x="494411" y="116459"/>
                </a:lnTo>
                <a:lnTo>
                  <a:pt x="488823" y="114681"/>
                </a:lnTo>
                <a:lnTo>
                  <a:pt x="484631" y="114554"/>
                </a:lnTo>
                <a:lnTo>
                  <a:pt x="481965" y="115824"/>
                </a:lnTo>
                <a:lnTo>
                  <a:pt x="479171" y="117221"/>
                </a:lnTo>
                <a:lnTo>
                  <a:pt x="477012" y="120650"/>
                </a:lnTo>
                <a:lnTo>
                  <a:pt x="475361" y="126111"/>
                </a:lnTo>
                <a:close/>
              </a:path>
              <a:path w="1494281" h="658876">
                <a:moveTo>
                  <a:pt x="495808" y="321183"/>
                </a:moveTo>
                <a:lnTo>
                  <a:pt x="464947" y="354457"/>
                </a:lnTo>
                <a:lnTo>
                  <a:pt x="463930" y="355727"/>
                </a:lnTo>
                <a:lnTo>
                  <a:pt x="464566" y="358394"/>
                </a:lnTo>
                <a:lnTo>
                  <a:pt x="467360" y="359791"/>
                </a:lnTo>
                <a:lnTo>
                  <a:pt x="470280" y="360807"/>
                </a:lnTo>
                <a:lnTo>
                  <a:pt x="473583" y="361696"/>
                </a:lnTo>
                <a:lnTo>
                  <a:pt x="477139" y="362204"/>
                </a:lnTo>
                <a:lnTo>
                  <a:pt x="480060" y="361823"/>
                </a:lnTo>
                <a:lnTo>
                  <a:pt x="482980" y="360299"/>
                </a:lnTo>
                <a:lnTo>
                  <a:pt x="511555" y="337058"/>
                </a:lnTo>
                <a:lnTo>
                  <a:pt x="515874" y="333375"/>
                </a:lnTo>
                <a:lnTo>
                  <a:pt x="519429" y="329692"/>
                </a:lnTo>
                <a:lnTo>
                  <a:pt x="522224" y="325882"/>
                </a:lnTo>
                <a:lnTo>
                  <a:pt x="524764" y="321691"/>
                </a:lnTo>
                <a:lnTo>
                  <a:pt x="526923" y="316992"/>
                </a:lnTo>
                <a:lnTo>
                  <a:pt x="527812" y="314325"/>
                </a:lnTo>
                <a:lnTo>
                  <a:pt x="528827" y="311404"/>
                </a:lnTo>
                <a:lnTo>
                  <a:pt x="529590" y="308737"/>
                </a:lnTo>
                <a:lnTo>
                  <a:pt x="529844" y="305054"/>
                </a:lnTo>
                <a:lnTo>
                  <a:pt x="529336" y="301879"/>
                </a:lnTo>
                <a:lnTo>
                  <a:pt x="526415" y="298831"/>
                </a:lnTo>
                <a:lnTo>
                  <a:pt x="523113" y="297180"/>
                </a:lnTo>
                <a:lnTo>
                  <a:pt x="518795" y="295656"/>
                </a:lnTo>
                <a:lnTo>
                  <a:pt x="514223" y="294386"/>
                </a:lnTo>
                <a:lnTo>
                  <a:pt x="510667" y="293878"/>
                </a:lnTo>
                <a:lnTo>
                  <a:pt x="507619" y="294386"/>
                </a:lnTo>
                <a:lnTo>
                  <a:pt x="504063" y="297053"/>
                </a:lnTo>
                <a:lnTo>
                  <a:pt x="502285" y="300355"/>
                </a:lnTo>
                <a:lnTo>
                  <a:pt x="501396" y="302895"/>
                </a:lnTo>
                <a:lnTo>
                  <a:pt x="495808" y="321183"/>
                </a:lnTo>
                <a:close/>
              </a:path>
              <a:path w="1494281" h="658876">
                <a:moveTo>
                  <a:pt x="824484" y="427482"/>
                </a:moveTo>
                <a:lnTo>
                  <a:pt x="828675" y="406908"/>
                </a:lnTo>
                <a:lnTo>
                  <a:pt x="823976" y="403860"/>
                </a:lnTo>
                <a:lnTo>
                  <a:pt x="820801" y="399669"/>
                </a:lnTo>
                <a:lnTo>
                  <a:pt x="817626" y="395478"/>
                </a:lnTo>
                <a:lnTo>
                  <a:pt x="815467" y="390652"/>
                </a:lnTo>
                <a:lnTo>
                  <a:pt x="812039" y="422256"/>
                </a:lnTo>
                <a:lnTo>
                  <a:pt x="824484" y="427482"/>
                </a:lnTo>
                <a:close/>
              </a:path>
              <a:path w="1494281" h="658876">
                <a:moveTo>
                  <a:pt x="871220" y="435102"/>
                </a:moveTo>
                <a:lnTo>
                  <a:pt x="876935" y="441579"/>
                </a:lnTo>
                <a:lnTo>
                  <a:pt x="884047" y="443738"/>
                </a:lnTo>
                <a:lnTo>
                  <a:pt x="886841" y="444119"/>
                </a:lnTo>
                <a:lnTo>
                  <a:pt x="889762" y="444119"/>
                </a:lnTo>
                <a:lnTo>
                  <a:pt x="892175" y="441452"/>
                </a:lnTo>
                <a:lnTo>
                  <a:pt x="950468" y="251968"/>
                </a:lnTo>
                <a:lnTo>
                  <a:pt x="950595" y="250698"/>
                </a:lnTo>
                <a:lnTo>
                  <a:pt x="948944" y="247904"/>
                </a:lnTo>
                <a:lnTo>
                  <a:pt x="942213" y="244475"/>
                </a:lnTo>
                <a:lnTo>
                  <a:pt x="934212" y="242443"/>
                </a:lnTo>
                <a:lnTo>
                  <a:pt x="930275" y="242189"/>
                </a:lnTo>
                <a:lnTo>
                  <a:pt x="926846" y="244729"/>
                </a:lnTo>
                <a:lnTo>
                  <a:pt x="903986" y="319151"/>
                </a:lnTo>
                <a:lnTo>
                  <a:pt x="899795" y="310896"/>
                </a:lnTo>
                <a:lnTo>
                  <a:pt x="895096" y="304165"/>
                </a:lnTo>
                <a:lnTo>
                  <a:pt x="889889" y="299085"/>
                </a:lnTo>
                <a:lnTo>
                  <a:pt x="884681" y="293878"/>
                </a:lnTo>
                <a:lnTo>
                  <a:pt x="878459" y="290068"/>
                </a:lnTo>
                <a:lnTo>
                  <a:pt x="870966" y="287782"/>
                </a:lnTo>
                <a:lnTo>
                  <a:pt x="870491" y="287636"/>
                </a:lnTo>
                <a:lnTo>
                  <a:pt x="857614" y="285095"/>
                </a:lnTo>
                <a:lnTo>
                  <a:pt x="845566" y="285496"/>
                </a:lnTo>
                <a:lnTo>
                  <a:pt x="837565" y="286766"/>
                </a:lnTo>
                <a:lnTo>
                  <a:pt x="830326" y="289814"/>
                </a:lnTo>
                <a:lnTo>
                  <a:pt x="823849" y="294640"/>
                </a:lnTo>
                <a:lnTo>
                  <a:pt x="823270" y="295068"/>
                </a:lnTo>
                <a:lnTo>
                  <a:pt x="814258" y="303403"/>
                </a:lnTo>
                <a:lnTo>
                  <a:pt x="806323" y="314071"/>
                </a:lnTo>
                <a:lnTo>
                  <a:pt x="803501" y="318886"/>
                </a:lnTo>
                <a:lnTo>
                  <a:pt x="798113" y="330155"/>
                </a:lnTo>
                <a:lnTo>
                  <a:pt x="793623" y="342773"/>
                </a:lnTo>
                <a:lnTo>
                  <a:pt x="789862" y="357875"/>
                </a:lnTo>
                <a:lnTo>
                  <a:pt x="788289" y="370205"/>
                </a:lnTo>
                <a:lnTo>
                  <a:pt x="787526" y="379222"/>
                </a:lnTo>
                <a:lnTo>
                  <a:pt x="788289" y="387477"/>
                </a:lnTo>
                <a:lnTo>
                  <a:pt x="790575" y="394970"/>
                </a:lnTo>
                <a:lnTo>
                  <a:pt x="792734" y="402336"/>
                </a:lnTo>
                <a:lnTo>
                  <a:pt x="796671" y="408940"/>
                </a:lnTo>
                <a:lnTo>
                  <a:pt x="802131" y="414655"/>
                </a:lnTo>
                <a:lnTo>
                  <a:pt x="802374" y="414900"/>
                </a:lnTo>
                <a:lnTo>
                  <a:pt x="812039" y="422256"/>
                </a:lnTo>
                <a:lnTo>
                  <a:pt x="815467" y="390652"/>
                </a:lnTo>
                <a:lnTo>
                  <a:pt x="814451" y="385191"/>
                </a:lnTo>
                <a:lnTo>
                  <a:pt x="813562" y="379603"/>
                </a:lnTo>
                <a:lnTo>
                  <a:pt x="813435" y="373634"/>
                </a:lnTo>
                <a:lnTo>
                  <a:pt x="814324" y="367157"/>
                </a:lnTo>
                <a:lnTo>
                  <a:pt x="815213" y="360680"/>
                </a:lnTo>
                <a:lnTo>
                  <a:pt x="816737" y="354203"/>
                </a:lnTo>
                <a:lnTo>
                  <a:pt x="818642" y="347726"/>
                </a:lnTo>
                <a:lnTo>
                  <a:pt x="820547" y="341630"/>
                </a:lnTo>
                <a:lnTo>
                  <a:pt x="822960" y="335915"/>
                </a:lnTo>
                <a:lnTo>
                  <a:pt x="826008" y="330327"/>
                </a:lnTo>
                <a:lnTo>
                  <a:pt x="828928" y="324866"/>
                </a:lnTo>
                <a:lnTo>
                  <a:pt x="832485" y="320167"/>
                </a:lnTo>
                <a:lnTo>
                  <a:pt x="836549" y="316357"/>
                </a:lnTo>
                <a:lnTo>
                  <a:pt x="840613" y="312420"/>
                </a:lnTo>
                <a:lnTo>
                  <a:pt x="845058" y="309753"/>
                </a:lnTo>
                <a:lnTo>
                  <a:pt x="850138" y="308229"/>
                </a:lnTo>
                <a:lnTo>
                  <a:pt x="855218" y="306705"/>
                </a:lnTo>
                <a:lnTo>
                  <a:pt x="860678" y="306832"/>
                </a:lnTo>
                <a:lnTo>
                  <a:pt x="866648" y="308610"/>
                </a:lnTo>
                <a:lnTo>
                  <a:pt x="873125" y="310642"/>
                </a:lnTo>
                <a:lnTo>
                  <a:pt x="878713" y="314579"/>
                </a:lnTo>
                <a:lnTo>
                  <a:pt x="883285" y="320548"/>
                </a:lnTo>
                <a:lnTo>
                  <a:pt x="884087" y="321590"/>
                </a:lnTo>
                <a:lnTo>
                  <a:pt x="890417" y="331610"/>
                </a:lnTo>
                <a:lnTo>
                  <a:pt x="896239" y="344170"/>
                </a:lnTo>
                <a:lnTo>
                  <a:pt x="880491" y="395351"/>
                </a:lnTo>
                <a:lnTo>
                  <a:pt x="875411" y="398907"/>
                </a:lnTo>
                <a:lnTo>
                  <a:pt x="870585" y="401701"/>
                </a:lnTo>
                <a:lnTo>
                  <a:pt x="866394" y="403860"/>
                </a:lnTo>
                <a:lnTo>
                  <a:pt x="862076" y="406019"/>
                </a:lnTo>
                <a:lnTo>
                  <a:pt x="858012" y="407670"/>
                </a:lnTo>
                <a:lnTo>
                  <a:pt x="854455" y="408686"/>
                </a:lnTo>
                <a:lnTo>
                  <a:pt x="850773" y="409829"/>
                </a:lnTo>
                <a:lnTo>
                  <a:pt x="847344" y="410337"/>
                </a:lnTo>
                <a:lnTo>
                  <a:pt x="841121" y="410210"/>
                </a:lnTo>
                <a:lnTo>
                  <a:pt x="837946" y="409702"/>
                </a:lnTo>
                <a:lnTo>
                  <a:pt x="834771" y="408813"/>
                </a:lnTo>
                <a:lnTo>
                  <a:pt x="828675" y="406908"/>
                </a:lnTo>
                <a:lnTo>
                  <a:pt x="824484" y="427482"/>
                </a:lnTo>
                <a:lnTo>
                  <a:pt x="825348" y="427741"/>
                </a:lnTo>
                <a:lnTo>
                  <a:pt x="837852" y="429851"/>
                </a:lnTo>
                <a:lnTo>
                  <a:pt x="850265" y="428752"/>
                </a:lnTo>
                <a:lnTo>
                  <a:pt x="852847" y="428127"/>
                </a:lnTo>
                <a:lnTo>
                  <a:pt x="864475" y="424156"/>
                </a:lnTo>
                <a:lnTo>
                  <a:pt x="876426" y="418084"/>
                </a:lnTo>
                <a:lnTo>
                  <a:pt x="871220" y="435102"/>
                </a:lnTo>
                <a:close/>
              </a:path>
              <a:path w="1494281" h="658876">
                <a:moveTo>
                  <a:pt x="947039" y="401955"/>
                </a:moveTo>
                <a:lnTo>
                  <a:pt x="942467" y="406400"/>
                </a:lnTo>
                <a:lnTo>
                  <a:pt x="939038" y="412242"/>
                </a:lnTo>
                <a:lnTo>
                  <a:pt x="936751" y="419354"/>
                </a:lnTo>
                <a:lnTo>
                  <a:pt x="934974" y="425577"/>
                </a:lnTo>
                <a:lnTo>
                  <a:pt x="934339" y="431419"/>
                </a:lnTo>
                <a:lnTo>
                  <a:pt x="934974" y="436880"/>
                </a:lnTo>
                <a:lnTo>
                  <a:pt x="935609" y="442341"/>
                </a:lnTo>
                <a:lnTo>
                  <a:pt x="937260" y="447421"/>
                </a:lnTo>
                <a:lnTo>
                  <a:pt x="940180" y="451866"/>
                </a:lnTo>
                <a:lnTo>
                  <a:pt x="942975" y="456438"/>
                </a:lnTo>
                <a:lnTo>
                  <a:pt x="946785" y="460375"/>
                </a:lnTo>
                <a:lnTo>
                  <a:pt x="951738" y="463804"/>
                </a:lnTo>
                <a:lnTo>
                  <a:pt x="956691" y="467233"/>
                </a:lnTo>
                <a:lnTo>
                  <a:pt x="962405" y="470027"/>
                </a:lnTo>
                <a:lnTo>
                  <a:pt x="969264" y="472059"/>
                </a:lnTo>
                <a:lnTo>
                  <a:pt x="965708" y="448691"/>
                </a:lnTo>
                <a:lnTo>
                  <a:pt x="962660" y="443484"/>
                </a:lnTo>
                <a:lnTo>
                  <a:pt x="959612" y="438277"/>
                </a:lnTo>
                <a:lnTo>
                  <a:pt x="959103" y="432308"/>
                </a:lnTo>
                <a:lnTo>
                  <a:pt x="957199" y="394462"/>
                </a:lnTo>
                <a:lnTo>
                  <a:pt x="951611" y="397637"/>
                </a:lnTo>
                <a:lnTo>
                  <a:pt x="947039" y="401955"/>
                </a:lnTo>
                <a:close/>
              </a:path>
              <a:path w="1494281" h="658876">
                <a:moveTo>
                  <a:pt x="1114678" y="369824"/>
                </a:moveTo>
                <a:lnTo>
                  <a:pt x="1075309" y="497840"/>
                </a:lnTo>
                <a:lnTo>
                  <a:pt x="1075054" y="499237"/>
                </a:lnTo>
                <a:lnTo>
                  <a:pt x="1077341" y="502412"/>
                </a:lnTo>
                <a:lnTo>
                  <a:pt x="1083310" y="505079"/>
                </a:lnTo>
                <a:lnTo>
                  <a:pt x="1087881" y="506603"/>
                </a:lnTo>
                <a:lnTo>
                  <a:pt x="1095248" y="507619"/>
                </a:lnTo>
                <a:lnTo>
                  <a:pt x="1098677" y="505079"/>
                </a:lnTo>
                <a:lnTo>
                  <a:pt x="1124585" y="420878"/>
                </a:lnTo>
                <a:lnTo>
                  <a:pt x="1129538" y="416687"/>
                </a:lnTo>
                <a:lnTo>
                  <a:pt x="1133983" y="413131"/>
                </a:lnTo>
                <a:lnTo>
                  <a:pt x="1137793" y="410337"/>
                </a:lnTo>
                <a:lnTo>
                  <a:pt x="1141602" y="407670"/>
                </a:lnTo>
                <a:lnTo>
                  <a:pt x="1145159" y="405511"/>
                </a:lnTo>
                <a:lnTo>
                  <a:pt x="1148334" y="404114"/>
                </a:lnTo>
                <a:lnTo>
                  <a:pt x="1151509" y="402717"/>
                </a:lnTo>
                <a:lnTo>
                  <a:pt x="1154429" y="401955"/>
                </a:lnTo>
                <a:lnTo>
                  <a:pt x="1156970" y="401701"/>
                </a:lnTo>
                <a:lnTo>
                  <a:pt x="1159510" y="401447"/>
                </a:lnTo>
                <a:lnTo>
                  <a:pt x="1164463" y="402336"/>
                </a:lnTo>
                <a:lnTo>
                  <a:pt x="1168146" y="403733"/>
                </a:lnTo>
                <a:lnTo>
                  <a:pt x="1171321" y="405511"/>
                </a:lnTo>
                <a:lnTo>
                  <a:pt x="1173988" y="407289"/>
                </a:lnTo>
                <a:lnTo>
                  <a:pt x="1177290" y="409702"/>
                </a:lnTo>
                <a:lnTo>
                  <a:pt x="1179956" y="411226"/>
                </a:lnTo>
                <a:lnTo>
                  <a:pt x="1182497" y="410845"/>
                </a:lnTo>
                <a:lnTo>
                  <a:pt x="1184528" y="407797"/>
                </a:lnTo>
                <a:lnTo>
                  <a:pt x="1185672" y="405003"/>
                </a:lnTo>
                <a:lnTo>
                  <a:pt x="1186942" y="401193"/>
                </a:lnTo>
                <a:lnTo>
                  <a:pt x="1187577" y="399034"/>
                </a:lnTo>
                <a:lnTo>
                  <a:pt x="1188720" y="394716"/>
                </a:lnTo>
                <a:lnTo>
                  <a:pt x="1189101" y="391668"/>
                </a:lnTo>
                <a:lnTo>
                  <a:pt x="1187830" y="388874"/>
                </a:lnTo>
                <a:lnTo>
                  <a:pt x="1184655" y="386207"/>
                </a:lnTo>
                <a:lnTo>
                  <a:pt x="1181608" y="384429"/>
                </a:lnTo>
                <a:lnTo>
                  <a:pt x="1178433" y="382778"/>
                </a:lnTo>
                <a:lnTo>
                  <a:pt x="1175385" y="381508"/>
                </a:lnTo>
                <a:lnTo>
                  <a:pt x="1172845" y="380619"/>
                </a:lnTo>
                <a:lnTo>
                  <a:pt x="1170051" y="379857"/>
                </a:lnTo>
                <a:lnTo>
                  <a:pt x="1167256" y="379349"/>
                </a:lnTo>
                <a:lnTo>
                  <a:pt x="1161415" y="379095"/>
                </a:lnTo>
                <a:lnTo>
                  <a:pt x="1158240" y="379603"/>
                </a:lnTo>
                <a:lnTo>
                  <a:pt x="1154938" y="380492"/>
                </a:lnTo>
                <a:lnTo>
                  <a:pt x="1151636" y="381508"/>
                </a:lnTo>
                <a:lnTo>
                  <a:pt x="1147952" y="383159"/>
                </a:lnTo>
                <a:lnTo>
                  <a:pt x="1143889" y="385445"/>
                </a:lnTo>
                <a:lnTo>
                  <a:pt x="1139825" y="387731"/>
                </a:lnTo>
                <a:lnTo>
                  <a:pt x="1135126" y="390906"/>
                </a:lnTo>
                <a:lnTo>
                  <a:pt x="1130046" y="394970"/>
                </a:lnTo>
                <a:lnTo>
                  <a:pt x="1135888" y="376301"/>
                </a:lnTo>
                <a:lnTo>
                  <a:pt x="1136015" y="375539"/>
                </a:lnTo>
                <a:lnTo>
                  <a:pt x="1134745" y="372364"/>
                </a:lnTo>
                <a:lnTo>
                  <a:pt x="1131824" y="370459"/>
                </a:lnTo>
                <a:lnTo>
                  <a:pt x="1128776" y="369316"/>
                </a:lnTo>
                <a:lnTo>
                  <a:pt x="1124458" y="368046"/>
                </a:lnTo>
                <a:lnTo>
                  <a:pt x="1121283" y="367284"/>
                </a:lnTo>
                <a:lnTo>
                  <a:pt x="1117853" y="367157"/>
                </a:lnTo>
                <a:lnTo>
                  <a:pt x="1114678" y="369824"/>
                </a:lnTo>
                <a:close/>
              </a:path>
              <a:path w="1494281" h="658876">
                <a:moveTo>
                  <a:pt x="1136523" y="575310"/>
                </a:moveTo>
                <a:lnTo>
                  <a:pt x="1139063" y="577088"/>
                </a:lnTo>
                <a:lnTo>
                  <a:pt x="1143127" y="579247"/>
                </a:lnTo>
                <a:lnTo>
                  <a:pt x="1145667" y="580136"/>
                </a:lnTo>
                <a:lnTo>
                  <a:pt x="1148588" y="581152"/>
                </a:lnTo>
                <a:lnTo>
                  <a:pt x="1155319" y="583184"/>
                </a:lnTo>
                <a:lnTo>
                  <a:pt x="1161415" y="583946"/>
                </a:lnTo>
                <a:lnTo>
                  <a:pt x="1166749" y="583311"/>
                </a:lnTo>
                <a:lnTo>
                  <a:pt x="1172210" y="582803"/>
                </a:lnTo>
                <a:lnTo>
                  <a:pt x="1177036" y="580898"/>
                </a:lnTo>
                <a:lnTo>
                  <a:pt x="1181227" y="577850"/>
                </a:lnTo>
                <a:lnTo>
                  <a:pt x="1185545" y="574802"/>
                </a:lnTo>
                <a:lnTo>
                  <a:pt x="1189227" y="570611"/>
                </a:lnTo>
                <a:lnTo>
                  <a:pt x="1192402" y="565277"/>
                </a:lnTo>
                <a:lnTo>
                  <a:pt x="1195704" y="559816"/>
                </a:lnTo>
                <a:lnTo>
                  <a:pt x="1198752" y="552450"/>
                </a:lnTo>
                <a:lnTo>
                  <a:pt x="1201674" y="542925"/>
                </a:lnTo>
                <a:lnTo>
                  <a:pt x="1242822" y="409194"/>
                </a:lnTo>
                <a:lnTo>
                  <a:pt x="1242822" y="407162"/>
                </a:lnTo>
                <a:lnTo>
                  <a:pt x="1240536" y="404495"/>
                </a:lnTo>
                <a:lnTo>
                  <a:pt x="1234567" y="401828"/>
                </a:lnTo>
                <a:lnTo>
                  <a:pt x="1229995" y="400431"/>
                </a:lnTo>
                <a:lnTo>
                  <a:pt x="1222628" y="399415"/>
                </a:lnTo>
                <a:lnTo>
                  <a:pt x="1219200" y="401955"/>
                </a:lnTo>
                <a:lnTo>
                  <a:pt x="1178052" y="535559"/>
                </a:lnTo>
                <a:lnTo>
                  <a:pt x="1175893" y="542417"/>
                </a:lnTo>
                <a:lnTo>
                  <a:pt x="1173988" y="547497"/>
                </a:lnTo>
                <a:lnTo>
                  <a:pt x="1172337" y="550672"/>
                </a:lnTo>
                <a:lnTo>
                  <a:pt x="1170559" y="553974"/>
                </a:lnTo>
                <a:lnTo>
                  <a:pt x="1168653" y="556387"/>
                </a:lnTo>
                <a:lnTo>
                  <a:pt x="1164590" y="559816"/>
                </a:lnTo>
                <a:lnTo>
                  <a:pt x="1159764" y="560959"/>
                </a:lnTo>
                <a:lnTo>
                  <a:pt x="1157224" y="561213"/>
                </a:lnTo>
                <a:lnTo>
                  <a:pt x="1154429" y="560959"/>
                </a:lnTo>
                <a:lnTo>
                  <a:pt x="1151254" y="559943"/>
                </a:lnTo>
                <a:lnTo>
                  <a:pt x="1149096" y="559308"/>
                </a:lnTo>
                <a:lnTo>
                  <a:pt x="1145540" y="557784"/>
                </a:lnTo>
                <a:lnTo>
                  <a:pt x="1141729" y="556260"/>
                </a:lnTo>
                <a:lnTo>
                  <a:pt x="1138936" y="557784"/>
                </a:lnTo>
                <a:lnTo>
                  <a:pt x="1137285" y="560451"/>
                </a:lnTo>
                <a:lnTo>
                  <a:pt x="1136269" y="563118"/>
                </a:lnTo>
                <a:lnTo>
                  <a:pt x="1135379" y="566039"/>
                </a:lnTo>
                <a:lnTo>
                  <a:pt x="1134618" y="568833"/>
                </a:lnTo>
                <a:lnTo>
                  <a:pt x="1134491" y="572262"/>
                </a:lnTo>
                <a:lnTo>
                  <a:pt x="1136523" y="575310"/>
                </a:lnTo>
                <a:close/>
              </a:path>
              <a:path w="1494281" h="658876">
                <a:moveTo>
                  <a:pt x="1229868" y="358140"/>
                </a:moveTo>
                <a:lnTo>
                  <a:pt x="1228217" y="363601"/>
                </a:lnTo>
                <a:lnTo>
                  <a:pt x="1227963" y="367538"/>
                </a:lnTo>
                <a:lnTo>
                  <a:pt x="1229360" y="370078"/>
                </a:lnTo>
                <a:lnTo>
                  <a:pt x="1230756" y="372745"/>
                </a:lnTo>
                <a:lnTo>
                  <a:pt x="1234313" y="374777"/>
                </a:lnTo>
                <a:lnTo>
                  <a:pt x="1239774" y="376555"/>
                </a:lnTo>
                <a:lnTo>
                  <a:pt x="1245362" y="378206"/>
                </a:lnTo>
                <a:lnTo>
                  <a:pt x="1249552" y="378460"/>
                </a:lnTo>
                <a:lnTo>
                  <a:pt x="1252220" y="377063"/>
                </a:lnTo>
                <a:lnTo>
                  <a:pt x="1254887" y="375666"/>
                </a:lnTo>
                <a:lnTo>
                  <a:pt x="1257046" y="372237"/>
                </a:lnTo>
                <a:lnTo>
                  <a:pt x="1258824" y="366776"/>
                </a:lnTo>
                <a:lnTo>
                  <a:pt x="1260475" y="361442"/>
                </a:lnTo>
                <a:lnTo>
                  <a:pt x="1260602" y="357378"/>
                </a:lnTo>
                <a:lnTo>
                  <a:pt x="1259204" y="354838"/>
                </a:lnTo>
                <a:lnTo>
                  <a:pt x="1257808" y="352298"/>
                </a:lnTo>
                <a:lnTo>
                  <a:pt x="1254252" y="350139"/>
                </a:lnTo>
                <a:lnTo>
                  <a:pt x="1248664" y="348488"/>
                </a:lnTo>
                <a:lnTo>
                  <a:pt x="1243076" y="346710"/>
                </a:lnTo>
                <a:lnTo>
                  <a:pt x="1239012" y="346583"/>
                </a:lnTo>
                <a:lnTo>
                  <a:pt x="1236345" y="347853"/>
                </a:lnTo>
                <a:lnTo>
                  <a:pt x="1233677" y="349250"/>
                </a:lnTo>
                <a:lnTo>
                  <a:pt x="1231519" y="352679"/>
                </a:lnTo>
                <a:lnTo>
                  <a:pt x="1229868" y="358140"/>
                </a:lnTo>
                <a:close/>
              </a:path>
              <a:path w="1494281" h="658876">
                <a:moveTo>
                  <a:pt x="1302639" y="552831"/>
                </a:moveTo>
                <a:lnTo>
                  <a:pt x="1296416" y="552577"/>
                </a:lnTo>
                <a:lnTo>
                  <a:pt x="1290320" y="550672"/>
                </a:lnTo>
                <a:lnTo>
                  <a:pt x="1282700" y="548386"/>
                </a:lnTo>
                <a:lnTo>
                  <a:pt x="1277366" y="544576"/>
                </a:lnTo>
                <a:lnTo>
                  <a:pt x="1280922" y="567944"/>
                </a:lnTo>
                <a:lnTo>
                  <a:pt x="1288669" y="570230"/>
                </a:lnTo>
                <a:lnTo>
                  <a:pt x="1296416" y="570865"/>
                </a:lnTo>
                <a:lnTo>
                  <a:pt x="1304290" y="569595"/>
                </a:lnTo>
                <a:lnTo>
                  <a:pt x="1312164" y="568452"/>
                </a:lnTo>
                <a:lnTo>
                  <a:pt x="1319911" y="565785"/>
                </a:lnTo>
                <a:lnTo>
                  <a:pt x="1327277" y="561467"/>
                </a:lnTo>
                <a:lnTo>
                  <a:pt x="1323340" y="574294"/>
                </a:lnTo>
                <a:lnTo>
                  <a:pt x="1324991" y="578612"/>
                </a:lnTo>
                <a:lnTo>
                  <a:pt x="1327785" y="580136"/>
                </a:lnTo>
                <a:lnTo>
                  <a:pt x="1332102" y="581660"/>
                </a:lnTo>
                <a:lnTo>
                  <a:pt x="1338072" y="583057"/>
                </a:lnTo>
                <a:lnTo>
                  <a:pt x="1340739" y="583057"/>
                </a:lnTo>
                <a:lnTo>
                  <a:pt x="1343533" y="580517"/>
                </a:lnTo>
                <a:lnTo>
                  <a:pt x="1370076" y="494157"/>
                </a:lnTo>
                <a:lnTo>
                  <a:pt x="1372616" y="486156"/>
                </a:lnTo>
                <a:lnTo>
                  <a:pt x="1373759" y="478917"/>
                </a:lnTo>
                <a:lnTo>
                  <a:pt x="1373886" y="465836"/>
                </a:lnTo>
                <a:lnTo>
                  <a:pt x="1372489" y="459994"/>
                </a:lnTo>
                <a:lnTo>
                  <a:pt x="1369822" y="454660"/>
                </a:lnTo>
                <a:lnTo>
                  <a:pt x="1367027" y="449453"/>
                </a:lnTo>
                <a:lnTo>
                  <a:pt x="1362710" y="444754"/>
                </a:lnTo>
                <a:lnTo>
                  <a:pt x="1356995" y="440690"/>
                </a:lnTo>
                <a:lnTo>
                  <a:pt x="1351152" y="436626"/>
                </a:lnTo>
                <a:lnTo>
                  <a:pt x="1343660" y="433197"/>
                </a:lnTo>
                <a:lnTo>
                  <a:pt x="1334389" y="430403"/>
                </a:lnTo>
                <a:lnTo>
                  <a:pt x="1329563" y="428879"/>
                </a:lnTo>
                <a:lnTo>
                  <a:pt x="1324483" y="427863"/>
                </a:lnTo>
                <a:lnTo>
                  <a:pt x="1319402" y="427228"/>
                </a:lnTo>
                <a:lnTo>
                  <a:pt x="1314196" y="426593"/>
                </a:lnTo>
                <a:lnTo>
                  <a:pt x="1300479" y="426593"/>
                </a:lnTo>
                <a:lnTo>
                  <a:pt x="1296416" y="427101"/>
                </a:lnTo>
                <a:lnTo>
                  <a:pt x="1292733" y="427736"/>
                </a:lnTo>
                <a:lnTo>
                  <a:pt x="1289050" y="428498"/>
                </a:lnTo>
                <a:lnTo>
                  <a:pt x="1284731" y="430022"/>
                </a:lnTo>
                <a:lnTo>
                  <a:pt x="1281176" y="433197"/>
                </a:lnTo>
                <a:lnTo>
                  <a:pt x="1279652" y="436372"/>
                </a:lnTo>
                <a:lnTo>
                  <a:pt x="1278509" y="440055"/>
                </a:lnTo>
                <a:lnTo>
                  <a:pt x="1277874" y="443992"/>
                </a:lnTo>
                <a:lnTo>
                  <a:pt x="1278254" y="446786"/>
                </a:lnTo>
                <a:lnTo>
                  <a:pt x="1280795" y="449199"/>
                </a:lnTo>
                <a:lnTo>
                  <a:pt x="1283970" y="449453"/>
                </a:lnTo>
                <a:lnTo>
                  <a:pt x="1286637" y="448818"/>
                </a:lnTo>
                <a:lnTo>
                  <a:pt x="1289430" y="448056"/>
                </a:lnTo>
                <a:lnTo>
                  <a:pt x="1292733" y="447548"/>
                </a:lnTo>
                <a:lnTo>
                  <a:pt x="1296797" y="446913"/>
                </a:lnTo>
                <a:lnTo>
                  <a:pt x="1300734" y="446278"/>
                </a:lnTo>
                <a:lnTo>
                  <a:pt x="1305178" y="446024"/>
                </a:lnTo>
                <a:lnTo>
                  <a:pt x="1310259" y="446024"/>
                </a:lnTo>
                <a:lnTo>
                  <a:pt x="1315212" y="446151"/>
                </a:lnTo>
                <a:lnTo>
                  <a:pt x="1320673" y="447040"/>
                </a:lnTo>
                <a:lnTo>
                  <a:pt x="1326388" y="448818"/>
                </a:lnTo>
                <a:lnTo>
                  <a:pt x="1331849" y="450469"/>
                </a:lnTo>
                <a:lnTo>
                  <a:pt x="1336167" y="452501"/>
                </a:lnTo>
                <a:lnTo>
                  <a:pt x="1339469" y="454914"/>
                </a:lnTo>
                <a:lnTo>
                  <a:pt x="1342771" y="457327"/>
                </a:lnTo>
                <a:lnTo>
                  <a:pt x="1345184" y="460121"/>
                </a:lnTo>
                <a:lnTo>
                  <a:pt x="1346835" y="463423"/>
                </a:lnTo>
                <a:lnTo>
                  <a:pt x="1348359" y="466598"/>
                </a:lnTo>
                <a:lnTo>
                  <a:pt x="1348994" y="470281"/>
                </a:lnTo>
                <a:lnTo>
                  <a:pt x="1348867" y="478536"/>
                </a:lnTo>
                <a:lnTo>
                  <a:pt x="1347977" y="482981"/>
                </a:lnTo>
                <a:lnTo>
                  <a:pt x="1346453" y="487934"/>
                </a:lnTo>
                <a:lnTo>
                  <a:pt x="1343405" y="497967"/>
                </a:lnTo>
                <a:lnTo>
                  <a:pt x="1325752" y="492506"/>
                </a:lnTo>
                <a:lnTo>
                  <a:pt x="1322756" y="491613"/>
                </a:lnTo>
                <a:lnTo>
                  <a:pt x="1309984" y="488510"/>
                </a:lnTo>
                <a:lnTo>
                  <a:pt x="1298067" y="486791"/>
                </a:lnTo>
                <a:lnTo>
                  <a:pt x="1289558" y="486156"/>
                </a:lnTo>
                <a:lnTo>
                  <a:pt x="1282065" y="486664"/>
                </a:lnTo>
                <a:lnTo>
                  <a:pt x="1275461" y="488569"/>
                </a:lnTo>
                <a:lnTo>
                  <a:pt x="1268856" y="490347"/>
                </a:lnTo>
                <a:lnTo>
                  <a:pt x="1270889" y="528193"/>
                </a:lnTo>
                <a:lnTo>
                  <a:pt x="1272921" y="521589"/>
                </a:lnTo>
                <a:lnTo>
                  <a:pt x="1274064" y="517652"/>
                </a:lnTo>
                <a:lnTo>
                  <a:pt x="1275969" y="514477"/>
                </a:lnTo>
                <a:lnTo>
                  <a:pt x="1278254" y="511937"/>
                </a:lnTo>
                <a:lnTo>
                  <a:pt x="1280668" y="509397"/>
                </a:lnTo>
                <a:lnTo>
                  <a:pt x="1283716" y="507492"/>
                </a:lnTo>
                <a:lnTo>
                  <a:pt x="1287526" y="506349"/>
                </a:lnTo>
                <a:lnTo>
                  <a:pt x="1291336" y="505206"/>
                </a:lnTo>
                <a:lnTo>
                  <a:pt x="1295780" y="504825"/>
                </a:lnTo>
                <a:lnTo>
                  <a:pt x="1300861" y="505206"/>
                </a:lnTo>
                <a:lnTo>
                  <a:pt x="1305941" y="505460"/>
                </a:lnTo>
                <a:lnTo>
                  <a:pt x="1311655" y="506730"/>
                </a:lnTo>
                <a:lnTo>
                  <a:pt x="1318133" y="508635"/>
                </a:lnTo>
                <a:lnTo>
                  <a:pt x="1338199" y="514858"/>
                </a:lnTo>
                <a:lnTo>
                  <a:pt x="1329817" y="542036"/>
                </a:lnTo>
                <a:lnTo>
                  <a:pt x="1322070" y="546735"/>
                </a:lnTo>
                <a:lnTo>
                  <a:pt x="1315085" y="549783"/>
                </a:lnTo>
                <a:lnTo>
                  <a:pt x="1308862" y="551307"/>
                </a:lnTo>
                <a:lnTo>
                  <a:pt x="1302639" y="552831"/>
                </a:lnTo>
                <a:close/>
              </a:path>
              <a:path w="1494281" h="658876">
                <a:moveTo>
                  <a:pt x="1258697" y="497840"/>
                </a:moveTo>
                <a:lnTo>
                  <a:pt x="1254125" y="502285"/>
                </a:lnTo>
                <a:lnTo>
                  <a:pt x="1250696" y="508127"/>
                </a:lnTo>
                <a:lnTo>
                  <a:pt x="1248537" y="515239"/>
                </a:lnTo>
                <a:lnTo>
                  <a:pt x="1246631" y="521462"/>
                </a:lnTo>
                <a:lnTo>
                  <a:pt x="1245997" y="527304"/>
                </a:lnTo>
                <a:lnTo>
                  <a:pt x="1246631" y="532765"/>
                </a:lnTo>
                <a:lnTo>
                  <a:pt x="1247267" y="538226"/>
                </a:lnTo>
                <a:lnTo>
                  <a:pt x="1249045" y="543306"/>
                </a:lnTo>
                <a:lnTo>
                  <a:pt x="1251839" y="547751"/>
                </a:lnTo>
                <a:lnTo>
                  <a:pt x="1254633" y="552323"/>
                </a:lnTo>
                <a:lnTo>
                  <a:pt x="1258570" y="556260"/>
                </a:lnTo>
                <a:lnTo>
                  <a:pt x="1263396" y="559689"/>
                </a:lnTo>
                <a:lnTo>
                  <a:pt x="1268349" y="563118"/>
                </a:lnTo>
                <a:lnTo>
                  <a:pt x="1274191" y="565912"/>
                </a:lnTo>
                <a:lnTo>
                  <a:pt x="1280922" y="567944"/>
                </a:lnTo>
                <a:lnTo>
                  <a:pt x="1277366" y="544576"/>
                </a:lnTo>
                <a:lnTo>
                  <a:pt x="1274318" y="539369"/>
                </a:lnTo>
                <a:lnTo>
                  <a:pt x="1271397" y="534162"/>
                </a:lnTo>
                <a:lnTo>
                  <a:pt x="1270889" y="528193"/>
                </a:lnTo>
                <a:lnTo>
                  <a:pt x="1268856" y="490347"/>
                </a:lnTo>
                <a:lnTo>
                  <a:pt x="1263269" y="493522"/>
                </a:lnTo>
                <a:lnTo>
                  <a:pt x="1258697" y="497840"/>
                </a:lnTo>
                <a:close/>
              </a:path>
              <a:path w="1494281" h="658876">
                <a:moveTo>
                  <a:pt x="1346327" y="639826"/>
                </a:moveTo>
                <a:lnTo>
                  <a:pt x="1348867" y="641604"/>
                </a:lnTo>
                <a:lnTo>
                  <a:pt x="1352803" y="643763"/>
                </a:lnTo>
                <a:lnTo>
                  <a:pt x="1355344" y="644652"/>
                </a:lnTo>
                <a:lnTo>
                  <a:pt x="1358392" y="645668"/>
                </a:lnTo>
                <a:lnTo>
                  <a:pt x="1365123" y="647700"/>
                </a:lnTo>
                <a:lnTo>
                  <a:pt x="1371219" y="648462"/>
                </a:lnTo>
                <a:lnTo>
                  <a:pt x="1376552" y="647827"/>
                </a:lnTo>
                <a:lnTo>
                  <a:pt x="1381887" y="647319"/>
                </a:lnTo>
                <a:lnTo>
                  <a:pt x="1386713" y="645414"/>
                </a:lnTo>
                <a:lnTo>
                  <a:pt x="1391030" y="642366"/>
                </a:lnTo>
                <a:lnTo>
                  <a:pt x="1395222" y="639318"/>
                </a:lnTo>
                <a:lnTo>
                  <a:pt x="1399031" y="635127"/>
                </a:lnTo>
                <a:lnTo>
                  <a:pt x="1402206" y="629793"/>
                </a:lnTo>
                <a:lnTo>
                  <a:pt x="1405381" y="624332"/>
                </a:lnTo>
                <a:lnTo>
                  <a:pt x="1408429" y="616966"/>
                </a:lnTo>
                <a:lnTo>
                  <a:pt x="1411351" y="607441"/>
                </a:lnTo>
                <a:lnTo>
                  <a:pt x="1452499" y="473710"/>
                </a:lnTo>
                <a:lnTo>
                  <a:pt x="1449197" y="468376"/>
                </a:lnTo>
                <a:lnTo>
                  <a:pt x="1442085" y="465709"/>
                </a:lnTo>
                <a:lnTo>
                  <a:pt x="1434719" y="463931"/>
                </a:lnTo>
                <a:lnTo>
                  <a:pt x="1431417" y="464058"/>
                </a:lnTo>
                <a:lnTo>
                  <a:pt x="1428877" y="466471"/>
                </a:lnTo>
                <a:lnTo>
                  <a:pt x="1387855" y="600075"/>
                </a:lnTo>
                <a:lnTo>
                  <a:pt x="1385697" y="606933"/>
                </a:lnTo>
                <a:lnTo>
                  <a:pt x="1383792" y="612013"/>
                </a:lnTo>
                <a:lnTo>
                  <a:pt x="1382014" y="615188"/>
                </a:lnTo>
                <a:lnTo>
                  <a:pt x="1380363" y="618490"/>
                </a:lnTo>
                <a:lnTo>
                  <a:pt x="1376426" y="622554"/>
                </a:lnTo>
                <a:lnTo>
                  <a:pt x="1371980" y="625221"/>
                </a:lnTo>
                <a:lnTo>
                  <a:pt x="1367027" y="625729"/>
                </a:lnTo>
                <a:lnTo>
                  <a:pt x="1364106" y="625475"/>
                </a:lnTo>
                <a:lnTo>
                  <a:pt x="1361059" y="624459"/>
                </a:lnTo>
                <a:lnTo>
                  <a:pt x="1358773" y="623824"/>
                </a:lnTo>
                <a:lnTo>
                  <a:pt x="1355344" y="622300"/>
                </a:lnTo>
                <a:lnTo>
                  <a:pt x="1351406" y="620776"/>
                </a:lnTo>
                <a:lnTo>
                  <a:pt x="1348740" y="622300"/>
                </a:lnTo>
                <a:lnTo>
                  <a:pt x="1347089" y="624967"/>
                </a:lnTo>
                <a:lnTo>
                  <a:pt x="1346073" y="627634"/>
                </a:lnTo>
                <a:lnTo>
                  <a:pt x="1345056" y="630555"/>
                </a:lnTo>
                <a:lnTo>
                  <a:pt x="1344422" y="633349"/>
                </a:lnTo>
                <a:lnTo>
                  <a:pt x="1344168" y="636778"/>
                </a:lnTo>
                <a:lnTo>
                  <a:pt x="1346327" y="639826"/>
                </a:lnTo>
                <a:close/>
              </a:path>
              <a:path w="1494281" h="658876">
                <a:moveTo>
                  <a:pt x="1439545" y="422656"/>
                </a:moveTo>
                <a:lnTo>
                  <a:pt x="1437894" y="428117"/>
                </a:lnTo>
                <a:lnTo>
                  <a:pt x="1437767" y="432054"/>
                </a:lnTo>
                <a:lnTo>
                  <a:pt x="1439164" y="434594"/>
                </a:lnTo>
                <a:lnTo>
                  <a:pt x="1440561" y="437261"/>
                </a:lnTo>
                <a:lnTo>
                  <a:pt x="1443990" y="439293"/>
                </a:lnTo>
                <a:lnTo>
                  <a:pt x="1449451" y="441071"/>
                </a:lnTo>
                <a:lnTo>
                  <a:pt x="1455166" y="442722"/>
                </a:lnTo>
                <a:lnTo>
                  <a:pt x="1459229" y="442976"/>
                </a:lnTo>
                <a:lnTo>
                  <a:pt x="1461897" y="441579"/>
                </a:lnTo>
                <a:lnTo>
                  <a:pt x="1464691" y="440182"/>
                </a:lnTo>
                <a:lnTo>
                  <a:pt x="1466850" y="436753"/>
                </a:lnTo>
                <a:lnTo>
                  <a:pt x="1468501" y="431292"/>
                </a:lnTo>
                <a:lnTo>
                  <a:pt x="1470152" y="425831"/>
                </a:lnTo>
                <a:lnTo>
                  <a:pt x="1470278" y="421894"/>
                </a:lnTo>
                <a:lnTo>
                  <a:pt x="1468881" y="419354"/>
                </a:lnTo>
                <a:lnTo>
                  <a:pt x="1467612" y="416814"/>
                </a:lnTo>
                <a:lnTo>
                  <a:pt x="1464055" y="414655"/>
                </a:lnTo>
                <a:lnTo>
                  <a:pt x="1458468" y="412877"/>
                </a:lnTo>
                <a:lnTo>
                  <a:pt x="1452879" y="411226"/>
                </a:lnTo>
                <a:lnTo>
                  <a:pt x="1448689" y="411099"/>
                </a:lnTo>
                <a:lnTo>
                  <a:pt x="1446149" y="412369"/>
                </a:lnTo>
                <a:lnTo>
                  <a:pt x="1443481" y="413766"/>
                </a:lnTo>
                <a:lnTo>
                  <a:pt x="1441323" y="417195"/>
                </a:lnTo>
                <a:lnTo>
                  <a:pt x="1439545" y="422656"/>
                </a:lnTo>
                <a:close/>
              </a:path>
              <a:path w="1494281" h="658876">
                <a:moveTo>
                  <a:pt x="1429258" y="651002"/>
                </a:moveTo>
                <a:lnTo>
                  <a:pt x="1428242" y="652272"/>
                </a:lnTo>
                <a:lnTo>
                  <a:pt x="1428877" y="654939"/>
                </a:lnTo>
                <a:lnTo>
                  <a:pt x="1431671" y="656336"/>
                </a:lnTo>
                <a:lnTo>
                  <a:pt x="1434592" y="657352"/>
                </a:lnTo>
                <a:lnTo>
                  <a:pt x="1437894" y="658368"/>
                </a:lnTo>
                <a:lnTo>
                  <a:pt x="1441450" y="658876"/>
                </a:lnTo>
                <a:lnTo>
                  <a:pt x="1444371" y="658368"/>
                </a:lnTo>
                <a:lnTo>
                  <a:pt x="1447292" y="656971"/>
                </a:lnTo>
                <a:lnTo>
                  <a:pt x="1475867" y="633603"/>
                </a:lnTo>
                <a:lnTo>
                  <a:pt x="1480185" y="629920"/>
                </a:lnTo>
                <a:lnTo>
                  <a:pt x="1483741" y="626364"/>
                </a:lnTo>
                <a:lnTo>
                  <a:pt x="1486535" y="622427"/>
                </a:lnTo>
                <a:lnTo>
                  <a:pt x="1489075" y="618363"/>
                </a:lnTo>
                <a:lnTo>
                  <a:pt x="1491234" y="613537"/>
                </a:lnTo>
                <a:lnTo>
                  <a:pt x="1492123" y="610870"/>
                </a:lnTo>
                <a:lnTo>
                  <a:pt x="1493139" y="607949"/>
                </a:lnTo>
                <a:lnTo>
                  <a:pt x="1494281" y="603250"/>
                </a:lnTo>
                <a:lnTo>
                  <a:pt x="1494154" y="599948"/>
                </a:lnTo>
                <a:lnTo>
                  <a:pt x="1491996" y="596392"/>
                </a:lnTo>
                <a:lnTo>
                  <a:pt x="1489075" y="594614"/>
                </a:lnTo>
                <a:lnTo>
                  <a:pt x="1485519" y="592963"/>
                </a:lnTo>
                <a:lnTo>
                  <a:pt x="1480693" y="591566"/>
                </a:lnTo>
                <a:lnTo>
                  <a:pt x="1476755" y="590804"/>
                </a:lnTo>
                <a:lnTo>
                  <a:pt x="1473327" y="590550"/>
                </a:lnTo>
                <a:lnTo>
                  <a:pt x="1469390" y="592328"/>
                </a:lnTo>
                <a:lnTo>
                  <a:pt x="1467485" y="594995"/>
                </a:lnTo>
                <a:lnTo>
                  <a:pt x="1465706" y="599567"/>
                </a:lnTo>
                <a:lnTo>
                  <a:pt x="1460119" y="617728"/>
                </a:lnTo>
                <a:lnTo>
                  <a:pt x="1429258" y="651002"/>
                </a:lnTo>
                <a:close/>
              </a:path>
              <a:path w="1494281" h="658876">
                <a:moveTo>
                  <a:pt x="1011809" y="481203"/>
                </a:moveTo>
                <a:lnTo>
                  <a:pt x="1014602" y="483489"/>
                </a:lnTo>
                <a:lnTo>
                  <a:pt x="1017904" y="485013"/>
                </a:lnTo>
                <a:lnTo>
                  <a:pt x="1020445" y="485775"/>
                </a:lnTo>
                <a:lnTo>
                  <a:pt x="1022985" y="486537"/>
                </a:lnTo>
                <a:lnTo>
                  <a:pt x="1025017" y="487045"/>
                </a:lnTo>
                <a:lnTo>
                  <a:pt x="1028953" y="487172"/>
                </a:lnTo>
                <a:lnTo>
                  <a:pt x="1031875" y="484632"/>
                </a:lnTo>
                <a:lnTo>
                  <a:pt x="1058418" y="398272"/>
                </a:lnTo>
                <a:lnTo>
                  <a:pt x="1060830" y="390271"/>
                </a:lnTo>
                <a:lnTo>
                  <a:pt x="1062101" y="383032"/>
                </a:lnTo>
                <a:lnTo>
                  <a:pt x="1062101" y="369951"/>
                </a:lnTo>
                <a:lnTo>
                  <a:pt x="1060830" y="364109"/>
                </a:lnTo>
                <a:lnTo>
                  <a:pt x="1058037" y="358902"/>
                </a:lnTo>
                <a:lnTo>
                  <a:pt x="1055370" y="353568"/>
                </a:lnTo>
                <a:lnTo>
                  <a:pt x="1051052" y="348869"/>
                </a:lnTo>
                <a:lnTo>
                  <a:pt x="1045210" y="344805"/>
                </a:lnTo>
                <a:lnTo>
                  <a:pt x="1039368" y="340741"/>
                </a:lnTo>
                <a:lnTo>
                  <a:pt x="1031875" y="337312"/>
                </a:lnTo>
                <a:lnTo>
                  <a:pt x="1022730" y="334518"/>
                </a:lnTo>
                <a:lnTo>
                  <a:pt x="1017777" y="332994"/>
                </a:lnTo>
                <a:lnTo>
                  <a:pt x="1012698" y="331978"/>
                </a:lnTo>
                <a:lnTo>
                  <a:pt x="1007618" y="331343"/>
                </a:lnTo>
                <a:lnTo>
                  <a:pt x="1002538" y="330708"/>
                </a:lnTo>
                <a:lnTo>
                  <a:pt x="997712" y="330581"/>
                </a:lnTo>
                <a:lnTo>
                  <a:pt x="993267" y="330708"/>
                </a:lnTo>
                <a:lnTo>
                  <a:pt x="988695" y="330835"/>
                </a:lnTo>
                <a:lnTo>
                  <a:pt x="984630" y="331216"/>
                </a:lnTo>
                <a:lnTo>
                  <a:pt x="981075" y="331851"/>
                </a:lnTo>
                <a:lnTo>
                  <a:pt x="977392" y="332613"/>
                </a:lnTo>
                <a:lnTo>
                  <a:pt x="974725" y="333375"/>
                </a:lnTo>
                <a:lnTo>
                  <a:pt x="973074" y="334137"/>
                </a:lnTo>
                <a:lnTo>
                  <a:pt x="970152" y="336042"/>
                </a:lnTo>
                <a:lnTo>
                  <a:pt x="968628" y="338582"/>
                </a:lnTo>
                <a:lnTo>
                  <a:pt x="967231" y="342773"/>
                </a:lnTo>
                <a:lnTo>
                  <a:pt x="966470" y="345567"/>
                </a:lnTo>
                <a:lnTo>
                  <a:pt x="966089" y="348107"/>
                </a:lnTo>
                <a:lnTo>
                  <a:pt x="966470" y="350901"/>
                </a:lnTo>
                <a:lnTo>
                  <a:pt x="969137" y="353314"/>
                </a:lnTo>
                <a:lnTo>
                  <a:pt x="972185" y="353568"/>
                </a:lnTo>
                <a:lnTo>
                  <a:pt x="974978" y="352933"/>
                </a:lnTo>
                <a:lnTo>
                  <a:pt x="977646" y="352298"/>
                </a:lnTo>
                <a:lnTo>
                  <a:pt x="981075" y="351663"/>
                </a:lnTo>
                <a:lnTo>
                  <a:pt x="985012" y="351028"/>
                </a:lnTo>
                <a:lnTo>
                  <a:pt x="988949" y="350393"/>
                </a:lnTo>
                <a:lnTo>
                  <a:pt x="993521" y="350139"/>
                </a:lnTo>
                <a:lnTo>
                  <a:pt x="1003553" y="350266"/>
                </a:lnTo>
                <a:lnTo>
                  <a:pt x="1008888" y="351155"/>
                </a:lnTo>
                <a:lnTo>
                  <a:pt x="1014729" y="352933"/>
                </a:lnTo>
                <a:lnTo>
                  <a:pt x="1020064" y="354584"/>
                </a:lnTo>
                <a:lnTo>
                  <a:pt x="1024509" y="356616"/>
                </a:lnTo>
                <a:lnTo>
                  <a:pt x="1027811" y="359029"/>
                </a:lnTo>
                <a:lnTo>
                  <a:pt x="1031113" y="361442"/>
                </a:lnTo>
                <a:lnTo>
                  <a:pt x="1033526" y="364236"/>
                </a:lnTo>
                <a:lnTo>
                  <a:pt x="1035050" y="367538"/>
                </a:lnTo>
                <a:lnTo>
                  <a:pt x="1036574" y="370713"/>
                </a:lnTo>
                <a:lnTo>
                  <a:pt x="1037336" y="374396"/>
                </a:lnTo>
                <a:lnTo>
                  <a:pt x="1037209" y="378460"/>
                </a:lnTo>
                <a:lnTo>
                  <a:pt x="1037081" y="382651"/>
                </a:lnTo>
                <a:lnTo>
                  <a:pt x="1036320" y="387096"/>
                </a:lnTo>
                <a:lnTo>
                  <a:pt x="1034796" y="392049"/>
                </a:lnTo>
                <a:lnTo>
                  <a:pt x="1031748" y="402082"/>
                </a:lnTo>
                <a:lnTo>
                  <a:pt x="1014095" y="396621"/>
                </a:lnTo>
                <a:lnTo>
                  <a:pt x="1011090" y="395735"/>
                </a:lnTo>
                <a:lnTo>
                  <a:pt x="998295" y="392648"/>
                </a:lnTo>
                <a:lnTo>
                  <a:pt x="986409" y="391033"/>
                </a:lnTo>
                <a:lnTo>
                  <a:pt x="977900" y="390271"/>
                </a:lnTo>
                <a:lnTo>
                  <a:pt x="970279" y="390906"/>
                </a:lnTo>
                <a:lnTo>
                  <a:pt x="963676" y="392684"/>
                </a:lnTo>
                <a:lnTo>
                  <a:pt x="957199" y="394462"/>
                </a:lnTo>
                <a:lnTo>
                  <a:pt x="959103" y="432308"/>
                </a:lnTo>
                <a:lnTo>
                  <a:pt x="961136" y="425704"/>
                </a:lnTo>
                <a:lnTo>
                  <a:pt x="962405" y="421767"/>
                </a:lnTo>
                <a:lnTo>
                  <a:pt x="964184" y="418592"/>
                </a:lnTo>
                <a:lnTo>
                  <a:pt x="966597" y="416052"/>
                </a:lnTo>
                <a:lnTo>
                  <a:pt x="969010" y="413512"/>
                </a:lnTo>
                <a:lnTo>
                  <a:pt x="972058" y="411607"/>
                </a:lnTo>
                <a:lnTo>
                  <a:pt x="975868" y="410464"/>
                </a:lnTo>
                <a:lnTo>
                  <a:pt x="979677" y="409321"/>
                </a:lnTo>
                <a:lnTo>
                  <a:pt x="983996" y="408940"/>
                </a:lnTo>
                <a:lnTo>
                  <a:pt x="989076" y="409321"/>
                </a:lnTo>
                <a:lnTo>
                  <a:pt x="994155" y="409702"/>
                </a:lnTo>
                <a:lnTo>
                  <a:pt x="999998" y="410845"/>
                </a:lnTo>
                <a:lnTo>
                  <a:pt x="1006475" y="412750"/>
                </a:lnTo>
                <a:lnTo>
                  <a:pt x="1026541" y="418973"/>
                </a:lnTo>
                <a:lnTo>
                  <a:pt x="1018159" y="446151"/>
                </a:lnTo>
                <a:lnTo>
                  <a:pt x="1010412" y="450850"/>
                </a:lnTo>
                <a:lnTo>
                  <a:pt x="1003300" y="453898"/>
                </a:lnTo>
                <a:lnTo>
                  <a:pt x="997076" y="455422"/>
                </a:lnTo>
                <a:lnTo>
                  <a:pt x="990853" y="456946"/>
                </a:lnTo>
                <a:lnTo>
                  <a:pt x="984758" y="456692"/>
                </a:lnTo>
                <a:lnTo>
                  <a:pt x="978535" y="454787"/>
                </a:lnTo>
                <a:lnTo>
                  <a:pt x="970915" y="452501"/>
                </a:lnTo>
                <a:lnTo>
                  <a:pt x="965708" y="448691"/>
                </a:lnTo>
                <a:lnTo>
                  <a:pt x="969264" y="472059"/>
                </a:lnTo>
                <a:lnTo>
                  <a:pt x="976884" y="474345"/>
                </a:lnTo>
                <a:lnTo>
                  <a:pt x="984630" y="474980"/>
                </a:lnTo>
                <a:lnTo>
                  <a:pt x="992631" y="473837"/>
                </a:lnTo>
                <a:lnTo>
                  <a:pt x="1000505" y="472567"/>
                </a:lnTo>
                <a:lnTo>
                  <a:pt x="1008126" y="469900"/>
                </a:lnTo>
                <a:lnTo>
                  <a:pt x="1015619" y="465582"/>
                </a:lnTo>
                <a:lnTo>
                  <a:pt x="1011681" y="478409"/>
                </a:lnTo>
                <a:lnTo>
                  <a:pt x="1011809" y="481203"/>
                </a:lnTo>
                <a:close/>
              </a:path>
              <a:path w="1494281" h="658876">
                <a:moveTo>
                  <a:pt x="639826" y="347980"/>
                </a:moveTo>
                <a:lnTo>
                  <a:pt x="641858" y="353949"/>
                </a:lnTo>
                <a:lnTo>
                  <a:pt x="644017" y="360045"/>
                </a:lnTo>
                <a:lnTo>
                  <a:pt x="647446" y="365252"/>
                </a:lnTo>
                <a:lnTo>
                  <a:pt x="652399" y="369951"/>
                </a:lnTo>
                <a:lnTo>
                  <a:pt x="657351" y="374650"/>
                </a:lnTo>
                <a:lnTo>
                  <a:pt x="664210" y="378206"/>
                </a:lnTo>
                <a:lnTo>
                  <a:pt x="672719" y="380873"/>
                </a:lnTo>
                <a:lnTo>
                  <a:pt x="679958" y="383032"/>
                </a:lnTo>
                <a:lnTo>
                  <a:pt x="687831" y="383413"/>
                </a:lnTo>
                <a:lnTo>
                  <a:pt x="695960" y="381889"/>
                </a:lnTo>
                <a:lnTo>
                  <a:pt x="699200" y="381232"/>
                </a:lnTo>
                <a:lnTo>
                  <a:pt x="710672" y="377358"/>
                </a:lnTo>
                <a:lnTo>
                  <a:pt x="723011" y="370967"/>
                </a:lnTo>
                <a:lnTo>
                  <a:pt x="717803" y="387858"/>
                </a:lnTo>
                <a:lnTo>
                  <a:pt x="721868" y="393700"/>
                </a:lnTo>
                <a:lnTo>
                  <a:pt x="729106" y="396240"/>
                </a:lnTo>
                <a:lnTo>
                  <a:pt x="735965" y="397002"/>
                </a:lnTo>
                <a:lnTo>
                  <a:pt x="739140" y="394462"/>
                </a:lnTo>
                <a:lnTo>
                  <a:pt x="778637" y="266446"/>
                </a:lnTo>
                <a:lnTo>
                  <a:pt x="778255" y="263652"/>
                </a:lnTo>
                <a:lnTo>
                  <a:pt x="772287" y="259715"/>
                </a:lnTo>
                <a:lnTo>
                  <a:pt x="763777" y="257175"/>
                </a:lnTo>
                <a:lnTo>
                  <a:pt x="760729" y="256540"/>
                </a:lnTo>
                <a:lnTo>
                  <a:pt x="757301" y="256667"/>
                </a:lnTo>
                <a:lnTo>
                  <a:pt x="755015" y="259207"/>
                </a:lnTo>
                <a:lnTo>
                  <a:pt x="727455" y="348615"/>
                </a:lnTo>
                <a:lnTo>
                  <a:pt x="725513" y="349907"/>
                </a:lnTo>
                <a:lnTo>
                  <a:pt x="713738" y="356797"/>
                </a:lnTo>
                <a:lnTo>
                  <a:pt x="703199" y="361315"/>
                </a:lnTo>
                <a:lnTo>
                  <a:pt x="696087" y="363601"/>
                </a:lnTo>
                <a:lnTo>
                  <a:pt x="689610" y="363982"/>
                </a:lnTo>
                <a:lnTo>
                  <a:pt x="683768" y="362077"/>
                </a:lnTo>
                <a:lnTo>
                  <a:pt x="679196" y="360680"/>
                </a:lnTo>
                <a:lnTo>
                  <a:pt x="675513" y="358648"/>
                </a:lnTo>
                <a:lnTo>
                  <a:pt x="672592" y="355854"/>
                </a:lnTo>
                <a:lnTo>
                  <a:pt x="669671" y="353060"/>
                </a:lnTo>
                <a:lnTo>
                  <a:pt x="667639" y="349631"/>
                </a:lnTo>
                <a:lnTo>
                  <a:pt x="666369" y="345821"/>
                </a:lnTo>
                <a:lnTo>
                  <a:pt x="665099" y="342011"/>
                </a:lnTo>
                <a:lnTo>
                  <a:pt x="664718" y="337566"/>
                </a:lnTo>
                <a:lnTo>
                  <a:pt x="664972" y="332740"/>
                </a:lnTo>
                <a:lnTo>
                  <a:pt x="665226" y="327914"/>
                </a:lnTo>
                <a:lnTo>
                  <a:pt x="666623" y="321818"/>
                </a:lnTo>
                <a:lnTo>
                  <a:pt x="668909" y="314325"/>
                </a:lnTo>
                <a:lnTo>
                  <a:pt x="691769" y="239776"/>
                </a:lnTo>
                <a:lnTo>
                  <a:pt x="691769" y="237617"/>
                </a:lnTo>
                <a:lnTo>
                  <a:pt x="686943" y="233680"/>
                </a:lnTo>
                <a:lnTo>
                  <a:pt x="679069" y="231013"/>
                </a:lnTo>
                <a:lnTo>
                  <a:pt x="671576" y="229870"/>
                </a:lnTo>
                <a:lnTo>
                  <a:pt x="668147" y="232537"/>
                </a:lnTo>
                <a:lnTo>
                  <a:pt x="644271" y="310134"/>
                </a:lnTo>
                <a:lnTo>
                  <a:pt x="641476" y="319405"/>
                </a:lnTo>
                <a:lnTo>
                  <a:pt x="639826" y="327533"/>
                </a:lnTo>
                <a:lnTo>
                  <a:pt x="639318" y="334518"/>
                </a:lnTo>
                <a:lnTo>
                  <a:pt x="638937" y="341503"/>
                </a:lnTo>
                <a:lnTo>
                  <a:pt x="639826" y="347980"/>
                </a:lnTo>
                <a:close/>
              </a:path>
              <a:path w="1494281" h="658876">
                <a:moveTo>
                  <a:pt x="426974" y="302006"/>
                </a:moveTo>
                <a:lnTo>
                  <a:pt x="433577" y="305308"/>
                </a:lnTo>
                <a:lnTo>
                  <a:pt x="438276" y="306705"/>
                </a:lnTo>
                <a:lnTo>
                  <a:pt x="445643" y="307721"/>
                </a:lnTo>
                <a:lnTo>
                  <a:pt x="449072" y="305181"/>
                </a:lnTo>
                <a:lnTo>
                  <a:pt x="488442" y="177165"/>
                </a:lnTo>
                <a:lnTo>
                  <a:pt x="488442" y="175133"/>
                </a:lnTo>
                <a:lnTo>
                  <a:pt x="483743" y="171196"/>
                </a:lnTo>
                <a:lnTo>
                  <a:pt x="475742" y="168402"/>
                </a:lnTo>
                <a:lnTo>
                  <a:pt x="468375" y="167386"/>
                </a:lnTo>
                <a:lnTo>
                  <a:pt x="464947" y="169926"/>
                </a:lnTo>
                <a:lnTo>
                  <a:pt x="425576" y="297942"/>
                </a:lnTo>
                <a:lnTo>
                  <a:pt x="425323" y="298704"/>
                </a:lnTo>
                <a:lnTo>
                  <a:pt x="426974" y="302006"/>
                </a:lnTo>
                <a:close/>
              </a:path>
              <a:path w="1494281" h="658876">
                <a:moveTo>
                  <a:pt x="236854" y="243967"/>
                </a:moveTo>
                <a:lnTo>
                  <a:pt x="247396" y="248031"/>
                </a:lnTo>
                <a:lnTo>
                  <a:pt x="254762" y="249047"/>
                </a:lnTo>
                <a:lnTo>
                  <a:pt x="258191" y="246507"/>
                </a:lnTo>
                <a:lnTo>
                  <a:pt x="316738" y="56515"/>
                </a:lnTo>
                <a:lnTo>
                  <a:pt x="316865" y="55753"/>
                </a:lnTo>
                <a:lnTo>
                  <a:pt x="316102" y="52959"/>
                </a:lnTo>
                <a:lnTo>
                  <a:pt x="306324" y="48260"/>
                </a:lnTo>
                <a:lnTo>
                  <a:pt x="298958" y="46609"/>
                </a:lnTo>
                <a:lnTo>
                  <a:pt x="295655" y="46609"/>
                </a:lnTo>
                <a:lnTo>
                  <a:pt x="293243" y="49276"/>
                </a:lnTo>
                <a:lnTo>
                  <a:pt x="234823" y="239268"/>
                </a:lnTo>
                <a:lnTo>
                  <a:pt x="234442" y="240792"/>
                </a:lnTo>
                <a:lnTo>
                  <a:pt x="236854" y="243967"/>
                </a:lnTo>
                <a:close/>
              </a:path>
              <a:path w="1494281" h="658876">
                <a:moveTo>
                  <a:pt x="4699" y="167386"/>
                </a:moveTo>
                <a:lnTo>
                  <a:pt x="7747" y="171196"/>
                </a:lnTo>
                <a:lnTo>
                  <a:pt x="11938" y="174498"/>
                </a:lnTo>
                <a:lnTo>
                  <a:pt x="16255" y="177673"/>
                </a:lnTo>
                <a:lnTo>
                  <a:pt x="21590" y="180340"/>
                </a:lnTo>
                <a:lnTo>
                  <a:pt x="28321" y="182372"/>
                </a:lnTo>
                <a:lnTo>
                  <a:pt x="30479" y="183007"/>
                </a:lnTo>
                <a:lnTo>
                  <a:pt x="34925" y="183896"/>
                </a:lnTo>
                <a:lnTo>
                  <a:pt x="39370" y="184531"/>
                </a:lnTo>
                <a:lnTo>
                  <a:pt x="43561" y="184912"/>
                </a:lnTo>
                <a:lnTo>
                  <a:pt x="47117" y="184658"/>
                </a:lnTo>
                <a:lnTo>
                  <a:pt x="51180" y="183642"/>
                </a:lnTo>
                <a:lnTo>
                  <a:pt x="53975" y="180594"/>
                </a:lnTo>
                <a:lnTo>
                  <a:pt x="55752" y="177038"/>
                </a:lnTo>
                <a:lnTo>
                  <a:pt x="56642" y="174244"/>
                </a:lnTo>
                <a:lnTo>
                  <a:pt x="57658" y="169926"/>
                </a:lnTo>
                <a:lnTo>
                  <a:pt x="57785" y="166243"/>
                </a:lnTo>
                <a:lnTo>
                  <a:pt x="55245" y="164338"/>
                </a:lnTo>
                <a:lnTo>
                  <a:pt x="52197" y="164592"/>
                </a:lnTo>
                <a:lnTo>
                  <a:pt x="49402" y="164719"/>
                </a:lnTo>
                <a:lnTo>
                  <a:pt x="46227" y="164719"/>
                </a:lnTo>
                <a:lnTo>
                  <a:pt x="42545" y="164592"/>
                </a:lnTo>
                <a:lnTo>
                  <a:pt x="38353" y="163449"/>
                </a:lnTo>
                <a:lnTo>
                  <a:pt x="31623" y="161417"/>
                </a:lnTo>
                <a:lnTo>
                  <a:pt x="27686" y="157734"/>
                </a:lnTo>
                <a:lnTo>
                  <a:pt x="26416" y="152400"/>
                </a:lnTo>
                <a:lnTo>
                  <a:pt x="25273" y="147066"/>
                </a:lnTo>
                <a:lnTo>
                  <a:pt x="26035" y="140081"/>
                </a:lnTo>
                <a:lnTo>
                  <a:pt x="28701" y="131191"/>
                </a:lnTo>
                <a:lnTo>
                  <a:pt x="50673" y="59817"/>
                </a:lnTo>
                <a:lnTo>
                  <a:pt x="83566" y="69977"/>
                </a:lnTo>
                <a:lnTo>
                  <a:pt x="84963" y="70358"/>
                </a:lnTo>
                <a:lnTo>
                  <a:pt x="87629" y="68707"/>
                </a:lnTo>
                <a:lnTo>
                  <a:pt x="90170" y="65151"/>
                </a:lnTo>
                <a:lnTo>
                  <a:pt x="91186" y="61722"/>
                </a:lnTo>
                <a:lnTo>
                  <a:pt x="92075" y="58420"/>
                </a:lnTo>
                <a:lnTo>
                  <a:pt x="92455" y="55753"/>
                </a:lnTo>
                <a:lnTo>
                  <a:pt x="92201" y="52832"/>
                </a:lnTo>
                <a:lnTo>
                  <a:pt x="89535" y="50419"/>
                </a:lnTo>
                <a:lnTo>
                  <a:pt x="56642" y="40386"/>
                </a:lnTo>
                <a:lnTo>
                  <a:pt x="66040" y="9906"/>
                </a:lnTo>
                <a:lnTo>
                  <a:pt x="66294" y="8509"/>
                </a:lnTo>
                <a:lnTo>
                  <a:pt x="64643" y="5842"/>
                </a:lnTo>
                <a:lnTo>
                  <a:pt x="61341" y="3810"/>
                </a:lnTo>
                <a:lnTo>
                  <a:pt x="58039" y="2412"/>
                </a:lnTo>
                <a:lnTo>
                  <a:pt x="53340" y="1016"/>
                </a:lnTo>
                <a:lnTo>
                  <a:pt x="49911" y="254"/>
                </a:lnTo>
                <a:lnTo>
                  <a:pt x="45974" y="0"/>
                </a:lnTo>
                <a:lnTo>
                  <a:pt x="42545" y="2667"/>
                </a:lnTo>
                <a:lnTo>
                  <a:pt x="33147" y="33147"/>
                </a:lnTo>
                <a:lnTo>
                  <a:pt x="15367" y="27686"/>
                </a:lnTo>
                <a:lnTo>
                  <a:pt x="13208" y="27559"/>
                </a:lnTo>
                <a:lnTo>
                  <a:pt x="10541" y="29463"/>
                </a:lnTo>
                <a:lnTo>
                  <a:pt x="8763" y="32638"/>
                </a:lnTo>
                <a:lnTo>
                  <a:pt x="7620" y="35941"/>
                </a:lnTo>
                <a:lnTo>
                  <a:pt x="6476" y="39370"/>
                </a:lnTo>
                <a:lnTo>
                  <a:pt x="6223" y="42037"/>
                </a:lnTo>
                <a:lnTo>
                  <a:pt x="6603" y="43814"/>
                </a:lnTo>
                <a:lnTo>
                  <a:pt x="9271" y="47117"/>
                </a:lnTo>
                <a:lnTo>
                  <a:pt x="27177" y="52578"/>
                </a:lnTo>
                <a:lnTo>
                  <a:pt x="4191" y="127381"/>
                </a:lnTo>
                <a:lnTo>
                  <a:pt x="1904" y="134874"/>
                </a:lnTo>
                <a:lnTo>
                  <a:pt x="635" y="141478"/>
                </a:lnTo>
                <a:lnTo>
                  <a:pt x="380" y="147320"/>
                </a:lnTo>
                <a:lnTo>
                  <a:pt x="0" y="153162"/>
                </a:lnTo>
                <a:lnTo>
                  <a:pt x="889" y="158369"/>
                </a:lnTo>
                <a:lnTo>
                  <a:pt x="2794" y="162941"/>
                </a:lnTo>
                <a:lnTo>
                  <a:pt x="4699" y="167386"/>
                </a:lnTo>
                <a:close/>
              </a:path>
              <a:path w="1494281" h="658876">
                <a:moveTo>
                  <a:pt x="133476" y="215011"/>
                </a:moveTo>
                <a:lnTo>
                  <a:pt x="139022" y="216531"/>
                </a:lnTo>
                <a:lnTo>
                  <a:pt x="151765" y="218592"/>
                </a:lnTo>
                <a:lnTo>
                  <a:pt x="163702" y="218440"/>
                </a:lnTo>
                <a:lnTo>
                  <a:pt x="177412" y="215399"/>
                </a:lnTo>
                <a:lnTo>
                  <a:pt x="188722" y="209931"/>
                </a:lnTo>
                <a:lnTo>
                  <a:pt x="199669" y="201083"/>
                </a:lnTo>
                <a:lnTo>
                  <a:pt x="208025" y="191008"/>
                </a:lnTo>
                <a:lnTo>
                  <a:pt x="216411" y="175825"/>
                </a:lnTo>
                <a:lnTo>
                  <a:pt x="220979" y="163449"/>
                </a:lnTo>
                <a:lnTo>
                  <a:pt x="222498" y="158147"/>
                </a:lnTo>
                <a:lnTo>
                  <a:pt x="225074" y="145418"/>
                </a:lnTo>
                <a:lnTo>
                  <a:pt x="225933" y="133350"/>
                </a:lnTo>
                <a:lnTo>
                  <a:pt x="225938" y="132784"/>
                </a:lnTo>
                <a:lnTo>
                  <a:pt x="224690" y="119772"/>
                </a:lnTo>
                <a:lnTo>
                  <a:pt x="220979" y="107950"/>
                </a:lnTo>
                <a:lnTo>
                  <a:pt x="217550" y="100457"/>
                </a:lnTo>
                <a:lnTo>
                  <a:pt x="212471" y="93853"/>
                </a:lnTo>
                <a:lnTo>
                  <a:pt x="205613" y="88265"/>
                </a:lnTo>
                <a:lnTo>
                  <a:pt x="192165" y="80017"/>
                </a:lnTo>
                <a:lnTo>
                  <a:pt x="179450" y="75184"/>
                </a:lnTo>
                <a:lnTo>
                  <a:pt x="173840" y="73603"/>
                </a:lnTo>
                <a:lnTo>
                  <a:pt x="161115" y="71483"/>
                </a:lnTo>
                <a:lnTo>
                  <a:pt x="149225" y="71628"/>
                </a:lnTo>
                <a:lnTo>
                  <a:pt x="135683" y="74649"/>
                </a:lnTo>
                <a:lnTo>
                  <a:pt x="124333" y="80137"/>
                </a:lnTo>
                <a:lnTo>
                  <a:pt x="113434" y="88953"/>
                </a:lnTo>
                <a:lnTo>
                  <a:pt x="105155" y="99060"/>
                </a:lnTo>
                <a:lnTo>
                  <a:pt x="96770" y="114242"/>
                </a:lnTo>
                <a:lnTo>
                  <a:pt x="92201" y="126619"/>
                </a:lnTo>
                <a:lnTo>
                  <a:pt x="90640" y="132099"/>
                </a:lnTo>
                <a:lnTo>
                  <a:pt x="88019" y="144826"/>
                </a:lnTo>
                <a:lnTo>
                  <a:pt x="87122" y="156845"/>
                </a:lnTo>
                <a:lnTo>
                  <a:pt x="87116" y="157410"/>
                </a:lnTo>
                <a:lnTo>
                  <a:pt x="88316" y="170422"/>
                </a:lnTo>
                <a:lnTo>
                  <a:pt x="92075" y="182245"/>
                </a:lnTo>
                <a:lnTo>
                  <a:pt x="95503" y="189738"/>
                </a:lnTo>
                <a:lnTo>
                  <a:pt x="100584" y="196342"/>
                </a:lnTo>
                <a:lnTo>
                  <a:pt x="107442" y="201803"/>
                </a:lnTo>
                <a:lnTo>
                  <a:pt x="112268" y="159512"/>
                </a:lnTo>
                <a:lnTo>
                  <a:pt x="112902" y="152908"/>
                </a:lnTo>
                <a:lnTo>
                  <a:pt x="113411" y="146304"/>
                </a:lnTo>
                <a:lnTo>
                  <a:pt x="114808" y="139573"/>
                </a:lnTo>
                <a:lnTo>
                  <a:pt x="116967" y="132588"/>
                </a:lnTo>
                <a:lnTo>
                  <a:pt x="119252" y="125222"/>
                </a:lnTo>
                <a:lnTo>
                  <a:pt x="122047" y="118745"/>
                </a:lnTo>
                <a:lnTo>
                  <a:pt x="125602" y="113030"/>
                </a:lnTo>
                <a:lnTo>
                  <a:pt x="129031" y="107442"/>
                </a:lnTo>
                <a:lnTo>
                  <a:pt x="133096" y="102870"/>
                </a:lnTo>
                <a:lnTo>
                  <a:pt x="137795" y="99314"/>
                </a:lnTo>
                <a:lnTo>
                  <a:pt x="142367" y="95758"/>
                </a:lnTo>
                <a:lnTo>
                  <a:pt x="147574" y="93599"/>
                </a:lnTo>
                <a:lnTo>
                  <a:pt x="153416" y="92710"/>
                </a:lnTo>
                <a:lnTo>
                  <a:pt x="159130" y="91694"/>
                </a:lnTo>
                <a:lnTo>
                  <a:pt x="165608" y="92329"/>
                </a:lnTo>
                <a:lnTo>
                  <a:pt x="172593" y="94488"/>
                </a:lnTo>
                <a:lnTo>
                  <a:pt x="180086" y="96774"/>
                </a:lnTo>
                <a:lnTo>
                  <a:pt x="186054" y="100076"/>
                </a:lnTo>
                <a:lnTo>
                  <a:pt x="190246" y="104394"/>
                </a:lnTo>
                <a:lnTo>
                  <a:pt x="194437" y="108712"/>
                </a:lnTo>
                <a:lnTo>
                  <a:pt x="197358" y="113538"/>
                </a:lnTo>
                <a:lnTo>
                  <a:pt x="198881" y="119126"/>
                </a:lnTo>
                <a:lnTo>
                  <a:pt x="200405" y="124714"/>
                </a:lnTo>
                <a:lnTo>
                  <a:pt x="200914" y="130683"/>
                </a:lnTo>
                <a:lnTo>
                  <a:pt x="200278" y="137287"/>
                </a:lnTo>
                <a:lnTo>
                  <a:pt x="199644" y="143891"/>
                </a:lnTo>
                <a:lnTo>
                  <a:pt x="198374" y="150622"/>
                </a:lnTo>
                <a:lnTo>
                  <a:pt x="196215" y="157480"/>
                </a:lnTo>
                <a:lnTo>
                  <a:pt x="193928" y="164973"/>
                </a:lnTo>
                <a:lnTo>
                  <a:pt x="191135" y="171450"/>
                </a:lnTo>
                <a:lnTo>
                  <a:pt x="187705" y="177165"/>
                </a:lnTo>
                <a:lnTo>
                  <a:pt x="184276" y="182880"/>
                </a:lnTo>
                <a:lnTo>
                  <a:pt x="180213" y="187452"/>
                </a:lnTo>
                <a:lnTo>
                  <a:pt x="175514" y="190881"/>
                </a:lnTo>
                <a:lnTo>
                  <a:pt x="170942" y="194310"/>
                </a:lnTo>
                <a:lnTo>
                  <a:pt x="165735" y="196469"/>
                </a:lnTo>
                <a:lnTo>
                  <a:pt x="159893" y="197485"/>
                </a:lnTo>
                <a:lnTo>
                  <a:pt x="154050" y="198374"/>
                </a:lnTo>
                <a:lnTo>
                  <a:pt x="147700" y="197739"/>
                </a:lnTo>
                <a:lnTo>
                  <a:pt x="140843" y="195580"/>
                </a:lnTo>
                <a:lnTo>
                  <a:pt x="133223" y="193294"/>
                </a:lnTo>
                <a:lnTo>
                  <a:pt x="127380" y="189992"/>
                </a:lnTo>
                <a:lnTo>
                  <a:pt x="123063" y="185674"/>
                </a:lnTo>
                <a:lnTo>
                  <a:pt x="120791" y="210156"/>
                </a:lnTo>
                <a:lnTo>
                  <a:pt x="133476" y="215011"/>
                </a:lnTo>
                <a:close/>
              </a:path>
              <a:path w="1494281" h="658876">
                <a:moveTo>
                  <a:pt x="120791" y="210156"/>
                </a:moveTo>
                <a:lnTo>
                  <a:pt x="123063" y="185674"/>
                </a:lnTo>
                <a:lnTo>
                  <a:pt x="118872" y="181483"/>
                </a:lnTo>
                <a:lnTo>
                  <a:pt x="115950" y="176530"/>
                </a:lnTo>
                <a:lnTo>
                  <a:pt x="114300" y="171069"/>
                </a:lnTo>
                <a:lnTo>
                  <a:pt x="112775" y="165481"/>
                </a:lnTo>
                <a:lnTo>
                  <a:pt x="112268" y="159512"/>
                </a:lnTo>
                <a:lnTo>
                  <a:pt x="110205" y="203923"/>
                </a:lnTo>
                <a:lnTo>
                  <a:pt x="120791" y="210156"/>
                </a:lnTo>
                <a:close/>
              </a:path>
              <a:path w="1494281" h="658876">
                <a:moveTo>
                  <a:pt x="393826" y="141224"/>
                </a:moveTo>
                <a:lnTo>
                  <a:pt x="385445" y="138684"/>
                </a:lnTo>
                <a:lnTo>
                  <a:pt x="377190" y="137668"/>
                </a:lnTo>
                <a:lnTo>
                  <a:pt x="369062" y="138176"/>
                </a:lnTo>
                <a:lnTo>
                  <a:pt x="360934" y="138811"/>
                </a:lnTo>
                <a:lnTo>
                  <a:pt x="353314" y="141097"/>
                </a:lnTo>
                <a:lnTo>
                  <a:pt x="346201" y="145288"/>
                </a:lnTo>
                <a:lnTo>
                  <a:pt x="345091" y="145931"/>
                </a:lnTo>
                <a:lnTo>
                  <a:pt x="335398" y="153431"/>
                </a:lnTo>
                <a:lnTo>
                  <a:pt x="326644" y="163576"/>
                </a:lnTo>
                <a:lnTo>
                  <a:pt x="322255" y="170406"/>
                </a:lnTo>
                <a:lnTo>
                  <a:pt x="316717" y="181645"/>
                </a:lnTo>
                <a:lnTo>
                  <a:pt x="312039" y="194691"/>
                </a:lnTo>
                <a:lnTo>
                  <a:pt x="310327" y="200707"/>
                </a:lnTo>
                <a:lnTo>
                  <a:pt x="307688" y="213474"/>
                </a:lnTo>
                <a:lnTo>
                  <a:pt x="306704" y="225298"/>
                </a:lnTo>
                <a:lnTo>
                  <a:pt x="306704" y="234442"/>
                </a:lnTo>
                <a:lnTo>
                  <a:pt x="308101" y="242824"/>
                </a:lnTo>
                <a:lnTo>
                  <a:pt x="311150" y="250063"/>
                </a:lnTo>
                <a:lnTo>
                  <a:pt x="314071" y="257429"/>
                </a:lnTo>
                <a:lnTo>
                  <a:pt x="318643" y="263652"/>
                </a:lnTo>
                <a:lnTo>
                  <a:pt x="324866" y="268859"/>
                </a:lnTo>
                <a:lnTo>
                  <a:pt x="335578" y="275951"/>
                </a:lnTo>
                <a:lnTo>
                  <a:pt x="347979" y="280924"/>
                </a:lnTo>
                <a:lnTo>
                  <a:pt x="352425" y="282321"/>
                </a:lnTo>
                <a:lnTo>
                  <a:pt x="356870" y="283210"/>
                </a:lnTo>
                <a:lnTo>
                  <a:pt x="361315" y="283718"/>
                </a:lnTo>
                <a:lnTo>
                  <a:pt x="365760" y="284099"/>
                </a:lnTo>
                <a:lnTo>
                  <a:pt x="369950" y="284226"/>
                </a:lnTo>
                <a:lnTo>
                  <a:pt x="373888" y="283845"/>
                </a:lnTo>
                <a:lnTo>
                  <a:pt x="377825" y="283591"/>
                </a:lnTo>
                <a:lnTo>
                  <a:pt x="381508" y="283083"/>
                </a:lnTo>
                <a:lnTo>
                  <a:pt x="384937" y="282194"/>
                </a:lnTo>
                <a:lnTo>
                  <a:pt x="388366" y="281305"/>
                </a:lnTo>
                <a:lnTo>
                  <a:pt x="392302" y="279654"/>
                </a:lnTo>
                <a:lnTo>
                  <a:pt x="395477" y="277622"/>
                </a:lnTo>
                <a:lnTo>
                  <a:pt x="397383" y="274955"/>
                </a:lnTo>
                <a:lnTo>
                  <a:pt x="398779" y="271780"/>
                </a:lnTo>
                <a:lnTo>
                  <a:pt x="399796" y="268732"/>
                </a:lnTo>
                <a:lnTo>
                  <a:pt x="400430" y="266827"/>
                </a:lnTo>
                <a:lnTo>
                  <a:pt x="401066" y="263779"/>
                </a:lnTo>
                <a:lnTo>
                  <a:pt x="401447" y="260096"/>
                </a:lnTo>
                <a:lnTo>
                  <a:pt x="399288" y="256794"/>
                </a:lnTo>
                <a:lnTo>
                  <a:pt x="396367" y="256794"/>
                </a:lnTo>
                <a:lnTo>
                  <a:pt x="393700" y="257810"/>
                </a:lnTo>
                <a:lnTo>
                  <a:pt x="391160" y="258826"/>
                </a:lnTo>
                <a:lnTo>
                  <a:pt x="388112" y="259842"/>
                </a:lnTo>
                <a:lnTo>
                  <a:pt x="384555" y="260985"/>
                </a:lnTo>
                <a:lnTo>
                  <a:pt x="380873" y="262128"/>
                </a:lnTo>
                <a:lnTo>
                  <a:pt x="376809" y="262890"/>
                </a:lnTo>
                <a:lnTo>
                  <a:pt x="372237" y="263398"/>
                </a:lnTo>
                <a:lnTo>
                  <a:pt x="367538" y="263779"/>
                </a:lnTo>
                <a:lnTo>
                  <a:pt x="362585" y="263144"/>
                </a:lnTo>
                <a:lnTo>
                  <a:pt x="357124" y="261493"/>
                </a:lnTo>
                <a:lnTo>
                  <a:pt x="351536" y="259842"/>
                </a:lnTo>
                <a:lnTo>
                  <a:pt x="346710" y="257175"/>
                </a:lnTo>
                <a:lnTo>
                  <a:pt x="343026" y="253873"/>
                </a:lnTo>
                <a:lnTo>
                  <a:pt x="339217" y="250444"/>
                </a:lnTo>
                <a:lnTo>
                  <a:pt x="336423" y="246126"/>
                </a:lnTo>
                <a:lnTo>
                  <a:pt x="334645" y="241046"/>
                </a:lnTo>
                <a:lnTo>
                  <a:pt x="332867" y="235966"/>
                </a:lnTo>
                <a:lnTo>
                  <a:pt x="332231" y="230124"/>
                </a:lnTo>
                <a:lnTo>
                  <a:pt x="332613" y="223393"/>
                </a:lnTo>
                <a:lnTo>
                  <a:pt x="332867" y="216662"/>
                </a:lnTo>
                <a:lnTo>
                  <a:pt x="334391" y="209169"/>
                </a:lnTo>
                <a:lnTo>
                  <a:pt x="336930" y="200914"/>
                </a:lnTo>
                <a:lnTo>
                  <a:pt x="337865" y="197992"/>
                </a:lnTo>
                <a:lnTo>
                  <a:pt x="343364" y="184479"/>
                </a:lnTo>
                <a:lnTo>
                  <a:pt x="349911" y="173826"/>
                </a:lnTo>
                <a:lnTo>
                  <a:pt x="357504" y="165989"/>
                </a:lnTo>
                <a:lnTo>
                  <a:pt x="363254" y="162318"/>
                </a:lnTo>
                <a:lnTo>
                  <a:pt x="374762" y="159228"/>
                </a:lnTo>
                <a:lnTo>
                  <a:pt x="387476" y="160909"/>
                </a:lnTo>
                <a:lnTo>
                  <a:pt x="392938" y="162687"/>
                </a:lnTo>
                <a:lnTo>
                  <a:pt x="397510" y="164846"/>
                </a:lnTo>
                <a:lnTo>
                  <a:pt x="401066" y="167640"/>
                </a:lnTo>
                <a:lnTo>
                  <a:pt x="404622" y="170434"/>
                </a:lnTo>
                <a:lnTo>
                  <a:pt x="407543" y="173228"/>
                </a:lnTo>
                <a:lnTo>
                  <a:pt x="409828" y="176022"/>
                </a:lnTo>
                <a:lnTo>
                  <a:pt x="411988" y="178816"/>
                </a:lnTo>
                <a:lnTo>
                  <a:pt x="415290" y="183388"/>
                </a:lnTo>
                <a:lnTo>
                  <a:pt x="417956" y="186817"/>
                </a:lnTo>
                <a:lnTo>
                  <a:pt x="420624" y="187579"/>
                </a:lnTo>
                <a:lnTo>
                  <a:pt x="423164" y="186055"/>
                </a:lnTo>
                <a:lnTo>
                  <a:pt x="425703" y="182372"/>
                </a:lnTo>
                <a:lnTo>
                  <a:pt x="426847" y="178689"/>
                </a:lnTo>
                <a:lnTo>
                  <a:pt x="427863" y="175514"/>
                </a:lnTo>
                <a:lnTo>
                  <a:pt x="428498" y="172085"/>
                </a:lnTo>
                <a:lnTo>
                  <a:pt x="428371" y="169291"/>
                </a:lnTo>
                <a:lnTo>
                  <a:pt x="427354" y="166497"/>
                </a:lnTo>
                <a:lnTo>
                  <a:pt x="425830" y="163576"/>
                </a:lnTo>
                <a:lnTo>
                  <a:pt x="422401" y="159258"/>
                </a:lnTo>
                <a:lnTo>
                  <a:pt x="417956" y="154559"/>
                </a:lnTo>
                <a:lnTo>
                  <a:pt x="415036" y="152273"/>
                </a:lnTo>
                <a:lnTo>
                  <a:pt x="412242" y="150114"/>
                </a:lnTo>
                <a:lnTo>
                  <a:pt x="408940" y="147955"/>
                </a:lnTo>
                <a:lnTo>
                  <a:pt x="405384" y="146050"/>
                </a:lnTo>
                <a:lnTo>
                  <a:pt x="401827" y="144145"/>
                </a:lnTo>
                <a:lnTo>
                  <a:pt x="397891" y="142494"/>
                </a:lnTo>
                <a:lnTo>
                  <a:pt x="393826" y="141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4864" y="3904996"/>
            <a:ext cx="922655" cy="450977"/>
          </a:xfrm>
          <a:custGeom>
            <a:avLst/>
            <a:gdLst/>
            <a:ahLst/>
            <a:cxnLst/>
            <a:rect l="l" t="t" r="r" b="b"/>
            <a:pathLst>
              <a:path w="922655" h="450976">
                <a:moveTo>
                  <a:pt x="286004" y="175640"/>
                </a:moveTo>
                <a:lnTo>
                  <a:pt x="287401" y="206755"/>
                </a:lnTo>
                <a:lnTo>
                  <a:pt x="291591" y="209676"/>
                </a:lnTo>
                <a:lnTo>
                  <a:pt x="296417" y="211835"/>
                </a:lnTo>
                <a:lnTo>
                  <a:pt x="301625" y="213486"/>
                </a:lnTo>
                <a:lnTo>
                  <a:pt x="308990" y="215772"/>
                </a:lnTo>
                <a:lnTo>
                  <a:pt x="316103" y="216788"/>
                </a:lnTo>
                <a:lnTo>
                  <a:pt x="322834" y="216534"/>
                </a:lnTo>
                <a:lnTo>
                  <a:pt x="323850" y="196468"/>
                </a:lnTo>
                <a:lnTo>
                  <a:pt x="319913" y="196849"/>
                </a:lnTo>
                <a:lnTo>
                  <a:pt x="316103" y="197357"/>
                </a:lnTo>
                <a:lnTo>
                  <a:pt x="311785" y="196849"/>
                </a:lnTo>
                <a:lnTo>
                  <a:pt x="307213" y="195325"/>
                </a:lnTo>
                <a:lnTo>
                  <a:pt x="298577" y="192785"/>
                </a:lnTo>
                <a:lnTo>
                  <a:pt x="292608" y="188213"/>
                </a:lnTo>
                <a:lnTo>
                  <a:pt x="289306" y="181990"/>
                </a:lnTo>
                <a:lnTo>
                  <a:pt x="286004" y="175640"/>
                </a:lnTo>
                <a:close/>
              </a:path>
              <a:path w="922655" h="450976">
                <a:moveTo>
                  <a:pt x="521081" y="202945"/>
                </a:moveTo>
                <a:lnTo>
                  <a:pt x="519049" y="196976"/>
                </a:lnTo>
                <a:lnTo>
                  <a:pt x="516889" y="191007"/>
                </a:lnTo>
                <a:lnTo>
                  <a:pt x="513334" y="185800"/>
                </a:lnTo>
                <a:lnTo>
                  <a:pt x="508381" y="181101"/>
                </a:lnTo>
                <a:lnTo>
                  <a:pt x="503428" y="176402"/>
                </a:lnTo>
                <a:lnTo>
                  <a:pt x="496696" y="172719"/>
                </a:lnTo>
                <a:lnTo>
                  <a:pt x="488188" y="170052"/>
                </a:lnTo>
                <a:lnTo>
                  <a:pt x="480821" y="167893"/>
                </a:lnTo>
                <a:lnTo>
                  <a:pt x="473075" y="167512"/>
                </a:lnTo>
                <a:lnTo>
                  <a:pt x="464819" y="169036"/>
                </a:lnTo>
                <a:lnTo>
                  <a:pt x="461499" y="169745"/>
                </a:lnTo>
                <a:lnTo>
                  <a:pt x="449994" y="173692"/>
                </a:lnTo>
                <a:lnTo>
                  <a:pt x="437768" y="180085"/>
                </a:lnTo>
                <a:lnTo>
                  <a:pt x="442976" y="163194"/>
                </a:lnTo>
                <a:lnTo>
                  <a:pt x="438912" y="157352"/>
                </a:lnTo>
                <a:lnTo>
                  <a:pt x="431672" y="154812"/>
                </a:lnTo>
                <a:lnTo>
                  <a:pt x="424941" y="153923"/>
                </a:lnTo>
                <a:lnTo>
                  <a:pt x="421766" y="156717"/>
                </a:lnTo>
                <a:lnTo>
                  <a:pt x="382396" y="284733"/>
                </a:lnTo>
                <a:lnTo>
                  <a:pt x="382142" y="286130"/>
                </a:lnTo>
                <a:lnTo>
                  <a:pt x="383793" y="288670"/>
                </a:lnTo>
                <a:lnTo>
                  <a:pt x="390397" y="291972"/>
                </a:lnTo>
                <a:lnTo>
                  <a:pt x="395096" y="293369"/>
                </a:lnTo>
                <a:lnTo>
                  <a:pt x="402463" y="294385"/>
                </a:lnTo>
                <a:lnTo>
                  <a:pt x="405891" y="291972"/>
                </a:lnTo>
                <a:lnTo>
                  <a:pt x="433451" y="202437"/>
                </a:lnTo>
                <a:lnTo>
                  <a:pt x="435265" y="201211"/>
                </a:lnTo>
                <a:lnTo>
                  <a:pt x="446957" y="194279"/>
                </a:lnTo>
                <a:lnTo>
                  <a:pt x="457581" y="189737"/>
                </a:lnTo>
                <a:lnTo>
                  <a:pt x="464692" y="187451"/>
                </a:lnTo>
                <a:lnTo>
                  <a:pt x="471169" y="187070"/>
                </a:lnTo>
                <a:lnTo>
                  <a:pt x="477138" y="188975"/>
                </a:lnTo>
                <a:lnTo>
                  <a:pt x="481584" y="190372"/>
                </a:lnTo>
                <a:lnTo>
                  <a:pt x="485393" y="192404"/>
                </a:lnTo>
                <a:lnTo>
                  <a:pt x="488314" y="195198"/>
                </a:lnTo>
                <a:lnTo>
                  <a:pt x="491236" y="197992"/>
                </a:lnTo>
                <a:lnTo>
                  <a:pt x="493267" y="201294"/>
                </a:lnTo>
                <a:lnTo>
                  <a:pt x="494538" y="205231"/>
                </a:lnTo>
                <a:lnTo>
                  <a:pt x="495681" y="209041"/>
                </a:lnTo>
                <a:lnTo>
                  <a:pt x="496188" y="213486"/>
                </a:lnTo>
                <a:lnTo>
                  <a:pt x="495935" y="218312"/>
                </a:lnTo>
                <a:lnTo>
                  <a:pt x="495681" y="223011"/>
                </a:lnTo>
                <a:lnTo>
                  <a:pt x="494538" y="229107"/>
                </a:lnTo>
                <a:lnTo>
                  <a:pt x="492252" y="236473"/>
                </a:lnTo>
                <a:lnTo>
                  <a:pt x="469138" y="311403"/>
                </a:lnTo>
                <a:lnTo>
                  <a:pt x="469138" y="313435"/>
                </a:lnTo>
                <a:lnTo>
                  <a:pt x="471296" y="316102"/>
                </a:lnTo>
                <a:lnTo>
                  <a:pt x="477265" y="318642"/>
                </a:lnTo>
                <a:lnTo>
                  <a:pt x="481838" y="320166"/>
                </a:lnTo>
                <a:lnTo>
                  <a:pt x="485393" y="320928"/>
                </a:lnTo>
                <a:lnTo>
                  <a:pt x="489204" y="321182"/>
                </a:lnTo>
                <a:lnTo>
                  <a:pt x="492633" y="318642"/>
                </a:lnTo>
                <a:lnTo>
                  <a:pt x="516636" y="240537"/>
                </a:lnTo>
                <a:lnTo>
                  <a:pt x="519430" y="231393"/>
                </a:lnTo>
                <a:lnTo>
                  <a:pt x="521081" y="223392"/>
                </a:lnTo>
                <a:lnTo>
                  <a:pt x="521462" y="216407"/>
                </a:lnTo>
                <a:lnTo>
                  <a:pt x="521969" y="209422"/>
                </a:lnTo>
                <a:lnTo>
                  <a:pt x="521081" y="202945"/>
                </a:lnTo>
                <a:close/>
              </a:path>
              <a:path w="922655" h="450976">
                <a:moveTo>
                  <a:pt x="585088" y="159892"/>
                </a:moveTo>
                <a:lnTo>
                  <a:pt x="583438" y="165226"/>
                </a:lnTo>
                <a:lnTo>
                  <a:pt x="583311" y="169290"/>
                </a:lnTo>
                <a:lnTo>
                  <a:pt x="584708" y="171830"/>
                </a:lnTo>
                <a:lnTo>
                  <a:pt x="586232" y="174370"/>
                </a:lnTo>
                <a:lnTo>
                  <a:pt x="589661" y="176529"/>
                </a:lnTo>
                <a:lnTo>
                  <a:pt x="595121" y="178180"/>
                </a:lnTo>
                <a:lnTo>
                  <a:pt x="600710" y="179958"/>
                </a:lnTo>
                <a:lnTo>
                  <a:pt x="604901" y="180085"/>
                </a:lnTo>
                <a:lnTo>
                  <a:pt x="607567" y="178815"/>
                </a:lnTo>
                <a:lnTo>
                  <a:pt x="610362" y="177418"/>
                </a:lnTo>
                <a:lnTo>
                  <a:pt x="612520" y="173989"/>
                </a:lnTo>
                <a:lnTo>
                  <a:pt x="614171" y="168528"/>
                </a:lnTo>
                <a:lnTo>
                  <a:pt x="615822" y="163067"/>
                </a:lnTo>
                <a:lnTo>
                  <a:pt x="615950" y="159130"/>
                </a:lnTo>
                <a:lnTo>
                  <a:pt x="614553" y="156590"/>
                </a:lnTo>
                <a:lnTo>
                  <a:pt x="613029" y="153923"/>
                </a:lnTo>
                <a:lnTo>
                  <a:pt x="609600" y="151891"/>
                </a:lnTo>
                <a:lnTo>
                  <a:pt x="604138" y="150113"/>
                </a:lnTo>
                <a:lnTo>
                  <a:pt x="598551" y="148462"/>
                </a:lnTo>
                <a:lnTo>
                  <a:pt x="594360" y="148208"/>
                </a:lnTo>
                <a:lnTo>
                  <a:pt x="591692" y="149605"/>
                </a:lnTo>
                <a:lnTo>
                  <a:pt x="589026" y="151002"/>
                </a:lnTo>
                <a:lnTo>
                  <a:pt x="586739" y="154431"/>
                </a:lnTo>
                <a:lnTo>
                  <a:pt x="585088" y="159892"/>
                </a:lnTo>
                <a:close/>
              </a:path>
              <a:path w="922655" h="450976">
                <a:moveTo>
                  <a:pt x="605663" y="354964"/>
                </a:moveTo>
                <a:lnTo>
                  <a:pt x="574675" y="388238"/>
                </a:lnTo>
                <a:lnTo>
                  <a:pt x="573659" y="389508"/>
                </a:lnTo>
                <a:lnTo>
                  <a:pt x="574293" y="392175"/>
                </a:lnTo>
                <a:lnTo>
                  <a:pt x="577088" y="393572"/>
                </a:lnTo>
                <a:lnTo>
                  <a:pt x="580009" y="394588"/>
                </a:lnTo>
                <a:lnTo>
                  <a:pt x="583311" y="395477"/>
                </a:lnTo>
                <a:lnTo>
                  <a:pt x="586993" y="395985"/>
                </a:lnTo>
                <a:lnTo>
                  <a:pt x="589914" y="395604"/>
                </a:lnTo>
                <a:lnTo>
                  <a:pt x="592836" y="394080"/>
                </a:lnTo>
                <a:lnTo>
                  <a:pt x="621284" y="370839"/>
                </a:lnTo>
                <a:lnTo>
                  <a:pt x="625729" y="367029"/>
                </a:lnTo>
                <a:lnTo>
                  <a:pt x="629158" y="363473"/>
                </a:lnTo>
                <a:lnTo>
                  <a:pt x="632079" y="359663"/>
                </a:lnTo>
                <a:lnTo>
                  <a:pt x="634618" y="355472"/>
                </a:lnTo>
                <a:lnTo>
                  <a:pt x="636651" y="350646"/>
                </a:lnTo>
                <a:lnTo>
                  <a:pt x="637666" y="347979"/>
                </a:lnTo>
                <a:lnTo>
                  <a:pt x="638556" y="345058"/>
                </a:lnTo>
                <a:lnTo>
                  <a:pt x="639317" y="342518"/>
                </a:lnTo>
                <a:lnTo>
                  <a:pt x="639571" y="338708"/>
                </a:lnTo>
                <a:lnTo>
                  <a:pt x="639063" y="335660"/>
                </a:lnTo>
                <a:lnTo>
                  <a:pt x="636142" y="332485"/>
                </a:lnTo>
                <a:lnTo>
                  <a:pt x="632967" y="330961"/>
                </a:lnTo>
                <a:lnTo>
                  <a:pt x="628522" y="329437"/>
                </a:lnTo>
                <a:lnTo>
                  <a:pt x="623951" y="328167"/>
                </a:lnTo>
                <a:lnTo>
                  <a:pt x="620394" y="327659"/>
                </a:lnTo>
                <a:lnTo>
                  <a:pt x="617474" y="328167"/>
                </a:lnTo>
                <a:lnTo>
                  <a:pt x="613917" y="330834"/>
                </a:lnTo>
                <a:lnTo>
                  <a:pt x="612013" y="334136"/>
                </a:lnTo>
                <a:lnTo>
                  <a:pt x="611251" y="336676"/>
                </a:lnTo>
                <a:lnTo>
                  <a:pt x="605663" y="354964"/>
                </a:lnTo>
                <a:close/>
              </a:path>
              <a:path w="922655" h="450976">
                <a:moveTo>
                  <a:pt x="888872" y="442213"/>
                </a:moveTo>
                <a:lnTo>
                  <a:pt x="890396" y="445007"/>
                </a:lnTo>
                <a:lnTo>
                  <a:pt x="894080" y="447293"/>
                </a:lnTo>
                <a:lnTo>
                  <a:pt x="899667" y="449071"/>
                </a:lnTo>
                <a:lnTo>
                  <a:pt x="905637" y="450849"/>
                </a:lnTo>
                <a:lnTo>
                  <a:pt x="909955" y="450976"/>
                </a:lnTo>
                <a:lnTo>
                  <a:pt x="912876" y="449452"/>
                </a:lnTo>
                <a:lnTo>
                  <a:pt x="915796" y="447928"/>
                </a:lnTo>
                <a:lnTo>
                  <a:pt x="918337" y="443864"/>
                </a:lnTo>
                <a:lnTo>
                  <a:pt x="920368" y="437133"/>
                </a:lnTo>
                <a:lnTo>
                  <a:pt x="922401" y="430529"/>
                </a:lnTo>
                <a:lnTo>
                  <a:pt x="922655" y="425830"/>
                </a:lnTo>
                <a:lnTo>
                  <a:pt x="921131" y="423036"/>
                </a:lnTo>
                <a:lnTo>
                  <a:pt x="919607" y="420115"/>
                </a:lnTo>
                <a:lnTo>
                  <a:pt x="916051" y="417829"/>
                </a:lnTo>
                <a:lnTo>
                  <a:pt x="910336" y="416051"/>
                </a:lnTo>
                <a:lnTo>
                  <a:pt x="904493" y="414273"/>
                </a:lnTo>
                <a:lnTo>
                  <a:pt x="900049" y="414146"/>
                </a:lnTo>
                <a:lnTo>
                  <a:pt x="897128" y="415670"/>
                </a:lnTo>
                <a:lnTo>
                  <a:pt x="894207" y="417194"/>
                </a:lnTo>
                <a:lnTo>
                  <a:pt x="891793" y="421385"/>
                </a:lnTo>
                <a:lnTo>
                  <a:pt x="889635" y="428116"/>
                </a:lnTo>
                <a:lnTo>
                  <a:pt x="887603" y="434593"/>
                </a:lnTo>
                <a:lnTo>
                  <a:pt x="887349" y="439292"/>
                </a:lnTo>
                <a:lnTo>
                  <a:pt x="888872" y="442213"/>
                </a:lnTo>
                <a:close/>
              </a:path>
              <a:path w="922655" h="450976">
                <a:moveTo>
                  <a:pt x="816102" y="419734"/>
                </a:moveTo>
                <a:lnTo>
                  <a:pt x="817626" y="422655"/>
                </a:lnTo>
                <a:lnTo>
                  <a:pt x="821182" y="424941"/>
                </a:lnTo>
                <a:lnTo>
                  <a:pt x="826896" y="426719"/>
                </a:lnTo>
                <a:lnTo>
                  <a:pt x="832738" y="428497"/>
                </a:lnTo>
                <a:lnTo>
                  <a:pt x="837184" y="428624"/>
                </a:lnTo>
                <a:lnTo>
                  <a:pt x="840105" y="427100"/>
                </a:lnTo>
                <a:lnTo>
                  <a:pt x="843026" y="425576"/>
                </a:lnTo>
                <a:lnTo>
                  <a:pt x="845438" y="421385"/>
                </a:lnTo>
                <a:lnTo>
                  <a:pt x="847597" y="414654"/>
                </a:lnTo>
                <a:lnTo>
                  <a:pt x="849503" y="408177"/>
                </a:lnTo>
                <a:lnTo>
                  <a:pt x="849757" y="403478"/>
                </a:lnTo>
                <a:lnTo>
                  <a:pt x="848360" y="400557"/>
                </a:lnTo>
                <a:lnTo>
                  <a:pt x="846836" y="397763"/>
                </a:lnTo>
                <a:lnTo>
                  <a:pt x="843153" y="395477"/>
                </a:lnTo>
                <a:lnTo>
                  <a:pt x="837438" y="393699"/>
                </a:lnTo>
                <a:lnTo>
                  <a:pt x="831595" y="391921"/>
                </a:lnTo>
                <a:lnTo>
                  <a:pt x="827278" y="391794"/>
                </a:lnTo>
                <a:lnTo>
                  <a:pt x="824357" y="393318"/>
                </a:lnTo>
                <a:lnTo>
                  <a:pt x="821436" y="394842"/>
                </a:lnTo>
                <a:lnTo>
                  <a:pt x="818895" y="398906"/>
                </a:lnTo>
                <a:lnTo>
                  <a:pt x="816863" y="405637"/>
                </a:lnTo>
                <a:lnTo>
                  <a:pt x="814832" y="412241"/>
                </a:lnTo>
                <a:lnTo>
                  <a:pt x="814578" y="416940"/>
                </a:lnTo>
                <a:lnTo>
                  <a:pt x="816102" y="419734"/>
                </a:lnTo>
                <a:close/>
              </a:path>
              <a:path w="922655" h="450976">
                <a:moveTo>
                  <a:pt x="743204" y="397382"/>
                </a:moveTo>
                <a:lnTo>
                  <a:pt x="744728" y="400303"/>
                </a:lnTo>
                <a:lnTo>
                  <a:pt x="748411" y="402589"/>
                </a:lnTo>
                <a:lnTo>
                  <a:pt x="753999" y="404240"/>
                </a:lnTo>
                <a:lnTo>
                  <a:pt x="759967" y="406145"/>
                </a:lnTo>
                <a:lnTo>
                  <a:pt x="764286" y="406272"/>
                </a:lnTo>
                <a:lnTo>
                  <a:pt x="767207" y="404748"/>
                </a:lnTo>
                <a:lnTo>
                  <a:pt x="770128" y="403097"/>
                </a:lnTo>
                <a:lnTo>
                  <a:pt x="772667" y="399033"/>
                </a:lnTo>
                <a:lnTo>
                  <a:pt x="774700" y="392302"/>
                </a:lnTo>
                <a:lnTo>
                  <a:pt x="776732" y="385698"/>
                </a:lnTo>
                <a:lnTo>
                  <a:pt x="776986" y="380999"/>
                </a:lnTo>
                <a:lnTo>
                  <a:pt x="775462" y="378205"/>
                </a:lnTo>
                <a:lnTo>
                  <a:pt x="773938" y="375284"/>
                </a:lnTo>
                <a:lnTo>
                  <a:pt x="770382" y="372998"/>
                </a:lnTo>
                <a:lnTo>
                  <a:pt x="764666" y="371220"/>
                </a:lnTo>
                <a:lnTo>
                  <a:pt x="758825" y="369442"/>
                </a:lnTo>
                <a:lnTo>
                  <a:pt x="754380" y="369315"/>
                </a:lnTo>
                <a:lnTo>
                  <a:pt x="751459" y="370839"/>
                </a:lnTo>
                <a:lnTo>
                  <a:pt x="748538" y="372363"/>
                </a:lnTo>
                <a:lnTo>
                  <a:pt x="746125" y="376554"/>
                </a:lnTo>
                <a:lnTo>
                  <a:pt x="743965" y="383285"/>
                </a:lnTo>
                <a:lnTo>
                  <a:pt x="741934" y="389889"/>
                </a:lnTo>
                <a:lnTo>
                  <a:pt x="741680" y="394588"/>
                </a:lnTo>
                <a:lnTo>
                  <a:pt x="743204" y="397382"/>
                </a:lnTo>
                <a:close/>
              </a:path>
              <a:path w="922655" h="450976">
                <a:moveTo>
                  <a:pt x="537463" y="336422"/>
                </a:moveTo>
                <a:lnTo>
                  <a:pt x="543433" y="339089"/>
                </a:lnTo>
                <a:lnTo>
                  <a:pt x="548005" y="340486"/>
                </a:lnTo>
                <a:lnTo>
                  <a:pt x="555370" y="341502"/>
                </a:lnTo>
                <a:lnTo>
                  <a:pt x="558800" y="338962"/>
                </a:lnTo>
                <a:lnTo>
                  <a:pt x="598169" y="210946"/>
                </a:lnTo>
                <a:lnTo>
                  <a:pt x="598169" y="208914"/>
                </a:lnTo>
                <a:lnTo>
                  <a:pt x="593470" y="204977"/>
                </a:lnTo>
                <a:lnTo>
                  <a:pt x="585469" y="202183"/>
                </a:lnTo>
                <a:lnTo>
                  <a:pt x="578104" y="201167"/>
                </a:lnTo>
                <a:lnTo>
                  <a:pt x="574675" y="203707"/>
                </a:lnTo>
                <a:lnTo>
                  <a:pt x="535305" y="331723"/>
                </a:lnTo>
                <a:lnTo>
                  <a:pt x="535305" y="333755"/>
                </a:lnTo>
                <a:lnTo>
                  <a:pt x="537463" y="336422"/>
                </a:lnTo>
                <a:close/>
              </a:path>
              <a:path w="922655" h="450976">
                <a:moveTo>
                  <a:pt x="263525" y="169925"/>
                </a:moveTo>
                <a:lnTo>
                  <a:pt x="263779" y="174751"/>
                </a:lnTo>
                <a:lnTo>
                  <a:pt x="264921" y="179450"/>
                </a:lnTo>
                <a:lnTo>
                  <a:pt x="266827" y="183895"/>
                </a:lnTo>
                <a:lnTo>
                  <a:pt x="262128" y="186435"/>
                </a:lnTo>
                <a:lnTo>
                  <a:pt x="257937" y="189610"/>
                </a:lnTo>
                <a:lnTo>
                  <a:pt x="254254" y="193420"/>
                </a:lnTo>
                <a:lnTo>
                  <a:pt x="250443" y="197230"/>
                </a:lnTo>
                <a:lnTo>
                  <a:pt x="247650" y="202056"/>
                </a:lnTo>
                <a:lnTo>
                  <a:pt x="245871" y="207771"/>
                </a:lnTo>
                <a:lnTo>
                  <a:pt x="244602" y="211962"/>
                </a:lnTo>
                <a:lnTo>
                  <a:pt x="244475" y="216280"/>
                </a:lnTo>
                <a:lnTo>
                  <a:pt x="245617" y="220471"/>
                </a:lnTo>
                <a:lnTo>
                  <a:pt x="246761" y="224789"/>
                </a:lnTo>
                <a:lnTo>
                  <a:pt x="249301" y="228853"/>
                </a:lnTo>
                <a:lnTo>
                  <a:pt x="253237" y="232663"/>
                </a:lnTo>
                <a:lnTo>
                  <a:pt x="249428" y="234060"/>
                </a:lnTo>
                <a:lnTo>
                  <a:pt x="245999" y="235711"/>
                </a:lnTo>
                <a:lnTo>
                  <a:pt x="242951" y="237362"/>
                </a:lnTo>
                <a:lnTo>
                  <a:pt x="239903" y="239013"/>
                </a:lnTo>
                <a:lnTo>
                  <a:pt x="237109" y="241045"/>
                </a:lnTo>
                <a:lnTo>
                  <a:pt x="234822" y="243204"/>
                </a:lnTo>
                <a:lnTo>
                  <a:pt x="230378" y="247776"/>
                </a:lnTo>
                <a:lnTo>
                  <a:pt x="228727" y="250443"/>
                </a:lnTo>
                <a:lnTo>
                  <a:pt x="227076" y="253237"/>
                </a:lnTo>
                <a:lnTo>
                  <a:pt x="225679" y="256158"/>
                </a:lnTo>
                <a:lnTo>
                  <a:pt x="224789" y="259206"/>
                </a:lnTo>
                <a:lnTo>
                  <a:pt x="223265" y="264159"/>
                </a:lnTo>
                <a:lnTo>
                  <a:pt x="222885" y="269112"/>
                </a:lnTo>
                <a:lnTo>
                  <a:pt x="223646" y="273938"/>
                </a:lnTo>
                <a:lnTo>
                  <a:pt x="224409" y="278764"/>
                </a:lnTo>
                <a:lnTo>
                  <a:pt x="226694" y="283463"/>
                </a:lnTo>
                <a:lnTo>
                  <a:pt x="230378" y="287908"/>
                </a:lnTo>
                <a:lnTo>
                  <a:pt x="234187" y="292353"/>
                </a:lnTo>
                <a:lnTo>
                  <a:pt x="239394" y="296671"/>
                </a:lnTo>
                <a:lnTo>
                  <a:pt x="246126" y="300608"/>
                </a:lnTo>
                <a:lnTo>
                  <a:pt x="247823" y="301590"/>
                </a:lnTo>
                <a:lnTo>
                  <a:pt x="258588" y="306743"/>
                </a:lnTo>
                <a:lnTo>
                  <a:pt x="248285" y="275843"/>
                </a:lnTo>
                <a:lnTo>
                  <a:pt x="246634" y="270255"/>
                </a:lnTo>
                <a:lnTo>
                  <a:pt x="248538" y="264032"/>
                </a:lnTo>
                <a:lnTo>
                  <a:pt x="249936" y="260222"/>
                </a:lnTo>
                <a:lnTo>
                  <a:pt x="251967" y="256666"/>
                </a:lnTo>
                <a:lnTo>
                  <a:pt x="255015" y="253364"/>
                </a:lnTo>
                <a:lnTo>
                  <a:pt x="258953" y="250189"/>
                </a:lnTo>
                <a:lnTo>
                  <a:pt x="261619" y="248665"/>
                </a:lnTo>
                <a:lnTo>
                  <a:pt x="264160" y="247141"/>
                </a:lnTo>
                <a:lnTo>
                  <a:pt x="267335" y="245617"/>
                </a:lnTo>
                <a:lnTo>
                  <a:pt x="271144" y="244220"/>
                </a:lnTo>
                <a:lnTo>
                  <a:pt x="303911" y="255523"/>
                </a:lnTo>
                <a:lnTo>
                  <a:pt x="311531" y="258063"/>
                </a:lnTo>
                <a:lnTo>
                  <a:pt x="317118" y="261619"/>
                </a:lnTo>
                <a:lnTo>
                  <a:pt x="320675" y="265937"/>
                </a:lnTo>
                <a:lnTo>
                  <a:pt x="324358" y="270382"/>
                </a:lnTo>
                <a:lnTo>
                  <a:pt x="325246" y="275208"/>
                </a:lnTo>
                <a:lnTo>
                  <a:pt x="323595" y="280796"/>
                </a:lnTo>
                <a:lnTo>
                  <a:pt x="322580" y="283971"/>
                </a:lnTo>
                <a:lnTo>
                  <a:pt x="320929" y="286892"/>
                </a:lnTo>
                <a:lnTo>
                  <a:pt x="318769" y="289432"/>
                </a:lnTo>
                <a:lnTo>
                  <a:pt x="316611" y="291972"/>
                </a:lnTo>
                <a:lnTo>
                  <a:pt x="313689" y="293877"/>
                </a:lnTo>
                <a:lnTo>
                  <a:pt x="310134" y="295274"/>
                </a:lnTo>
                <a:lnTo>
                  <a:pt x="306451" y="296671"/>
                </a:lnTo>
                <a:lnTo>
                  <a:pt x="302006" y="297306"/>
                </a:lnTo>
                <a:lnTo>
                  <a:pt x="291591" y="297179"/>
                </a:lnTo>
                <a:lnTo>
                  <a:pt x="288847" y="315455"/>
                </a:lnTo>
                <a:lnTo>
                  <a:pt x="300609" y="316483"/>
                </a:lnTo>
                <a:lnTo>
                  <a:pt x="309244" y="316610"/>
                </a:lnTo>
                <a:lnTo>
                  <a:pt x="316611" y="315340"/>
                </a:lnTo>
                <a:lnTo>
                  <a:pt x="322961" y="312927"/>
                </a:lnTo>
                <a:lnTo>
                  <a:pt x="329311" y="310387"/>
                </a:lnTo>
                <a:lnTo>
                  <a:pt x="334517" y="306958"/>
                </a:lnTo>
                <a:lnTo>
                  <a:pt x="338582" y="302386"/>
                </a:lnTo>
                <a:lnTo>
                  <a:pt x="342645" y="297814"/>
                </a:lnTo>
                <a:lnTo>
                  <a:pt x="345566" y="292607"/>
                </a:lnTo>
                <a:lnTo>
                  <a:pt x="347471" y="286765"/>
                </a:lnTo>
                <a:lnTo>
                  <a:pt x="349122" y="281177"/>
                </a:lnTo>
                <a:lnTo>
                  <a:pt x="349631" y="275843"/>
                </a:lnTo>
                <a:lnTo>
                  <a:pt x="348741" y="271017"/>
                </a:lnTo>
                <a:lnTo>
                  <a:pt x="347853" y="266064"/>
                </a:lnTo>
                <a:lnTo>
                  <a:pt x="345820" y="261619"/>
                </a:lnTo>
                <a:lnTo>
                  <a:pt x="342900" y="257555"/>
                </a:lnTo>
                <a:lnTo>
                  <a:pt x="339852" y="253364"/>
                </a:lnTo>
                <a:lnTo>
                  <a:pt x="335914" y="249808"/>
                </a:lnTo>
                <a:lnTo>
                  <a:pt x="331088" y="246633"/>
                </a:lnTo>
                <a:lnTo>
                  <a:pt x="326263" y="243331"/>
                </a:lnTo>
                <a:lnTo>
                  <a:pt x="320675" y="240664"/>
                </a:lnTo>
                <a:lnTo>
                  <a:pt x="314452" y="238632"/>
                </a:lnTo>
                <a:lnTo>
                  <a:pt x="281432" y="226821"/>
                </a:lnTo>
                <a:lnTo>
                  <a:pt x="276352" y="225043"/>
                </a:lnTo>
                <a:lnTo>
                  <a:pt x="272668" y="222630"/>
                </a:lnTo>
                <a:lnTo>
                  <a:pt x="270256" y="219582"/>
                </a:lnTo>
                <a:lnTo>
                  <a:pt x="267842" y="216407"/>
                </a:lnTo>
                <a:lnTo>
                  <a:pt x="267081" y="213232"/>
                </a:lnTo>
                <a:lnTo>
                  <a:pt x="268096" y="209803"/>
                </a:lnTo>
                <a:lnTo>
                  <a:pt x="268986" y="207009"/>
                </a:lnTo>
                <a:lnTo>
                  <a:pt x="270383" y="204723"/>
                </a:lnTo>
                <a:lnTo>
                  <a:pt x="273812" y="200913"/>
                </a:lnTo>
                <a:lnTo>
                  <a:pt x="278130" y="198246"/>
                </a:lnTo>
                <a:lnTo>
                  <a:pt x="280035" y="201167"/>
                </a:lnTo>
                <a:lnTo>
                  <a:pt x="283083" y="203961"/>
                </a:lnTo>
                <a:lnTo>
                  <a:pt x="287401" y="206755"/>
                </a:lnTo>
                <a:lnTo>
                  <a:pt x="286004" y="175640"/>
                </a:lnTo>
                <a:lnTo>
                  <a:pt x="285622" y="168274"/>
                </a:lnTo>
                <a:lnTo>
                  <a:pt x="288163" y="159765"/>
                </a:lnTo>
                <a:lnTo>
                  <a:pt x="289433" y="155955"/>
                </a:lnTo>
                <a:lnTo>
                  <a:pt x="291084" y="152526"/>
                </a:lnTo>
                <a:lnTo>
                  <a:pt x="293242" y="149478"/>
                </a:lnTo>
                <a:lnTo>
                  <a:pt x="295402" y="146303"/>
                </a:lnTo>
                <a:lnTo>
                  <a:pt x="297941" y="143763"/>
                </a:lnTo>
                <a:lnTo>
                  <a:pt x="300989" y="141731"/>
                </a:lnTo>
                <a:lnTo>
                  <a:pt x="304038" y="139826"/>
                </a:lnTo>
                <a:lnTo>
                  <a:pt x="307466" y="138556"/>
                </a:lnTo>
                <a:lnTo>
                  <a:pt x="311277" y="138048"/>
                </a:lnTo>
                <a:lnTo>
                  <a:pt x="315087" y="137667"/>
                </a:lnTo>
                <a:lnTo>
                  <a:pt x="319405" y="138048"/>
                </a:lnTo>
                <a:lnTo>
                  <a:pt x="323850" y="139445"/>
                </a:lnTo>
                <a:lnTo>
                  <a:pt x="332739" y="142239"/>
                </a:lnTo>
                <a:lnTo>
                  <a:pt x="338709" y="146684"/>
                </a:lnTo>
                <a:lnTo>
                  <a:pt x="342011" y="153034"/>
                </a:lnTo>
                <a:lnTo>
                  <a:pt x="345313" y="159511"/>
                </a:lnTo>
                <a:lnTo>
                  <a:pt x="345693" y="167004"/>
                </a:lnTo>
                <a:lnTo>
                  <a:pt x="342900" y="175767"/>
                </a:lnTo>
                <a:lnTo>
                  <a:pt x="341884" y="179450"/>
                </a:lnTo>
                <a:lnTo>
                  <a:pt x="340233" y="182752"/>
                </a:lnTo>
                <a:lnTo>
                  <a:pt x="338074" y="185927"/>
                </a:lnTo>
                <a:lnTo>
                  <a:pt x="335914" y="188975"/>
                </a:lnTo>
                <a:lnTo>
                  <a:pt x="333375" y="191515"/>
                </a:lnTo>
                <a:lnTo>
                  <a:pt x="330327" y="193420"/>
                </a:lnTo>
                <a:lnTo>
                  <a:pt x="327279" y="195325"/>
                </a:lnTo>
                <a:lnTo>
                  <a:pt x="323850" y="196468"/>
                </a:lnTo>
                <a:lnTo>
                  <a:pt x="322834" y="216534"/>
                </a:lnTo>
                <a:lnTo>
                  <a:pt x="329438" y="216280"/>
                </a:lnTo>
                <a:lnTo>
                  <a:pt x="335661" y="214883"/>
                </a:lnTo>
                <a:lnTo>
                  <a:pt x="341249" y="212343"/>
                </a:lnTo>
                <a:lnTo>
                  <a:pt x="346837" y="209803"/>
                </a:lnTo>
                <a:lnTo>
                  <a:pt x="351789" y="205993"/>
                </a:lnTo>
                <a:lnTo>
                  <a:pt x="355854" y="201040"/>
                </a:lnTo>
                <a:lnTo>
                  <a:pt x="360044" y="196087"/>
                </a:lnTo>
                <a:lnTo>
                  <a:pt x="363219" y="189864"/>
                </a:lnTo>
                <a:lnTo>
                  <a:pt x="365506" y="182498"/>
                </a:lnTo>
                <a:lnTo>
                  <a:pt x="366903" y="178053"/>
                </a:lnTo>
                <a:lnTo>
                  <a:pt x="367538" y="173481"/>
                </a:lnTo>
                <a:lnTo>
                  <a:pt x="367411" y="164464"/>
                </a:lnTo>
                <a:lnTo>
                  <a:pt x="366267" y="160019"/>
                </a:lnTo>
                <a:lnTo>
                  <a:pt x="363982" y="155574"/>
                </a:lnTo>
                <a:lnTo>
                  <a:pt x="382269" y="161162"/>
                </a:lnTo>
                <a:lnTo>
                  <a:pt x="383666" y="161670"/>
                </a:lnTo>
                <a:lnTo>
                  <a:pt x="386461" y="160019"/>
                </a:lnTo>
                <a:lnTo>
                  <a:pt x="389001" y="156590"/>
                </a:lnTo>
                <a:lnTo>
                  <a:pt x="390016" y="153288"/>
                </a:lnTo>
                <a:lnTo>
                  <a:pt x="391033" y="150113"/>
                </a:lnTo>
                <a:lnTo>
                  <a:pt x="391413" y="147573"/>
                </a:lnTo>
                <a:lnTo>
                  <a:pt x="390652" y="143890"/>
                </a:lnTo>
                <a:lnTo>
                  <a:pt x="388112" y="142239"/>
                </a:lnTo>
                <a:lnTo>
                  <a:pt x="349377" y="130428"/>
                </a:lnTo>
                <a:lnTo>
                  <a:pt x="346710" y="128650"/>
                </a:lnTo>
                <a:lnTo>
                  <a:pt x="343788" y="127126"/>
                </a:lnTo>
                <a:lnTo>
                  <a:pt x="340487" y="125729"/>
                </a:lnTo>
                <a:lnTo>
                  <a:pt x="337312" y="124205"/>
                </a:lnTo>
                <a:lnTo>
                  <a:pt x="333756" y="122935"/>
                </a:lnTo>
                <a:lnTo>
                  <a:pt x="329818" y="121665"/>
                </a:lnTo>
                <a:lnTo>
                  <a:pt x="322580" y="119506"/>
                </a:lnTo>
                <a:lnTo>
                  <a:pt x="315594" y="118490"/>
                </a:lnTo>
                <a:lnTo>
                  <a:pt x="308863" y="118744"/>
                </a:lnTo>
                <a:lnTo>
                  <a:pt x="302133" y="118998"/>
                </a:lnTo>
                <a:lnTo>
                  <a:pt x="295910" y="120395"/>
                </a:lnTo>
                <a:lnTo>
                  <a:pt x="290321" y="123062"/>
                </a:lnTo>
                <a:lnTo>
                  <a:pt x="284734" y="125729"/>
                </a:lnTo>
                <a:lnTo>
                  <a:pt x="279781" y="129539"/>
                </a:lnTo>
                <a:lnTo>
                  <a:pt x="275589" y="134619"/>
                </a:lnTo>
                <a:lnTo>
                  <a:pt x="271271" y="139572"/>
                </a:lnTo>
                <a:lnTo>
                  <a:pt x="268096" y="145795"/>
                </a:lnTo>
                <a:lnTo>
                  <a:pt x="265811" y="153034"/>
                </a:lnTo>
                <a:lnTo>
                  <a:pt x="263906" y="159384"/>
                </a:lnTo>
                <a:lnTo>
                  <a:pt x="263143" y="164972"/>
                </a:lnTo>
                <a:lnTo>
                  <a:pt x="263525" y="169925"/>
                </a:lnTo>
                <a:close/>
              </a:path>
              <a:path w="922655" h="450976">
                <a:moveTo>
                  <a:pt x="85851" y="197484"/>
                </a:moveTo>
                <a:lnTo>
                  <a:pt x="89408" y="199262"/>
                </a:lnTo>
                <a:lnTo>
                  <a:pt x="92963" y="200532"/>
                </a:lnTo>
                <a:lnTo>
                  <a:pt x="96520" y="201548"/>
                </a:lnTo>
                <a:lnTo>
                  <a:pt x="99313" y="201929"/>
                </a:lnTo>
                <a:lnTo>
                  <a:pt x="102235" y="201802"/>
                </a:lnTo>
                <a:lnTo>
                  <a:pt x="104647" y="199262"/>
                </a:lnTo>
                <a:lnTo>
                  <a:pt x="162940" y="9778"/>
                </a:lnTo>
                <a:lnTo>
                  <a:pt x="163067" y="9143"/>
                </a:lnTo>
                <a:lnTo>
                  <a:pt x="162052" y="6222"/>
                </a:lnTo>
                <a:lnTo>
                  <a:pt x="152272" y="1523"/>
                </a:lnTo>
                <a:lnTo>
                  <a:pt x="145034" y="0"/>
                </a:lnTo>
                <a:lnTo>
                  <a:pt x="141605" y="0"/>
                </a:lnTo>
                <a:lnTo>
                  <a:pt x="139318" y="2539"/>
                </a:lnTo>
                <a:lnTo>
                  <a:pt x="116332" y="76961"/>
                </a:lnTo>
                <a:lnTo>
                  <a:pt x="112267" y="68706"/>
                </a:lnTo>
                <a:lnTo>
                  <a:pt x="107568" y="61975"/>
                </a:lnTo>
                <a:lnTo>
                  <a:pt x="102362" y="56768"/>
                </a:lnTo>
                <a:lnTo>
                  <a:pt x="97155" y="51561"/>
                </a:lnTo>
                <a:lnTo>
                  <a:pt x="90805" y="47878"/>
                </a:lnTo>
                <a:lnTo>
                  <a:pt x="83312" y="45592"/>
                </a:lnTo>
                <a:lnTo>
                  <a:pt x="82965" y="45486"/>
                </a:lnTo>
                <a:lnTo>
                  <a:pt x="70085" y="42911"/>
                </a:lnTo>
                <a:lnTo>
                  <a:pt x="58038" y="43306"/>
                </a:lnTo>
                <a:lnTo>
                  <a:pt x="50037" y="44576"/>
                </a:lnTo>
                <a:lnTo>
                  <a:pt x="42799" y="47624"/>
                </a:lnTo>
                <a:lnTo>
                  <a:pt x="36195" y="52450"/>
                </a:lnTo>
                <a:lnTo>
                  <a:pt x="26743" y="61183"/>
                </a:lnTo>
                <a:lnTo>
                  <a:pt x="18796" y="71881"/>
                </a:lnTo>
                <a:lnTo>
                  <a:pt x="15906" y="76720"/>
                </a:lnTo>
                <a:lnTo>
                  <a:pt x="10514" y="87931"/>
                </a:lnTo>
                <a:lnTo>
                  <a:pt x="5969" y="100583"/>
                </a:lnTo>
                <a:lnTo>
                  <a:pt x="2325" y="115633"/>
                </a:lnTo>
                <a:lnTo>
                  <a:pt x="762" y="128015"/>
                </a:lnTo>
                <a:lnTo>
                  <a:pt x="0" y="136905"/>
                </a:lnTo>
                <a:lnTo>
                  <a:pt x="762" y="145160"/>
                </a:lnTo>
                <a:lnTo>
                  <a:pt x="3048" y="152653"/>
                </a:lnTo>
                <a:lnTo>
                  <a:pt x="5207" y="160146"/>
                </a:lnTo>
                <a:lnTo>
                  <a:pt x="9144" y="166750"/>
                </a:lnTo>
                <a:lnTo>
                  <a:pt x="14605" y="172465"/>
                </a:lnTo>
                <a:lnTo>
                  <a:pt x="24466" y="180018"/>
                </a:lnTo>
                <a:lnTo>
                  <a:pt x="36957" y="185292"/>
                </a:lnTo>
                <a:lnTo>
                  <a:pt x="41148" y="164591"/>
                </a:lnTo>
                <a:lnTo>
                  <a:pt x="36449" y="161543"/>
                </a:lnTo>
                <a:lnTo>
                  <a:pt x="33274" y="157479"/>
                </a:lnTo>
                <a:lnTo>
                  <a:pt x="30099" y="153288"/>
                </a:lnTo>
                <a:lnTo>
                  <a:pt x="27939" y="148462"/>
                </a:lnTo>
                <a:lnTo>
                  <a:pt x="26924" y="142874"/>
                </a:lnTo>
                <a:lnTo>
                  <a:pt x="25908" y="137413"/>
                </a:lnTo>
                <a:lnTo>
                  <a:pt x="25908" y="131317"/>
                </a:lnTo>
                <a:lnTo>
                  <a:pt x="26797" y="124840"/>
                </a:lnTo>
                <a:lnTo>
                  <a:pt x="27686" y="118363"/>
                </a:lnTo>
                <a:lnTo>
                  <a:pt x="29210" y="111886"/>
                </a:lnTo>
                <a:lnTo>
                  <a:pt x="31114" y="105536"/>
                </a:lnTo>
                <a:lnTo>
                  <a:pt x="33020" y="99440"/>
                </a:lnTo>
                <a:lnTo>
                  <a:pt x="35433" y="93598"/>
                </a:lnTo>
                <a:lnTo>
                  <a:pt x="38481" y="88137"/>
                </a:lnTo>
                <a:lnTo>
                  <a:pt x="41401" y="82549"/>
                </a:lnTo>
                <a:lnTo>
                  <a:pt x="44958" y="77977"/>
                </a:lnTo>
                <a:lnTo>
                  <a:pt x="49022" y="74040"/>
                </a:lnTo>
                <a:lnTo>
                  <a:pt x="52959" y="70230"/>
                </a:lnTo>
                <a:lnTo>
                  <a:pt x="57531" y="67563"/>
                </a:lnTo>
                <a:lnTo>
                  <a:pt x="62611" y="65912"/>
                </a:lnTo>
                <a:lnTo>
                  <a:pt x="67690" y="64388"/>
                </a:lnTo>
                <a:lnTo>
                  <a:pt x="73151" y="64515"/>
                </a:lnTo>
                <a:lnTo>
                  <a:pt x="79121" y="66420"/>
                </a:lnTo>
                <a:lnTo>
                  <a:pt x="85598" y="68325"/>
                </a:lnTo>
                <a:lnTo>
                  <a:pt x="91186" y="72389"/>
                </a:lnTo>
                <a:lnTo>
                  <a:pt x="95758" y="78231"/>
                </a:lnTo>
                <a:lnTo>
                  <a:pt x="102915" y="89359"/>
                </a:lnTo>
                <a:lnTo>
                  <a:pt x="108712" y="101980"/>
                </a:lnTo>
                <a:lnTo>
                  <a:pt x="92963" y="153161"/>
                </a:lnTo>
                <a:lnTo>
                  <a:pt x="87757" y="156717"/>
                </a:lnTo>
                <a:lnTo>
                  <a:pt x="83058" y="159511"/>
                </a:lnTo>
                <a:lnTo>
                  <a:pt x="78739" y="161670"/>
                </a:lnTo>
                <a:lnTo>
                  <a:pt x="74549" y="163829"/>
                </a:lnTo>
                <a:lnTo>
                  <a:pt x="70485" y="165480"/>
                </a:lnTo>
                <a:lnTo>
                  <a:pt x="66928" y="166496"/>
                </a:lnTo>
                <a:lnTo>
                  <a:pt x="63246" y="167512"/>
                </a:lnTo>
                <a:lnTo>
                  <a:pt x="59816" y="168020"/>
                </a:lnTo>
                <a:lnTo>
                  <a:pt x="53466" y="168020"/>
                </a:lnTo>
                <a:lnTo>
                  <a:pt x="50419" y="167512"/>
                </a:lnTo>
                <a:lnTo>
                  <a:pt x="50177" y="187610"/>
                </a:lnTo>
                <a:lnTo>
                  <a:pt x="62611" y="186562"/>
                </a:lnTo>
                <a:lnTo>
                  <a:pt x="65292" y="185910"/>
                </a:lnTo>
                <a:lnTo>
                  <a:pt x="76943" y="181895"/>
                </a:lnTo>
                <a:lnTo>
                  <a:pt x="88900" y="175894"/>
                </a:lnTo>
                <a:lnTo>
                  <a:pt x="83693" y="192785"/>
                </a:lnTo>
                <a:lnTo>
                  <a:pt x="83438" y="194309"/>
                </a:lnTo>
                <a:lnTo>
                  <a:pt x="85851" y="197484"/>
                </a:lnTo>
                <a:close/>
              </a:path>
              <a:path w="922655" h="450976">
                <a:moveTo>
                  <a:pt x="36957" y="185292"/>
                </a:moveTo>
                <a:lnTo>
                  <a:pt x="37655" y="185503"/>
                </a:lnTo>
                <a:lnTo>
                  <a:pt x="50177" y="187610"/>
                </a:lnTo>
                <a:lnTo>
                  <a:pt x="50419" y="167512"/>
                </a:lnTo>
                <a:lnTo>
                  <a:pt x="47244" y="166496"/>
                </a:lnTo>
                <a:lnTo>
                  <a:pt x="41148" y="164591"/>
                </a:lnTo>
                <a:lnTo>
                  <a:pt x="36957" y="185292"/>
                </a:lnTo>
                <a:close/>
              </a:path>
              <a:path w="922655" h="450976">
                <a:moveTo>
                  <a:pt x="202691" y="109727"/>
                </a:moveTo>
                <a:lnTo>
                  <a:pt x="208407" y="91058"/>
                </a:lnTo>
                <a:lnTo>
                  <a:pt x="208661" y="89661"/>
                </a:lnTo>
                <a:lnTo>
                  <a:pt x="207390" y="86994"/>
                </a:lnTo>
                <a:lnTo>
                  <a:pt x="201421" y="84073"/>
                </a:lnTo>
                <a:lnTo>
                  <a:pt x="193929" y="82041"/>
                </a:lnTo>
                <a:lnTo>
                  <a:pt x="190372" y="81914"/>
                </a:lnTo>
                <a:lnTo>
                  <a:pt x="187197" y="84581"/>
                </a:lnTo>
                <a:lnTo>
                  <a:pt x="147828" y="212597"/>
                </a:lnTo>
                <a:lnTo>
                  <a:pt x="147828" y="214629"/>
                </a:lnTo>
                <a:lnTo>
                  <a:pt x="152527" y="218566"/>
                </a:lnTo>
                <a:lnTo>
                  <a:pt x="160528" y="221233"/>
                </a:lnTo>
                <a:lnTo>
                  <a:pt x="167893" y="222249"/>
                </a:lnTo>
                <a:lnTo>
                  <a:pt x="171322" y="219836"/>
                </a:lnTo>
                <a:lnTo>
                  <a:pt x="197231" y="135508"/>
                </a:lnTo>
                <a:lnTo>
                  <a:pt x="202184" y="131317"/>
                </a:lnTo>
                <a:lnTo>
                  <a:pt x="206502" y="127888"/>
                </a:lnTo>
                <a:lnTo>
                  <a:pt x="210438" y="125094"/>
                </a:lnTo>
                <a:lnTo>
                  <a:pt x="214249" y="122427"/>
                </a:lnTo>
                <a:lnTo>
                  <a:pt x="217805" y="120268"/>
                </a:lnTo>
                <a:lnTo>
                  <a:pt x="220980" y="118871"/>
                </a:lnTo>
                <a:lnTo>
                  <a:pt x="224155" y="117474"/>
                </a:lnTo>
                <a:lnTo>
                  <a:pt x="227076" y="116712"/>
                </a:lnTo>
                <a:lnTo>
                  <a:pt x="229615" y="116458"/>
                </a:lnTo>
                <a:lnTo>
                  <a:pt x="232156" y="116204"/>
                </a:lnTo>
                <a:lnTo>
                  <a:pt x="236982" y="117093"/>
                </a:lnTo>
                <a:lnTo>
                  <a:pt x="240791" y="118490"/>
                </a:lnTo>
                <a:lnTo>
                  <a:pt x="243966" y="120268"/>
                </a:lnTo>
                <a:lnTo>
                  <a:pt x="246634" y="122046"/>
                </a:lnTo>
                <a:lnTo>
                  <a:pt x="249936" y="124459"/>
                </a:lnTo>
                <a:lnTo>
                  <a:pt x="252476" y="125983"/>
                </a:lnTo>
                <a:lnTo>
                  <a:pt x="255651" y="125094"/>
                </a:lnTo>
                <a:lnTo>
                  <a:pt x="257175" y="122554"/>
                </a:lnTo>
                <a:lnTo>
                  <a:pt x="258317" y="119760"/>
                </a:lnTo>
                <a:lnTo>
                  <a:pt x="259461" y="115950"/>
                </a:lnTo>
                <a:lnTo>
                  <a:pt x="260731" y="112013"/>
                </a:lnTo>
                <a:lnTo>
                  <a:pt x="261365" y="109473"/>
                </a:lnTo>
                <a:lnTo>
                  <a:pt x="261746" y="106425"/>
                </a:lnTo>
                <a:lnTo>
                  <a:pt x="260477" y="103631"/>
                </a:lnTo>
                <a:lnTo>
                  <a:pt x="257175" y="100964"/>
                </a:lnTo>
                <a:lnTo>
                  <a:pt x="254254" y="99186"/>
                </a:lnTo>
                <a:lnTo>
                  <a:pt x="251079" y="97535"/>
                </a:lnTo>
                <a:lnTo>
                  <a:pt x="248031" y="96265"/>
                </a:lnTo>
                <a:lnTo>
                  <a:pt x="245363" y="95376"/>
                </a:lnTo>
                <a:lnTo>
                  <a:pt x="242696" y="94614"/>
                </a:lnTo>
                <a:lnTo>
                  <a:pt x="239776" y="94106"/>
                </a:lnTo>
                <a:lnTo>
                  <a:pt x="233934" y="93852"/>
                </a:lnTo>
                <a:lnTo>
                  <a:pt x="230886" y="94233"/>
                </a:lnTo>
                <a:lnTo>
                  <a:pt x="227584" y="95249"/>
                </a:lnTo>
                <a:lnTo>
                  <a:pt x="224282" y="96265"/>
                </a:lnTo>
                <a:lnTo>
                  <a:pt x="220471" y="97916"/>
                </a:lnTo>
                <a:lnTo>
                  <a:pt x="216408" y="100202"/>
                </a:lnTo>
                <a:lnTo>
                  <a:pt x="212343" y="102488"/>
                </a:lnTo>
                <a:lnTo>
                  <a:pt x="207771" y="105663"/>
                </a:lnTo>
                <a:lnTo>
                  <a:pt x="202691" y="109727"/>
                </a:lnTo>
                <a:close/>
              </a:path>
              <a:path w="922655" h="450976">
                <a:moveTo>
                  <a:pt x="291591" y="297179"/>
                </a:moveTo>
                <a:lnTo>
                  <a:pt x="285368" y="296036"/>
                </a:lnTo>
                <a:lnTo>
                  <a:pt x="278257" y="293750"/>
                </a:lnTo>
                <a:lnTo>
                  <a:pt x="275452" y="292853"/>
                </a:lnTo>
                <a:lnTo>
                  <a:pt x="262660" y="287453"/>
                </a:lnTo>
                <a:lnTo>
                  <a:pt x="253618" y="280923"/>
                </a:lnTo>
                <a:lnTo>
                  <a:pt x="248285" y="275843"/>
                </a:lnTo>
                <a:lnTo>
                  <a:pt x="258588" y="306743"/>
                </a:lnTo>
                <a:lnTo>
                  <a:pt x="271653" y="311403"/>
                </a:lnTo>
                <a:lnTo>
                  <a:pt x="275949" y="312659"/>
                </a:lnTo>
                <a:lnTo>
                  <a:pt x="288847" y="315455"/>
                </a:lnTo>
                <a:lnTo>
                  <a:pt x="291591" y="297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8015" y="897001"/>
            <a:ext cx="4929860" cy="444500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2" dirty="0">
                <a:solidFill>
                  <a:srgbClr val="FFC000"/>
                </a:solidFill>
                <a:latin typeface="Calibri"/>
                <a:cs typeface="Calibri"/>
              </a:rPr>
              <a:t>5. ISKANJE – KAJ VSE ŠUMI?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0" y="3185160"/>
            <a:ext cx="1674876" cy="1569720"/>
          </a:xfrm>
          <a:prstGeom prst="rect">
            <a:avLst/>
          </a:prstGeom>
        </p:spPr>
        <p:txBody>
          <a:bodyPr wrap="square" lIns="0" tIns="39370" rIns="0" bIns="0" rtlCol="0">
            <a:noAutofit/>
          </a:bodyPr>
          <a:lstStyle/>
          <a:p>
            <a:pPr marL="91135" marR="190772">
              <a:lnSpc>
                <a:spcPct val="99995"/>
              </a:lnSpc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0623" y="1706879"/>
            <a:ext cx="8229600" cy="1296924"/>
          </a:xfrm>
          <a:prstGeom prst="rect">
            <a:avLst/>
          </a:prstGeom>
        </p:spPr>
        <p:txBody>
          <a:bodyPr wrap="square" lIns="0" tIns="18510" rIns="0" bIns="0" rtlCol="0">
            <a:noAutofit/>
          </a:bodyPr>
          <a:lstStyle/>
          <a:p>
            <a:pPr marL="91744">
              <a:lnSpc>
                <a:spcPts val="2915"/>
              </a:lnSpc>
            </a:pPr>
            <a:r>
              <a:rPr sz="2400" spc="-12" dirty="0">
                <a:latin typeface="Calibri"/>
                <a:cs typeface="Calibri"/>
              </a:rPr>
              <a:t>Poišči 5 predmetov, </a:t>
            </a:r>
            <a:r>
              <a:rPr lang="sl-SI" sz="2400" spc="-12" dirty="0">
                <a:latin typeface="Calibri"/>
                <a:cs typeface="Calibri"/>
              </a:rPr>
              <a:t>s katerimi lahko ustvarjaš </a:t>
            </a:r>
            <a:r>
              <a:rPr sz="2400" spc="-12" dirty="0" err="1">
                <a:latin typeface="Calibri"/>
                <a:cs typeface="Calibri"/>
              </a:rPr>
              <a:t>različne</a:t>
            </a:r>
            <a:r>
              <a:rPr sz="2400" spc="-12" dirty="0">
                <a:latin typeface="Calibri"/>
                <a:cs typeface="Calibri"/>
              </a:rPr>
              <a:t> </a:t>
            </a:r>
            <a:r>
              <a:rPr sz="2400" spc="-12" dirty="0" err="1">
                <a:latin typeface="Calibri"/>
                <a:cs typeface="Calibri"/>
              </a:rPr>
              <a:t>zvoke</a:t>
            </a:r>
            <a:r>
              <a:rPr sz="2400" spc="-12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590538" y="4304584"/>
            <a:ext cx="2554173" cy="2554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420" y="2891028"/>
            <a:ext cx="6571488" cy="3418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4647" y="1232310"/>
            <a:ext cx="3315789" cy="2161820"/>
          </a:xfrm>
          <a:custGeom>
            <a:avLst/>
            <a:gdLst/>
            <a:ahLst/>
            <a:cxnLst/>
            <a:rect l="l" t="t" r="r" b="b"/>
            <a:pathLst>
              <a:path w="3315789" h="2161820">
                <a:moveTo>
                  <a:pt x="74482" y="1468943"/>
                </a:moveTo>
                <a:lnTo>
                  <a:pt x="74583" y="1481880"/>
                </a:lnTo>
                <a:lnTo>
                  <a:pt x="75324" y="1494852"/>
                </a:lnTo>
                <a:lnTo>
                  <a:pt x="76713" y="1507841"/>
                </a:lnTo>
                <a:lnTo>
                  <a:pt x="81019" y="1531830"/>
                </a:lnTo>
                <a:lnTo>
                  <a:pt x="87395" y="1555061"/>
                </a:lnTo>
                <a:lnTo>
                  <a:pt x="95747" y="1577466"/>
                </a:lnTo>
                <a:lnTo>
                  <a:pt x="105979" y="1598980"/>
                </a:lnTo>
                <a:lnTo>
                  <a:pt x="117996" y="1619534"/>
                </a:lnTo>
                <a:lnTo>
                  <a:pt x="131703" y="1639062"/>
                </a:lnTo>
                <a:lnTo>
                  <a:pt x="147004" y="1657498"/>
                </a:lnTo>
                <a:lnTo>
                  <a:pt x="163805" y="1674774"/>
                </a:lnTo>
                <a:lnTo>
                  <a:pt x="182009" y="1690824"/>
                </a:lnTo>
                <a:lnTo>
                  <a:pt x="201523" y="1705580"/>
                </a:lnTo>
                <a:lnTo>
                  <a:pt x="222249" y="1718977"/>
                </a:lnTo>
                <a:lnTo>
                  <a:pt x="244094" y="1730946"/>
                </a:lnTo>
                <a:lnTo>
                  <a:pt x="266962" y="1741421"/>
                </a:lnTo>
                <a:lnTo>
                  <a:pt x="290758" y="1750336"/>
                </a:lnTo>
                <a:lnTo>
                  <a:pt x="315386" y="1757623"/>
                </a:lnTo>
                <a:lnTo>
                  <a:pt x="340751" y="1763215"/>
                </a:lnTo>
                <a:lnTo>
                  <a:pt x="366759" y="1767046"/>
                </a:lnTo>
                <a:lnTo>
                  <a:pt x="393313" y="1769049"/>
                </a:lnTo>
                <a:lnTo>
                  <a:pt x="420318" y="1769157"/>
                </a:lnTo>
                <a:lnTo>
                  <a:pt x="447680" y="1767302"/>
                </a:lnTo>
                <a:lnTo>
                  <a:pt x="449712" y="1770477"/>
                </a:lnTo>
                <a:lnTo>
                  <a:pt x="480593" y="1813004"/>
                </a:lnTo>
                <a:lnTo>
                  <a:pt x="510001" y="1846599"/>
                </a:lnTo>
                <a:lnTo>
                  <a:pt x="541920" y="1877566"/>
                </a:lnTo>
                <a:lnTo>
                  <a:pt x="576139" y="1905859"/>
                </a:lnTo>
                <a:lnTo>
                  <a:pt x="612451" y="1931432"/>
                </a:lnTo>
                <a:lnTo>
                  <a:pt x="650646" y="1954238"/>
                </a:lnTo>
                <a:lnTo>
                  <a:pt x="690514" y="1974232"/>
                </a:lnTo>
                <a:lnTo>
                  <a:pt x="731848" y="1991366"/>
                </a:lnTo>
                <a:lnTo>
                  <a:pt x="774439" y="2005595"/>
                </a:lnTo>
                <a:lnTo>
                  <a:pt x="818076" y="2016873"/>
                </a:lnTo>
                <a:lnTo>
                  <a:pt x="862551" y="2025154"/>
                </a:lnTo>
                <a:lnTo>
                  <a:pt x="907656" y="2030391"/>
                </a:lnTo>
                <a:lnTo>
                  <a:pt x="953181" y="2032537"/>
                </a:lnTo>
                <a:lnTo>
                  <a:pt x="998917" y="2031548"/>
                </a:lnTo>
                <a:lnTo>
                  <a:pt x="1044656" y="2027377"/>
                </a:lnTo>
                <a:lnTo>
                  <a:pt x="1090188" y="2019977"/>
                </a:lnTo>
                <a:lnTo>
                  <a:pt x="1135304" y="2009302"/>
                </a:lnTo>
                <a:lnTo>
                  <a:pt x="1179795" y="1995306"/>
                </a:lnTo>
                <a:lnTo>
                  <a:pt x="1223453" y="1977943"/>
                </a:lnTo>
                <a:lnTo>
                  <a:pt x="1266068" y="1957167"/>
                </a:lnTo>
                <a:lnTo>
                  <a:pt x="1276292" y="1970289"/>
                </a:lnTo>
                <a:lnTo>
                  <a:pt x="1298152" y="1995451"/>
                </a:lnTo>
                <a:lnTo>
                  <a:pt x="1321811" y="2019118"/>
                </a:lnTo>
                <a:lnTo>
                  <a:pt x="1347168" y="2041220"/>
                </a:lnTo>
                <a:lnTo>
                  <a:pt x="1374120" y="2061691"/>
                </a:lnTo>
                <a:lnTo>
                  <a:pt x="1402567" y="2080462"/>
                </a:lnTo>
                <a:lnTo>
                  <a:pt x="1432407" y="2097465"/>
                </a:lnTo>
                <a:lnTo>
                  <a:pt x="1463539" y="2112633"/>
                </a:lnTo>
                <a:lnTo>
                  <a:pt x="1495862" y="2125898"/>
                </a:lnTo>
                <a:lnTo>
                  <a:pt x="1529274" y="2137193"/>
                </a:lnTo>
                <a:lnTo>
                  <a:pt x="1587479" y="2151575"/>
                </a:lnTo>
                <a:lnTo>
                  <a:pt x="1628664" y="2157977"/>
                </a:lnTo>
                <a:lnTo>
                  <a:pt x="1669749" y="2161366"/>
                </a:lnTo>
                <a:lnTo>
                  <a:pt x="1710565" y="2161820"/>
                </a:lnTo>
                <a:lnTo>
                  <a:pt x="1750948" y="2159419"/>
                </a:lnTo>
                <a:lnTo>
                  <a:pt x="1790732" y="2154241"/>
                </a:lnTo>
                <a:lnTo>
                  <a:pt x="1829750" y="2146366"/>
                </a:lnTo>
                <a:lnTo>
                  <a:pt x="1867836" y="2135872"/>
                </a:lnTo>
                <a:lnTo>
                  <a:pt x="1904825" y="2122838"/>
                </a:lnTo>
                <a:lnTo>
                  <a:pt x="1940549" y="2107345"/>
                </a:lnTo>
                <a:lnTo>
                  <a:pt x="1974845" y="2089470"/>
                </a:lnTo>
                <a:lnTo>
                  <a:pt x="2007544" y="2069293"/>
                </a:lnTo>
                <a:lnTo>
                  <a:pt x="2038482" y="2046893"/>
                </a:lnTo>
                <a:lnTo>
                  <a:pt x="2067492" y="2022349"/>
                </a:lnTo>
                <a:lnTo>
                  <a:pt x="2094408" y="1995740"/>
                </a:lnTo>
                <a:lnTo>
                  <a:pt x="2119064" y="1967145"/>
                </a:lnTo>
                <a:lnTo>
                  <a:pt x="2141295" y="1936642"/>
                </a:lnTo>
                <a:lnTo>
                  <a:pt x="2160934" y="1904313"/>
                </a:lnTo>
                <a:lnTo>
                  <a:pt x="2177814" y="1870234"/>
                </a:lnTo>
                <a:lnTo>
                  <a:pt x="2191771" y="1834485"/>
                </a:lnTo>
                <a:lnTo>
                  <a:pt x="2200754" y="1839339"/>
                </a:lnTo>
                <a:lnTo>
                  <a:pt x="2223508" y="1850518"/>
                </a:lnTo>
                <a:lnTo>
                  <a:pt x="2246903" y="1860466"/>
                </a:lnTo>
                <a:lnTo>
                  <a:pt x="2270871" y="1869166"/>
                </a:lnTo>
                <a:lnTo>
                  <a:pt x="2295347" y="1876600"/>
                </a:lnTo>
                <a:lnTo>
                  <a:pt x="2320266" y="1882751"/>
                </a:lnTo>
                <a:lnTo>
                  <a:pt x="2345560" y="1887602"/>
                </a:lnTo>
                <a:lnTo>
                  <a:pt x="2371164" y="1891134"/>
                </a:lnTo>
                <a:lnTo>
                  <a:pt x="2397012" y="1893331"/>
                </a:lnTo>
                <a:lnTo>
                  <a:pt x="2423038" y="1894175"/>
                </a:lnTo>
                <a:lnTo>
                  <a:pt x="2459412" y="1893135"/>
                </a:lnTo>
                <a:lnTo>
                  <a:pt x="2495001" y="1889547"/>
                </a:lnTo>
                <a:lnTo>
                  <a:pt x="2529688" y="1883512"/>
                </a:lnTo>
                <a:lnTo>
                  <a:pt x="2563360" y="1875130"/>
                </a:lnTo>
                <a:lnTo>
                  <a:pt x="2595901" y="1864503"/>
                </a:lnTo>
                <a:lnTo>
                  <a:pt x="2627196" y="1851730"/>
                </a:lnTo>
                <a:lnTo>
                  <a:pt x="2657131" y="1836912"/>
                </a:lnTo>
                <a:lnTo>
                  <a:pt x="2685589" y="1820150"/>
                </a:lnTo>
                <a:lnTo>
                  <a:pt x="2712456" y="1801543"/>
                </a:lnTo>
                <a:lnTo>
                  <a:pt x="2737617" y="1781193"/>
                </a:lnTo>
                <a:lnTo>
                  <a:pt x="2760957" y="1759200"/>
                </a:lnTo>
                <a:lnTo>
                  <a:pt x="2782361" y="1735664"/>
                </a:lnTo>
                <a:lnTo>
                  <a:pt x="2801713" y="1710686"/>
                </a:lnTo>
                <a:lnTo>
                  <a:pt x="2818899" y="1684367"/>
                </a:lnTo>
                <a:lnTo>
                  <a:pt x="2833804" y="1656806"/>
                </a:lnTo>
                <a:lnTo>
                  <a:pt x="2846312" y="1628105"/>
                </a:lnTo>
                <a:lnTo>
                  <a:pt x="2856309" y="1598364"/>
                </a:lnTo>
                <a:lnTo>
                  <a:pt x="2863679" y="1567683"/>
                </a:lnTo>
                <a:lnTo>
                  <a:pt x="2868307" y="1536163"/>
                </a:lnTo>
                <a:lnTo>
                  <a:pt x="2870078" y="1503904"/>
                </a:lnTo>
                <a:lnTo>
                  <a:pt x="2883300" y="1502060"/>
                </a:lnTo>
                <a:lnTo>
                  <a:pt x="2909502" y="1497482"/>
                </a:lnTo>
                <a:lnTo>
                  <a:pt x="2935344" y="1491734"/>
                </a:lnTo>
                <a:lnTo>
                  <a:pt x="2960779" y="1484834"/>
                </a:lnTo>
                <a:lnTo>
                  <a:pt x="2985758" y="1476799"/>
                </a:lnTo>
                <a:lnTo>
                  <a:pt x="3010235" y="1467646"/>
                </a:lnTo>
                <a:lnTo>
                  <a:pt x="3034163" y="1457393"/>
                </a:lnTo>
                <a:lnTo>
                  <a:pt x="3057495" y="1446058"/>
                </a:lnTo>
                <a:lnTo>
                  <a:pt x="3080182" y="1433658"/>
                </a:lnTo>
                <a:lnTo>
                  <a:pt x="3102178" y="1420210"/>
                </a:lnTo>
                <a:lnTo>
                  <a:pt x="3145632" y="1388840"/>
                </a:lnTo>
                <a:lnTo>
                  <a:pt x="3175567" y="1362732"/>
                </a:lnTo>
                <a:lnTo>
                  <a:pt x="3202683" y="1334941"/>
                </a:lnTo>
                <a:lnTo>
                  <a:pt x="3226954" y="1305634"/>
                </a:lnTo>
                <a:lnTo>
                  <a:pt x="3248358" y="1274977"/>
                </a:lnTo>
                <a:lnTo>
                  <a:pt x="3266868" y="1243136"/>
                </a:lnTo>
                <a:lnTo>
                  <a:pt x="3282460" y="1210279"/>
                </a:lnTo>
                <a:lnTo>
                  <a:pt x="3295110" y="1176571"/>
                </a:lnTo>
                <a:lnTo>
                  <a:pt x="3304792" y="1142178"/>
                </a:lnTo>
                <a:lnTo>
                  <a:pt x="3311483" y="1107268"/>
                </a:lnTo>
                <a:lnTo>
                  <a:pt x="3315157" y="1072006"/>
                </a:lnTo>
                <a:lnTo>
                  <a:pt x="3315789" y="1036559"/>
                </a:lnTo>
                <a:lnTo>
                  <a:pt x="3313356" y="1001093"/>
                </a:lnTo>
                <a:lnTo>
                  <a:pt x="3307832" y="965775"/>
                </a:lnTo>
                <a:lnTo>
                  <a:pt x="3299193" y="930771"/>
                </a:lnTo>
                <a:lnTo>
                  <a:pt x="3287415" y="896248"/>
                </a:lnTo>
                <a:lnTo>
                  <a:pt x="3272471" y="862372"/>
                </a:lnTo>
                <a:lnTo>
                  <a:pt x="3254338" y="829309"/>
                </a:lnTo>
                <a:lnTo>
                  <a:pt x="3232992" y="797226"/>
                </a:lnTo>
                <a:lnTo>
                  <a:pt x="3208406" y="766288"/>
                </a:lnTo>
                <a:lnTo>
                  <a:pt x="3208613" y="765861"/>
                </a:lnTo>
                <a:lnTo>
                  <a:pt x="3218779" y="742478"/>
                </a:lnTo>
                <a:lnTo>
                  <a:pt x="3227075" y="718536"/>
                </a:lnTo>
                <a:lnTo>
                  <a:pt x="3234593" y="689421"/>
                </a:lnTo>
                <a:lnTo>
                  <a:pt x="3239366" y="660332"/>
                </a:lnTo>
                <a:lnTo>
                  <a:pt x="3241467" y="631382"/>
                </a:lnTo>
                <a:lnTo>
                  <a:pt x="3240970" y="602687"/>
                </a:lnTo>
                <a:lnTo>
                  <a:pt x="3237950" y="574362"/>
                </a:lnTo>
                <a:lnTo>
                  <a:pt x="3232479" y="546521"/>
                </a:lnTo>
                <a:lnTo>
                  <a:pt x="3224633" y="519279"/>
                </a:lnTo>
                <a:lnTo>
                  <a:pt x="3214485" y="492751"/>
                </a:lnTo>
                <a:lnTo>
                  <a:pt x="3202109" y="467051"/>
                </a:lnTo>
                <a:lnTo>
                  <a:pt x="3187578" y="442296"/>
                </a:lnTo>
                <a:lnTo>
                  <a:pt x="3170968" y="418598"/>
                </a:lnTo>
                <a:lnTo>
                  <a:pt x="3152351" y="396073"/>
                </a:lnTo>
                <a:lnTo>
                  <a:pt x="3131801" y="374836"/>
                </a:lnTo>
                <a:lnTo>
                  <a:pt x="3109393" y="355002"/>
                </a:lnTo>
                <a:lnTo>
                  <a:pt x="3085200" y="336685"/>
                </a:lnTo>
                <a:lnTo>
                  <a:pt x="3059297" y="320000"/>
                </a:lnTo>
                <a:lnTo>
                  <a:pt x="3031757" y="305062"/>
                </a:lnTo>
                <a:lnTo>
                  <a:pt x="3002654" y="291986"/>
                </a:lnTo>
                <a:lnTo>
                  <a:pt x="2972062" y="280886"/>
                </a:lnTo>
                <a:lnTo>
                  <a:pt x="2940055" y="271877"/>
                </a:lnTo>
                <a:lnTo>
                  <a:pt x="2939690" y="270102"/>
                </a:lnTo>
                <a:lnTo>
                  <a:pt x="2933446" y="245506"/>
                </a:lnTo>
                <a:lnTo>
                  <a:pt x="2925139" y="221521"/>
                </a:lnTo>
                <a:lnTo>
                  <a:pt x="2914831" y="198243"/>
                </a:lnTo>
                <a:lnTo>
                  <a:pt x="2902584" y="175765"/>
                </a:lnTo>
                <a:lnTo>
                  <a:pt x="2888461" y="154182"/>
                </a:lnTo>
                <a:lnTo>
                  <a:pt x="2872525" y="133591"/>
                </a:lnTo>
                <a:lnTo>
                  <a:pt x="2854836" y="114085"/>
                </a:lnTo>
                <a:lnTo>
                  <a:pt x="2835458" y="95760"/>
                </a:lnTo>
                <a:lnTo>
                  <a:pt x="2814452" y="78710"/>
                </a:lnTo>
                <a:lnTo>
                  <a:pt x="2790344" y="62061"/>
                </a:lnTo>
                <a:lnTo>
                  <a:pt x="2765201" y="47425"/>
                </a:lnTo>
                <a:lnTo>
                  <a:pt x="2739159" y="34792"/>
                </a:lnTo>
                <a:lnTo>
                  <a:pt x="2712351" y="24153"/>
                </a:lnTo>
                <a:lnTo>
                  <a:pt x="2684914" y="15498"/>
                </a:lnTo>
                <a:lnTo>
                  <a:pt x="2656982" y="8817"/>
                </a:lnTo>
                <a:lnTo>
                  <a:pt x="2628691" y="4100"/>
                </a:lnTo>
                <a:lnTo>
                  <a:pt x="2600174" y="1338"/>
                </a:lnTo>
                <a:lnTo>
                  <a:pt x="2571567" y="520"/>
                </a:lnTo>
                <a:lnTo>
                  <a:pt x="2543006" y="1637"/>
                </a:lnTo>
                <a:lnTo>
                  <a:pt x="2514624" y="4679"/>
                </a:lnTo>
                <a:lnTo>
                  <a:pt x="2486558" y="9637"/>
                </a:lnTo>
                <a:lnTo>
                  <a:pt x="2458941" y="16499"/>
                </a:lnTo>
                <a:lnTo>
                  <a:pt x="2431909" y="25258"/>
                </a:lnTo>
                <a:lnTo>
                  <a:pt x="2405598" y="35901"/>
                </a:lnTo>
                <a:lnTo>
                  <a:pt x="2380141" y="48421"/>
                </a:lnTo>
                <a:lnTo>
                  <a:pt x="2355674" y="62807"/>
                </a:lnTo>
                <a:lnTo>
                  <a:pt x="2332331" y="79050"/>
                </a:lnTo>
                <a:lnTo>
                  <a:pt x="2310249" y="97139"/>
                </a:lnTo>
                <a:lnTo>
                  <a:pt x="2289561" y="117064"/>
                </a:lnTo>
                <a:lnTo>
                  <a:pt x="2286246" y="113269"/>
                </a:lnTo>
                <a:lnTo>
                  <a:pt x="2268817" y="95170"/>
                </a:lnTo>
                <a:lnTo>
                  <a:pt x="2249860" y="78393"/>
                </a:lnTo>
                <a:lnTo>
                  <a:pt x="2229470" y="63026"/>
                </a:lnTo>
                <a:lnTo>
                  <a:pt x="2207742" y="49154"/>
                </a:lnTo>
                <a:lnTo>
                  <a:pt x="2184771" y="36864"/>
                </a:lnTo>
                <a:lnTo>
                  <a:pt x="2147798" y="21322"/>
                </a:lnTo>
                <a:lnTo>
                  <a:pt x="2122329" y="13268"/>
                </a:lnTo>
                <a:lnTo>
                  <a:pt x="2096559" y="7144"/>
                </a:lnTo>
                <a:lnTo>
                  <a:pt x="2070601" y="2914"/>
                </a:lnTo>
                <a:lnTo>
                  <a:pt x="2044572" y="544"/>
                </a:lnTo>
                <a:lnTo>
                  <a:pt x="2018588" y="0"/>
                </a:lnTo>
                <a:lnTo>
                  <a:pt x="1992763" y="1246"/>
                </a:lnTo>
                <a:lnTo>
                  <a:pt x="1967214" y="4249"/>
                </a:lnTo>
                <a:lnTo>
                  <a:pt x="1942056" y="8973"/>
                </a:lnTo>
                <a:lnTo>
                  <a:pt x="1917404" y="15385"/>
                </a:lnTo>
                <a:lnTo>
                  <a:pt x="1893374" y="23449"/>
                </a:lnTo>
                <a:lnTo>
                  <a:pt x="1870081" y="33132"/>
                </a:lnTo>
                <a:lnTo>
                  <a:pt x="1847642" y="44397"/>
                </a:lnTo>
                <a:lnTo>
                  <a:pt x="1826171" y="57212"/>
                </a:lnTo>
                <a:lnTo>
                  <a:pt x="1805785" y="71541"/>
                </a:lnTo>
                <a:lnTo>
                  <a:pt x="1786598" y="87349"/>
                </a:lnTo>
                <a:lnTo>
                  <a:pt x="1768726" y="104603"/>
                </a:lnTo>
                <a:lnTo>
                  <a:pt x="1752285" y="123267"/>
                </a:lnTo>
                <a:lnTo>
                  <a:pt x="1737390" y="143308"/>
                </a:lnTo>
                <a:lnTo>
                  <a:pt x="1724157" y="164689"/>
                </a:lnTo>
                <a:lnTo>
                  <a:pt x="1715216" y="157108"/>
                </a:lnTo>
                <a:lnTo>
                  <a:pt x="1695203" y="141681"/>
                </a:lnTo>
                <a:lnTo>
                  <a:pt x="1674144" y="127449"/>
                </a:lnTo>
                <a:lnTo>
                  <a:pt x="1652107" y="114449"/>
                </a:lnTo>
                <a:lnTo>
                  <a:pt x="1629161" y="102713"/>
                </a:lnTo>
                <a:lnTo>
                  <a:pt x="1598916" y="89784"/>
                </a:lnTo>
                <a:lnTo>
                  <a:pt x="1568090" y="79242"/>
                </a:lnTo>
                <a:lnTo>
                  <a:pt x="1536827" y="71046"/>
                </a:lnTo>
                <a:lnTo>
                  <a:pt x="1505269" y="65159"/>
                </a:lnTo>
                <a:lnTo>
                  <a:pt x="1473559" y="61542"/>
                </a:lnTo>
                <a:lnTo>
                  <a:pt x="1441837" y="60155"/>
                </a:lnTo>
                <a:lnTo>
                  <a:pt x="1410248" y="60960"/>
                </a:lnTo>
                <a:lnTo>
                  <a:pt x="1378933" y="63918"/>
                </a:lnTo>
                <a:lnTo>
                  <a:pt x="1348034" y="68991"/>
                </a:lnTo>
                <a:lnTo>
                  <a:pt x="1317694" y="76139"/>
                </a:lnTo>
                <a:lnTo>
                  <a:pt x="1288055" y="85323"/>
                </a:lnTo>
                <a:lnTo>
                  <a:pt x="1259259" y="96505"/>
                </a:lnTo>
                <a:lnTo>
                  <a:pt x="1231449" y="109645"/>
                </a:lnTo>
                <a:lnTo>
                  <a:pt x="1204767" y="124705"/>
                </a:lnTo>
                <a:lnTo>
                  <a:pt x="1179355" y="141647"/>
                </a:lnTo>
                <a:lnTo>
                  <a:pt x="1155356" y="160430"/>
                </a:lnTo>
                <a:lnTo>
                  <a:pt x="1132911" y="181017"/>
                </a:lnTo>
                <a:lnTo>
                  <a:pt x="1112164" y="203368"/>
                </a:lnTo>
                <a:lnTo>
                  <a:pt x="1093256" y="227445"/>
                </a:lnTo>
                <a:lnTo>
                  <a:pt x="1076330" y="253208"/>
                </a:lnTo>
                <a:lnTo>
                  <a:pt x="1061215" y="245651"/>
                </a:lnTo>
                <a:lnTo>
                  <a:pt x="1030285" y="231946"/>
                </a:lnTo>
                <a:lnTo>
                  <a:pt x="998517" y="220141"/>
                </a:lnTo>
                <a:lnTo>
                  <a:pt x="966024" y="210255"/>
                </a:lnTo>
                <a:lnTo>
                  <a:pt x="932916" y="202312"/>
                </a:lnTo>
                <a:lnTo>
                  <a:pt x="899307" y="196331"/>
                </a:lnTo>
                <a:lnTo>
                  <a:pt x="865308" y="192334"/>
                </a:lnTo>
                <a:lnTo>
                  <a:pt x="831032" y="190343"/>
                </a:lnTo>
                <a:lnTo>
                  <a:pt x="813824" y="190107"/>
                </a:lnTo>
                <a:lnTo>
                  <a:pt x="796589" y="190379"/>
                </a:lnTo>
                <a:lnTo>
                  <a:pt x="762093" y="192464"/>
                </a:lnTo>
                <a:lnTo>
                  <a:pt x="703016" y="200882"/>
                </a:lnTo>
                <a:lnTo>
                  <a:pt x="662560" y="210311"/>
                </a:lnTo>
                <a:lnTo>
                  <a:pt x="623606" y="222434"/>
                </a:lnTo>
                <a:lnTo>
                  <a:pt x="586269" y="237118"/>
                </a:lnTo>
                <a:lnTo>
                  <a:pt x="550661" y="254230"/>
                </a:lnTo>
                <a:lnTo>
                  <a:pt x="516898" y="273638"/>
                </a:lnTo>
                <a:lnTo>
                  <a:pt x="485093" y="295207"/>
                </a:lnTo>
                <a:lnTo>
                  <a:pt x="455359" y="318805"/>
                </a:lnTo>
                <a:lnTo>
                  <a:pt x="427812" y="344300"/>
                </a:lnTo>
                <a:lnTo>
                  <a:pt x="402564" y="371557"/>
                </a:lnTo>
                <a:lnTo>
                  <a:pt x="379729" y="400443"/>
                </a:lnTo>
                <a:lnTo>
                  <a:pt x="359422" y="430827"/>
                </a:lnTo>
                <a:lnTo>
                  <a:pt x="341757" y="462573"/>
                </a:lnTo>
                <a:lnTo>
                  <a:pt x="326847" y="495551"/>
                </a:lnTo>
                <a:lnTo>
                  <a:pt x="314807" y="529626"/>
                </a:lnTo>
                <a:lnTo>
                  <a:pt x="305749" y="564665"/>
                </a:lnTo>
                <a:lnTo>
                  <a:pt x="299789" y="600536"/>
                </a:lnTo>
                <a:lnTo>
                  <a:pt x="297040" y="637105"/>
                </a:lnTo>
                <a:lnTo>
                  <a:pt x="297616" y="674239"/>
                </a:lnTo>
                <a:lnTo>
                  <a:pt x="301630" y="711805"/>
                </a:lnTo>
                <a:lnTo>
                  <a:pt x="298836" y="718536"/>
                </a:lnTo>
                <a:lnTo>
                  <a:pt x="267547" y="722780"/>
                </a:lnTo>
                <a:lnTo>
                  <a:pt x="237118" y="729576"/>
                </a:lnTo>
                <a:lnTo>
                  <a:pt x="207724" y="738828"/>
                </a:lnTo>
                <a:lnTo>
                  <a:pt x="179540" y="750437"/>
                </a:lnTo>
                <a:lnTo>
                  <a:pt x="152739" y="764304"/>
                </a:lnTo>
                <a:lnTo>
                  <a:pt x="127496" y="780332"/>
                </a:lnTo>
                <a:lnTo>
                  <a:pt x="103986" y="798421"/>
                </a:lnTo>
                <a:lnTo>
                  <a:pt x="82384" y="818474"/>
                </a:lnTo>
                <a:lnTo>
                  <a:pt x="62863" y="840393"/>
                </a:lnTo>
                <a:lnTo>
                  <a:pt x="45598" y="864078"/>
                </a:lnTo>
                <a:lnTo>
                  <a:pt x="32746" y="885625"/>
                </a:lnTo>
                <a:lnTo>
                  <a:pt x="22057" y="907674"/>
                </a:lnTo>
                <a:lnTo>
                  <a:pt x="13502" y="930121"/>
                </a:lnTo>
                <a:lnTo>
                  <a:pt x="7049" y="952861"/>
                </a:lnTo>
                <a:lnTo>
                  <a:pt x="2668" y="975789"/>
                </a:lnTo>
                <a:lnTo>
                  <a:pt x="329" y="998800"/>
                </a:lnTo>
                <a:lnTo>
                  <a:pt x="0" y="1021790"/>
                </a:lnTo>
                <a:lnTo>
                  <a:pt x="1650" y="1044654"/>
                </a:lnTo>
                <a:lnTo>
                  <a:pt x="5250" y="1067287"/>
                </a:lnTo>
                <a:lnTo>
                  <a:pt x="10769" y="1089583"/>
                </a:lnTo>
                <a:lnTo>
                  <a:pt x="18175" y="1111438"/>
                </a:lnTo>
                <a:lnTo>
                  <a:pt x="27438" y="1132747"/>
                </a:lnTo>
                <a:lnTo>
                  <a:pt x="38528" y="1153406"/>
                </a:lnTo>
                <a:lnTo>
                  <a:pt x="51414" y="1173309"/>
                </a:lnTo>
                <a:lnTo>
                  <a:pt x="66065" y="1192352"/>
                </a:lnTo>
                <a:lnTo>
                  <a:pt x="82451" y="1210429"/>
                </a:lnTo>
                <a:lnTo>
                  <a:pt x="100540" y="1227436"/>
                </a:lnTo>
                <a:lnTo>
                  <a:pt x="120303" y="1243268"/>
                </a:lnTo>
                <a:lnTo>
                  <a:pt x="141707" y="1257819"/>
                </a:lnTo>
                <a:lnTo>
                  <a:pt x="164724" y="1270986"/>
                </a:lnTo>
                <a:lnTo>
                  <a:pt x="154893" y="1280700"/>
                </a:lnTo>
                <a:lnTo>
                  <a:pt x="145595" y="1290741"/>
                </a:lnTo>
                <a:lnTo>
                  <a:pt x="136838" y="1301093"/>
                </a:lnTo>
                <a:lnTo>
                  <a:pt x="128627" y="1311737"/>
                </a:lnTo>
                <a:lnTo>
                  <a:pt x="120969" y="1322658"/>
                </a:lnTo>
                <a:lnTo>
                  <a:pt x="113870" y="1333837"/>
                </a:lnTo>
                <a:lnTo>
                  <a:pt x="107336" y="1345257"/>
                </a:lnTo>
                <a:lnTo>
                  <a:pt x="101375" y="1356901"/>
                </a:lnTo>
                <a:lnTo>
                  <a:pt x="95991" y="1368753"/>
                </a:lnTo>
                <a:lnTo>
                  <a:pt x="91191" y="1380794"/>
                </a:lnTo>
                <a:lnTo>
                  <a:pt x="86982" y="1393007"/>
                </a:lnTo>
                <a:lnTo>
                  <a:pt x="83370" y="1405376"/>
                </a:lnTo>
                <a:lnTo>
                  <a:pt x="80361" y="1417882"/>
                </a:lnTo>
                <a:lnTo>
                  <a:pt x="77961" y="1430509"/>
                </a:lnTo>
                <a:lnTo>
                  <a:pt x="76178" y="1443240"/>
                </a:lnTo>
                <a:lnTo>
                  <a:pt x="75016" y="1456057"/>
                </a:lnTo>
                <a:lnTo>
                  <a:pt x="74482" y="1468943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14743" y="4498086"/>
            <a:ext cx="120014" cy="120141"/>
          </a:xfrm>
          <a:custGeom>
            <a:avLst/>
            <a:gdLst/>
            <a:ahLst/>
            <a:cxnLst/>
            <a:rect l="l" t="t" r="r" b="b"/>
            <a:pathLst>
              <a:path w="120014" h="120141">
                <a:moveTo>
                  <a:pt x="120014" y="60070"/>
                </a:moveTo>
                <a:lnTo>
                  <a:pt x="119183" y="50045"/>
                </a:lnTo>
                <a:lnTo>
                  <a:pt x="115215" y="36483"/>
                </a:lnTo>
                <a:lnTo>
                  <a:pt x="108342" y="24455"/>
                </a:lnTo>
                <a:lnTo>
                  <a:pt x="98971" y="14378"/>
                </a:lnTo>
                <a:lnTo>
                  <a:pt x="87509" y="6667"/>
                </a:lnTo>
                <a:lnTo>
                  <a:pt x="74364" y="1735"/>
                </a:lnTo>
                <a:lnTo>
                  <a:pt x="59943" y="0"/>
                </a:lnTo>
                <a:lnTo>
                  <a:pt x="50012" y="819"/>
                </a:lnTo>
                <a:lnTo>
                  <a:pt x="36444" y="4788"/>
                </a:lnTo>
                <a:lnTo>
                  <a:pt x="24420" y="11674"/>
                </a:lnTo>
                <a:lnTo>
                  <a:pt x="14353" y="21062"/>
                </a:lnTo>
                <a:lnTo>
                  <a:pt x="6653" y="32535"/>
                </a:lnTo>
                <a:lnTo>
                  <a:pt x="1731" y="45676"/>
                </a:lnTo>
                <a:lnTo>
                  <a:pt x="0" y="60070"/>
                </a:lnTo>
                <a:lnTo>
                  <a:pt x="816" y="70006"/>
                </a:lnTo>
                <a:lnTo>
                  <a:pt x="4768" y="83590"/>
                </a:lnTo>
                <a:lnTo>
                  <a:pt x="11629" y="95639"/>
                </a:lnTo>
                <a:lnTo>
                  <a:pt x="20989" y="105734"/>
                </a:lnTo>
                <a:lnTo>
                  <a:pt x="32435" y="113461"/>
                </a:lnTo>
                <a:lnTo>
                  <a:pt x="45557" y="118402"/>
                </a:lnTo>
                <a:lnTo>
                  <a:pt x="59943" y="120141"/>
                </a:lnTo>
                <a:lnTo>
                  <a:pt x="70000" y="119307"/>
                </a:lnTo>
                <a:lnTo>
                  <a:pt x="83585" y="115324"/>
                </a:lnTo>
                <a:lnTo>
                  <a:pt x="95614" y="108432"/>
                </a:lnTo>
                <a:lnTo>
                  <a:pt x="105678" y="99046"/>
                </a:lnTo>
                <a:lnTo>
                  <a:pt x="113371" y="87580"/>
                </a:lnTo>
                <a:lnTo>
                  <a:pt x="118286" y="74450"/>
                </a:lnTo>
                <a:lnTo>
                  <a:pt x="120014" y="6007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3204" y="4084574"/>
            <a:ext cx="240156" cy="240156"/>
          </a:xfrm>
          <a:custGeom>
            <a:avLst/>
            <a:gdLst/>
            <a:ahLst/>
            <a:cxnLst/>
            <a:rect l="l" t="t" r="r" b="b"/>
            <a:pathLst>
              <a:path w="240156" h="240156">
                <a:moveTo>
                  <a:pt x="240156" y="120142"/>
                </a:moveTo>
                <a:lnTo>
                  <a:pt x="238506" y="100181"/>
                </a:lnTo>
                <a:lnTo>
                  <a:pt x="235317" y="86275"/>
                </a:lnTo>
                <a:lnTo>
                  <a:pt x="230571" y="73034"/>
                </a:lnTo>
                <a:lnTo>
                  <a:pt x="224370" y="60560"/>
                </a:lnTo>
                <a:lnTo>
                  <a:pt x="216817" y="48958"/>
                </a:lnTo>
                <a:lnTo>
                  <a:pt x="208017" y="38332"/>
                </a:lnTo>
                <a:lnTo>
                  <a:pt x="198071" y="28786"/>
                </a:lnTo>
                <a:lnTo>
                  <a:pt x="187084" y="20423"/>
                </a:lnTo>
                <a:lnTo>
                  <a:pt x="175159" y="13347"/>
                </a:lnTo>
                <a:lnTo>
                  <a:pt x="162399" y="7664"/>
                </a:lnTo>
                <a:lnTo>
                  <a:pt x="148907" y="3475"/>
                </a:lnTo>
                <a:lnTo>
                  <a:pt x="134787" y="886"/>
                </a:lnTo>
                <a:lnTo>
                  <a:pt x="120142" y="0"/>
                </a:lnTo>
                <a:lnTo>
                  <a:pt x="114536" y="128"/>
                </a:lnTo>
                <a:lnTo>
                  <a:pt x="100060" y="1669"/>
                </a:lnTo>
                <a:lnTo>
                  <a:pt x="86151" y="4873"/>
                </a:lnTo>
                <a:lnTo>
                  <a:pt x="72912" y="9635"/>
                </a:lnTo>
                <a:lnTo>
                  <a:pt x="60446" y="15851"/>
                </a:lnTo>
                <a:lnTo>
                  <a:pt x="48856" y="23419"/>
                </a:lnTo>
                <a:lnTo>
                  <a:pt x="38245" y="32233"/>
                </a:lnTo>
                <a:lnTo>
                  <a:pt x="28715" y="42191"/>
                </a:lnTo>
                <a:lnTo>
                  <a:pt x="20369" y="53189"/>
                </a:lnTo>
                <a:lnTo>
                  <a:pt x="13310" y="65123"/>
                </a:lnTo>
                <a:lnTo>
                  <a:pt x="7641" y="77888"/>
                </a:lnTo>
                <a:lnTo>
                  <a:pt x="3464" y="91383"/>
                </a:lnTo>
                <a:lnTo>
                  <a:pt x="883" y="105502"/>
                </a:lnTo>
                <a:lnTo>
                  <a:pt x="0" y="120142"/>
                </a:lnTo>
                <a:lnTo>
                  <a:pt x="123" y="125635"/>
                </a:lnTo>
                <a:lnTo>
                  <a:pt x="1650" y="140098"/>
                </a:lnTo>
                <a:lnTo>
                  <a:pt x="4840" y="153997"/>
                </a:lnTo>
                <a:lnTo>
                  <a:pt x="9587" y="167229"/>
                </a:lnTo>
                <a:lnTo>
                  <a:pt x="15791" y="179691"/>
                </a:lnTo>
                <a:lnTo>
                  <a:pt x="23347" y="191280"/>
                </a:lnTo>
                <a:lnTo>
                  <a:pt x="32153" y="201892"/>
                </a:lnTo>
                <a:lnTo>
                  <a:pt x="42106" y="211424"/>
                </a:lnTo>
                <a:lnTo>
                  <a:pt x="53103" y="219773"/>
                </a:lnTo>
                <a:lnTo>
                  <a:pt x="65040" y="226836"/>
                </a:lnTo>
                <a:lnTo>
                  <a:pt x="77816" y="232509"/>
                </a:lnTo>
                <a:lnTo>
                  <a:pt x="91327" y="236689"/>
                </a:lnTo>
                <a:lnTo>
                  <a:pt x="105470" y="239272"/>
                </a:lnTo>
                <a:lnTo>
                  <a:pt x="120142" y="240156"/>
                </a:lnTo>
                <a:lnTo>
                  <a:pt x="125534" y="240038"/>
                </a:lnTo>
                <a:lnTo>
                  <a:pt x="140008" y="238521"/>
                </a:lnTo>
                <a:lnTo>
                  <a:pt x="153918" y="235340"/>
                </a:lnTo>
                <a:lnTo>
                  <a:pt x="167161" y="230600"/>
                </a:lnTo>
                <a:lnTo>
                  <a:pt x="179634" y="224402"/>
                </a:lnTo>
                <a:lnTo>
                  <a:pt x="191233" y="216852"/>
                </a:lnTo>
                <a:lnTo>
                  <a:pt x="201855" y="208051"/>
                </a:lnTo>
                <a:lnTo>
                  <a:pt x="211396" y="198105"/>
                </a:lnTo>
                <a:lnTo>
                  <a:pt x="219753" y="187115"/>
                </a:lnTo>
                <a:lnTo>
                  <a:pt x="226822" y="175185"/>
                </a:lnTo>
                <a:lnTo>
                  <a:pt x="232501" y="162420"/>
                </a:lnTo>
                <a:lnTo>
                  <a:pt x="236685" y="148922"/>
                </a:lnTo>
                <a:lnTo>
                  <a:pt x="239271" y="134795"/>
                </a:lnTo>
                <a:lnTo>
                  <a:pt x="240156" y="120142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4647" y="1232310"/>
            <a:ext cx="3315789" cy="2161820"/>
          </a:xfrm>
          <a:custGeom>
            <a:avLst/>
            <a:gdLst/>
            <a:ahLst/>
            <a:cxnLst/>
            <a:rect l="l" t="t" r="r" b="b"/>
            <a:pathLst>
              <a:path w="3315789" h="2161820">
                <a:moveTo>
                  <a:pt x="301630" y="711805"/>
                </a:moveTo>
                <a:lnTo>
                  <a:pt x="297616" y="674239"/>
                </a:lnTo>
                <a:lnTo>
                  <a:pt x="297040" y="637105"/>
                </a:lnTo>
                <a:lnTo>
                  <a:pt x="299789" y="600536"/>
                </a:lnTo>
                <a:lnTo>
                  <a:pt x="305749" y="564665"/>
                </a:lnTo>
                <a:lnTo>
                  <a:pt x="314807" y="529626"/>
                </a:lnTo>
                <a:lnTo>
                  <a:pt x="326847" y="495551"/>
                </a:lnTo>
                <a:lnTo>
                  <a:pt x="341757" y="462573"/>
                </a:lnTo>
                <a:lnTo>
                  <a:pt x="359422" y="430827"/>
                </a:lnTo>
                <a:lnTo>
                  <a:pt x="379729" y="400443"/>
                </a:lnTo>
                <a:lnTo>
                  <a:pt x="402564" y="371557"/>
                </a:lnTo>
                <a:lnTo>
                  <a:pt x="427812" y="344300"/>
                </a:lnTo>
                <a:lnTo>
                  <a:pt x="455359" y="318805"/>
                </a:lnTo>
                <a:lnTo>
                  <a:pt x="485093" y="295207"/>
                </a:lnTo>
                <a:lnTo>
                  <a:pt x="516898" y="273638"/>
                </a:lnTo>
                <a:lnTo>
                  <a:pt x="550661" y="254230"/>
                </a:lnTo>
                <a:lnTo>
                  <a:pt x="586269" y="237118"/>
                </a:lnTo>
                <a:lnTo>
                  <a:pt x="623606" y="222434"/>
                </a:lnTo>
                <a:lnTo>
                  <a:pt x="662560" y="210311"/>
                </a:lnTo>
                <a:lnTo>
                  <a:pt x="703016" y="200882"/>
                </a:lnTo>
                <a:lnTo>
                  <a:pt x="744860" y="194280"/>
                </a:lnTo>
                <a:lnTo>
                  <a:pt x="779341" y="191164"/>
                </a:lnTo>
                <a:lnTo>
                  <a:pt x="813824" y="190107"/>
                </a:lnTo>
                <a:lnTo>
                  <a:pt x="831032" y="190343"/>
                </a:lnTo>
                <a:lnTo>
                  <a:pt x="865308" y="192334"/>
                </a:lnTo>
                <a:lnTo>
                  <a:pt x="899307" y="196331"/>
                </a:lnTo>
                <a:lnTo>
                  <a:pt x="932916" y="202312"/>
                </a:lnTo>
                <a:lnTo>
                  <a:pt x="966024" y="210255"/>
                </a:lnTo>
                <a:lnTo>
                  <a:pt x="998517" y="220141"/>
                </a:lnTo>
                <a:lnTo>
                  <a:pt x="1030285" y="231946"/>
                </a:lnTo>
                <a:lnTo>
                  <a:pt x="1061215" y="245651"/>
                </a:lnTo>
                <a:lnTo>
                  <a:pt x="1076330" y="253208"/>
                </a:lnTo>
                <a:lnTo>
                  <a:pt x="1093256" y="227445"/>
                </a:lnTo>
                <a:lnTo>
                  <a:pt x="1112164" y="203368"/>
                </a:lnTo>
                <a:lnTo>
                  <a:pt x="1132911" y="181017"/>
                </a:lnTo>
                <a:lnTo>
                  <a:pt x="1155356" y="160430"/>
                </a:lnTo>
                <a:lnTo>
                  <a:pt x="1179355" y="141647"/>
                </a:lnTo>
                <a:lnTo>
                  <a:pt x="1204767" y="124705"/>
                </a:lnTo>
                <a:lnTo>
                  <a:pt x="1231449" y="109645"/>
                </a:lnTo>
                <a:lnTo>
                  <a:pt x="1259259" y="96505"/>
                </a:lnTo>
                <a:lnTo>
                  <a:pt x="1288055" y="85323"/>
                </a:lnTo>
                <a:lnTo>
                  <a:pt x="1317694" y="76139"/>
                </a:lnTo>
                <a:lnTo>
                  <a:pt x="1348034" y="68991"/>
                </a:lnTo>
                <a:lnTo>
                  <a:pt x="1378933" y="63918"/>
                </a:lnTo>
                <a:lnTo>
                  <a:pt x="1410248" y="60960"/>
                </a:lnTo>
                <a:lnTo>
                  <a:pt x="1441837" y="60155"/>
                </a:lnTo>
                <a:lnTo>
                  <a:pt x="1473559" y="61542"/>
                </a:lnTo>
                <a:lnTo>
                  <a:pt x="1505269" y="65159"/>
                </a:lnTo>
                <a:lnTo>
                  <a:pt x="1536827" y="71046"/>
                </a:lnTo>
                <a:lnTo>
                  <a:pt x="1568090" y="79242"/>
                </a:lnTo>
                <a:lnTo>
                  <a:pt x="1598916" y="89784"/>
                </a:lnTo>
                <a:lnTo>
                  <a:pt x="1629161" y="102713"/>
                </a:lnTo>
                <a:lnTo>
                  <a:pt x="1652107" y="114449"/>
                </a:lnTo>
                <a:lnTo>
                  <a:pt x="1674144" y="127449"/>
                </a:lnTo>
                <a:lnTo>
                  <a:pt x="1695203" y="141681"/>
                </a:lnTo>
                <a:lnTo>
                  <a:pt x="1715216" y="157108"/>
                </a:lnTo>
                <a:lnTo>
                  <a:pt x="1724157" y="164689"/>
                </a:lnTo>
                <a:lnTo>
                  <a:pt x="1737390" y="143308"/>
                </a:lnTo>
                <a:lnTo>
                  <a:pt x="1752285" y="123267"/>
                </a:lnTo>
                <a:lnTo>
                  <a:pt x="1768726" y="104603"/>
                </a:lnTo>
                <a:lnTo>
                  <a:pt x="1786598" y="87349"/>
                </a:lnTo>
                <a:lnTo>
                  <a:pt x="1805785" y="71541"/>
                </a:lnTo>
                <a:lnTo>
                  <a:pt x="1826171" y="57212"/>
                </a:lnTo>
                <a:lnTo>
                  <a:pt x="1847642" y="44397"/>
                </a:lnTo>
                <a:lnTo>
                  <a:pt x="1870081" y="33132"/>
                </a:lnTo>
                <a:lnTo>
                  <a:pt x="1893374" y="23449"/>
                </a:lnTo>
                <a:lnTo>
                  <a:pt x="1917404" y="15385"/>
                </a:lnTo>
                <a:lnTo>
                  <a:pt x="1942056" y="8973"/>
                </a:lnTo>
                <a:lnTo>
                  <a:pt x="1967214" y="4249"/>
                </a:lnTo>
                <a:lnTo>
                  <a:pt x="1992763" y="1246"/>
                </a:lnTo>
                <a:lnTo>
                  <a:pt x="2018588" y="0"/>
                </a:lnTo>
                <a:lnTo>
                  <a:pt x="2044572" y="544"/>
                </a:lnTo>
                <a:lnTo>
                  <a:pt x="2070601" y="2914"/>
                </a:lnTo>
                <a:lnTo>
                  <a:pt x="2096559" y="7144"/>
                </a:lnTo>
                <a:lnTo>
                  <a:pt x="2122329" y="13268"/>
                </a:lnTo>
                <a:lnTo>
                  <a:pt x="2147798" y="21322"/>
                </a:lnTo>
                <a:lnTo>
                  <a:pt x="2172848" y="31339"/>
                </a:lnTo>
                <a:lnTo>
                  <a:pt x="2196406" y="42806"/>
                </a:lnTo>
                <a:lnTo>
                  <a:pt x="2218768" y="55898"/>
                </a:lnTo>
                <a:lnTo>
                  <a:pt x="2239838" y="70528"/>
                </a:lnTo>
                <a:lnTo>
                  <a:pt x="2259523" y="86611"/>
                </a:lnTo>
                <a:lnTo>
                  <a:pt x="2277728" y="104060"/>
                </a:lnTo>
                <a:lnTo>
                  <a:pt x="2289561" y="117064"/>
                </a:lnTo>
                <a:lnTo>
                  <a:pt x="2310249" y="97139"/>
                </a:lnTo>
                <a:lnTo>
                  <a:pt x="2332331" y="79050"/>
                </a:lnTo>
                <a:lnTo>
                  <a:pt x="2355674" y="62807"/>
                </a:lnTo>
                <a:lnTo>
                  <a:pt x="2380141" y="48421"/>
                </a:lnTo>
                <a:lnTo>
                  <a:pt x="2405598" y="35901"/>
                </a:lnTo>
                <a:lnTo>
                  <a:pt x="2431909" y="25258"/>
                </a:lnTo>
                <a:lnTo>
                  <a:pt x="2458941" y="16499"/>
                </a:lnTo>
                <a:lnTo>
                  <a:pt x="2486558" y="9637"/>
                </a:lnTo>
                <a:lnTo>
                  <a:pt x="2514624" y="4679"/>
                </a:lnTo>
                <a:lnTo>
                  <a:pt x="2543006" y="1637"/>
                </a:lnTo>
                <a:lnTo>
                  <a:pt x="2571567" y="520"/>
                </a:lnTo>
                <a:lnTo>
                  <a:pt x="2600174" y="1338"/>
                </a:lnTo>
                <a:lnTo>
                  <a:pt x="2628691" y="4100"/>
                </a:lnTo>
                <a:lnTo>
                  <a:pt x="2656982" y="8817"/>
                </a:lnTo>
                <a:lnTo>
                  <a:pt x="2684914" y="15498"/>
                </a:lnTo>
                <a:lnTo>
                  <a:pt x="2712351" y="24153"/>
                </a:lnTo>
                <a:lnTo>
                  <a:pt x="2739159" y="34792"/>
                </a:lnTo>
                <a:lnTo>
                  <a:pt x="2765201" y="47425"/>
                </a:lnTo>
                <a:lnTo>
                  <a:pt x="2790344" y="62061"/>
                </a:lnTo>
                <a:lnTo>
                  <a:pt x="2814452" y="78710"/>
                </a:lnTo>
                <a:lnTo>
                  <a:pt x="2835458" y="95760"/>
                </a:lnTo>
                <a:lnTo>
                  <a:pt x="2854836" y="114085"/>
                </a:lnTo>
                <a:lnTo>
                  <a:pt x="2872525" y="133591"/>
                </a:lnTo>
                <a:lnTo>
                  <a:pt x="2888461" y="154182"/>
                </a:lnTo>
                <a:lnTo>
                  <a:pt x="2902584" y="175765"/>
                </a:lnTo>
                <a:lnTo>
                  <a:pt x="2914831" y="198243"/>
                </a:lnTo>
                <a:lnTo>
                  <a:pt x="2925139" y="221521"/>
                </a:lnTo>
                <a:lnTo>
                  <a:pt x="2933446" y="245506"/>
                </a:lnTo>
                <a:lnTo>
                  <a:pt x="2939690" y="270102"/>
                </a:lnTo>
                <a:lnTo>
                  <a:pt x="2940055" y="271877"/>
                </a:lnTo>
                <a:lnTo>
                  <a:pt x="2972062" y="280886"/>
                </a:lnTo>
                <a:lnTo>
                  <a:pt x="3002654" y="291986"/>
                </a:lnTo>
                <a:lnTo>
                  <a:pt x="3031757" y="305062"/>
                </a:lnTo>
                <a:lnTo>
                  <a:pt x="3059297" y="320000"/>
                </a:lnTo>
                <a:lnTo>
                  <a:pt x="3085200" y="336685"/>
                </a:lnTo>
                <a:lnTo>
                  <a:pt x="3109393" y="355002"/>
                </a:lnTo>
                <a:lnTo>
                  <a:pt x="3131801" y="374836"/>
                </a:lnTo>
                <a:lnTo>
                  <a:pt x="3152351" y="396073"/>
                </a:lnTo>
                <a:lnTo>
                  <a:pt x="3170968" y="418598"/>
                </a:lnTo>
                <a:lnTo>
                  <a:pt x="3187578" y="442296"/>
                </a:lnTo>
                <a:lnTo>
                  <a:pt x="3202109" y="467051"/>
                </a:lnTo>
                <a:lnTo>
                  <a:pt x="3214485" y="492751"/>
                </a:lnTo>
                <a:lnTo>
                  <a:pt x="3224633" y="519279"/>
                </a:lnTo>
                <a:lnTo>
                  <a:pt x="3232479" y="546521"/>
                </a:lnTo>
                <a:lnTo>
                  <a:pt x="3237950" y="574362"/>
                </a:lnTo>
                <a:lnTo>
                  <a:pt x="3240970" y="602687"/>
                </a:lnTo>
                <a:lnTo>
                  <a:pt x="3241467" y="631382"/>
                </a:lnTo>
                <a:lnTo>
                  <a:pt x="3239366" y="660332"/>
                </a:lnTo>
                <a:lnTo>
                  <a:pt x="3234593" y="689421"/>
                </a:lnTo>
                <a:lnTo>
                  <a:pt x="3227075" y="718536"/>
                </a:lnTo>
                <a:lnTo>
                  <a:pt x="3218779" y="742478"/>
                </a:lnTo>
                <a:lnTo>
                  <a:pt x="3208613" y="765861"/>
                </a:lnTo>
                <a:lnTo>
                  <a:pt x="3208406" y="766288"/>
                </a:lnTo>
                <a:lnTo>
                  <a:pt x="3232992" y="797226"/>
                </a:lnTo>
                <a:lnTo>
                  <a:pt x="3254338" y="829309"/>
                </a:lnTo>
                <a:lnTo>
                  <a:pt x="3272471" y="862372"/>
                </a:lnTo>
                <a:lnTo>
                  <a:pt x="3287415" y="896248"/>
                </a:lnTo>
                <a:lnTo>
                  <a:pt x="3299193" y="930771"/>
                </a:lnTo>
                <a:lnTo>
                  <a:pt x="3307832" y="965775"/>
                </a:lnTo>
                <a:lnTo>
                  <a:pt x="3313356" y="1001093"/>
                </a:lnTo>
                <a:lnTo>
                  <a:pt x="3315789" y="1036559"/>
                </a:lnTo>
                <a:lnTo>
                  <a:pt x="3315157" y="1072006"/>
                </a:lnTo>
                <a:lnTo>
                  <a:pt x="3311483" y="1107268"/>
                </a:lnTo>
                <a:lnTo>
                  <a:pt x="3304792" y="1142178"/>
                </a:lnTo>
                <a:lnTo>
                  <a:pt x="3295110" y="1176571"/>
                </a:lnTo>
                <a:lnTo>
                  <a:pt x="3282460" y="1210279"/>
                </a:lnTo>
                <a:lnTo>
                  <a:pt x="3266868" y="1243136"/>
                </a:lnTo>
                <a:lnTo>
                  <a:pt x="3248358" y="1274977"/>
                </a:lnTo>
                <a:lnTo>
                  <a:pt x="3226954" y="1305634"/>
                </a:lnTo>
                <a:lnTo>
                  <a:pt x="3202683" y="1334941"/>
                </a:lnTo>
                <a:lnTo>
                  <a:pt x="3175567" y="1362732"/>
                </a:lnTo>
                <a:lnTo>
                  <a:pt x="3145632" y="1388840"/>
                </a:lnTo>
                <a:lnTo>
                  <a:pt x="3112902" y="1413099"/>
                </a:lnTo>
                <a:lnTo>
                  <a:pt x="3091269" y="1427064"/>
                </a:lnTo>
                <a:lnTo>
                  <a:pt x="3068922" y="1439990"/>
                </a:lnTo>
                <a:lnTo>
                  <a:pt x="3045907" y="1451860"/>
                </a:lnTo>
                <a:lnTo>
                  <a:pt x="3022271" y="1462656"/>
                </a:lnTo>
                <a:lnTo>
                  <a:pt x="2998063" y="1472361"/>
                </a:lnTo>
                <a:lnTo>
                  <a:pt x="2973328" y="1480957"/>
                </a:lnTo>
                <a:lnTo>
                  <a:pt x="2948115" y="1488427"/>
                </a:lnTo>
                <a:lnTo>
                  <a:pt x="2922471" y="1494753"/>
                </a:lnTo>
                <a:lnTo>
                  <a:pt x="2896443" y="1499918"/>
                </a:lnTo>
                <a:lnTo>
                  <a:pt x="2870078" y="1503904"/>
                </a:lnTo>
                <a:lnTo>
                  <a:pt x="2868307" y="1536163"/>
                </a:lnTo>
                <a:lnTo>
                  <a:pt x="2863679" y="1567683"/>
                </a:lnTo>
                <a:lnTo>
                  <a:pt x="2856309" y="1598364"/>
                </a:lnTo>
                <a:lnTo>
                  <a:pt x="2846312" y="1628105"/>
                </a:lnTo>
                <a:lnTo>
                  <a:pt x="2833804" y="1656806"/>
                </a:lnTo>
                <a:lnTo>
                  <a:pt x="2818899" y="1684367"/>
                </a:lnTo>
                <a:lnTo>
                  <a:pt x="2801713" y="1710686"/>
                </a:lnTo>
                <a:lnTo>
                  <a:pt x="2782361" y="1735664"/>
                </a:lnTo>
                <a:lnTo>
                  <a:pt x="2760957" y="1759200"/>
                </a:lnTo>
                <a:lnTo>
                  <a:pt x="2737617" y="1781193"/>
                </a:lnTo>
                <a:lnTo>
                  <a:pt x="2712456" y="1801543"/>
                </a:lnTo>
                <a:lnTo>
                  <a:pt x="2685589" y="1820150"/>
                </a:lnTo>
                <a:lnTo>
                  <a:pt x="2657131" y="1836912"/>
                </a:lnTo>
                <a:lnTo>
                  <a:pt x="2627196" y="1851730"/>
                </a:lnTo>
                <a:lnTo>
                  <a:pt x="2595901" y="1864503"/>
                </a:lnTo>
                <a:lnTo>
                  <a:pt x="2563360" y="1875130"/>
                </a:lnTo>
                <a:lnTo>
                  <a:pt x="2529688" y="1883512"/>
                </a:lnTo>
                <a:lnTo>
                  <a:pt x="2495001" y="1889547"/>
                </a:lnTo>
                <a:lnTo>
                  <a:pt x="2459412" y="1893135"/>
                </a:lnTo>
                <a:lnTo>
                  <a:pt x="2423038" y="1894175"/>
                </a:lnTo>
                <a:lnTo>
                  <a:pt x="2410007" y="1893923"/>
                </a:lnTo>
                <a:lnTo>
                  <a:pt x="2384062" y="1892401"/>
                </a:lnTo>
                <a:lnTo>
                  <a:pt x="2358327" y="1889534"/>
                </a:lnTo>
                <a:lnTo>
                  <a:pt x="2332870" y="1885340"/>
                </a:lnTo>
                <a:lnTo>
                  <a:pt x="2307755" y="1879837"/>
                </a:lnTo>
                <a:lnTo>
                  <a:pt x="2283050" y="1873043"/>
                </a:lnTo>
                <a:lnTo>
                  <a:pt x="2258819" y="1864973"/>
                </a:lnTo>
                <a:lnTo>
                  <a:pt x="2235130" y="1855647"/>
                </a:lnTo>
                <a:lnTo>
                  <a:pt x="2212047" y="1845082"/>
                </a:lnTo>
                <a:lnTo>
                  <a:pt x="2191771" y="1834485"/>
                </a:lnTo>
                <a:lnTo>
                  <a:pt x="2177814" y="1870234"/>
                </a:lnTo>
                <a:lnTo>
                  <a:pt x="2160934" y="1904313"/>
                </a:lnTo>
                <a:lnTo>
                  <a:pt x="2141295" y="1936642"/>
                </a:lnTo>
                <a:lnTo>
                  <a:pt x="2119064" y="1967145"/>
                </a:lnTo>
                <a:lnTo>
                  <a:pt x="2094408" y="1995740"/>
                </a:lnTo>
                <a:lnTo>
                  <a:pt x="2067492" y="2022349"/>
                </a:lnTo>
                <a:lnTo>
                  <a:pt x="2038482" y="2046893"/>
                </a:lnTo>
                <a:lnTo>
                  <a:pt x="2007544" y="2069293"/>
                </a:lnTo>
                <a:lnTo>
                  <a:pt x="1974845" y="2089470"/>
                </a:lnTo>
                <a:lnTo>
                  <a:pt x="1940549" y="2107345"/>
                </a:lnTo>
                <a:lnTo>
                  <a:pt x="1904825" y="2122838"/>
                </a:lnTo>
                <a:lnTo>
                  <a:pt x="1867836" y="2135872"/>
                </a:lnTo>
                <a:lnTo>
                  <a:pt x="1829750" y="2146366"/>
                </a:lnTo>
                <a:lnTo>
                  <a:pt x="1790732" y="2154241"/>
                </a:lnTo>
                <a:lnTo>
                  <a:pt x="1750948" y="2159419"/>
                </a:lnTo>
                <a:lnTo>
                  <a:pt x="1710565" y="2161820"/>
                </a:lnTo>
                <a:lnTo>
                  <a:pt x="1669749" y="2161366"/>
                </a:lnTo>
                <a:lnTo>
                  <a:pt x="1628664" y="2157977"/>
                </a:lnTo>
                <a:lnTo>
                  <a:pt x="1587479" y="2151575"/>
                </a:lnTo>
                <a:lnTo>
                  <a:pt x="1546357" y="2142079"/>
                </a:lnTo>
                <a:lnTo>
                  <a:pt x="1512439" y="2131796"/>
                </a:lnTo>
                <a:lnTo>
                  <a:pt x="1479558" y="2119508"/>
                </a:lnTo>
                <a:lnTo>
                  <a:pt x="1447818" y="2105283"/>
                </a:lnTo>
                <a:lnTo>
                  <a:pt x="1417319" y="2089188"/>
                </a:lnTo>
                <a:lnTo>
                  <a:pt x="1388163" y="2071293"/>
                </a:lnTo>
                <a:lnTo>
                  <a:pt x="1360451" y="2051664"/>
                </a:lnTo>
                <a:lnTo>
                  <a:pt x="1334284" y="2030369"/>
                </a:lnTo>
                <a:lnTo>
                  <a:pt x="1309763" y="2007476"/>
                </a:lnTo>
                <a:lnTo>
                  <a:pt x="1286991" y="1983053"/>
                </a:lnTo>
                <a:lnTo>
                  <a:pt x="1266068" y="1957167"/>
                </a:lnTo>
                <a:lnTo>
                  <a:pt x="1223453" y="1977943"/>
                </a:lnTo>
                <a:lnTo>
                  <a:pt x="1179795" y="1995306"/>
                </a:lnTo>
                <a:lnTo>
                  <a:pt x="1135304" y="2009302"/>
                </a:lnTo>
                <a:lnTo>
                  <a:pt x="1090188" y="2019977"/>
                </a:lnTo>
                <a:lnTo>
                  <a:pt x="1044656" y="2027377"/>
                </a:lnTo>
                <a:lnTo>
                  <a:pt x="998917" y="2031548"/>
                </a:lnTo>
                <a:lnTo>
                  <a:pt x="953181" y="2032537"/>
                </a:lnTo>
                <a:lnTo>
                  <a:pt x="907656" y="2030391"/>
                </a:lnTo>
                <a:lnTo>
                  <a:pt x="862551" y="2025154"/>
                </a:lnTo>
                <a:lnTo>
                  <a:pt x="818076" y="2016873"/>
                </a:lnTo>
                <a:lnTo>
                  <a:pt x="774439" y="2005595"/>
                </a:lnTo>
                <a:lnTo>
                  <a:pt x="731848" y="1991366"/>
                </a:lnTo>
                <a:lnTo>
                  <a:pt x="690514" y="1974232"/>
                </a:lnTo>
                <a:lnTo>
                  <a:pt x="650646" y="1954238"/>
                </a:lnTo>
                <a:lnTo>
                  <a:pt x="612451" y="1931432"/>
                </a:lnTo>
                <a:lnTo>
                  <a:pt x="576139" y="1905859"/>
                </a:lnTo>
                <a:lnTo>
                  <a:pt x="541920" y="1877566"/>
                </a:lnTo>
                <a:lnTo>
                  <a:pt x="510001" y="1846599"/>
                </a:lnTo>
                <a:lnTo>
                  <a:pt x="480593" y="1813004"/>
                </a:lnTo>
                <a:lnTo>
                  <a:pt x="453903" y="1776827"/>
                </a:lnTo>
                <a:lnTo>
                  <a:pt x="449712" y="1770477"/>
                </a:lnTo>
                <a:lnTo>
                  <a:pt x="447680" y="1767302"/>
                </a:lnTo>
                <a:lnTo>
                  <a:pt x="420318" y="1769157"/>
                </a:lnTo>
                <a:lnTo>
                  <a:pt x="393313" y="1769049"/>
                </a:lnTo>
                <a:lnTo>
                  <a:pt x="366759" y="1767046"/>
                </a:lnTo>
                <a:lnTo>
                  <a:pt x="340751" y="1763215"/>
                </a:lnTo>
                <a:lnTo>
                  <a:pt x="315386" y="1757623"/>
                </a:lnTo>
                <a:lnTo>
                  <a:pt x="290758" y="1750336"/>
                </a:lnTo>
                <a:lnTo>
                  <a:pt x="266962" y="1741421"/>
                </a:lnTo>
                <a:lnTo>
                  <a:pt x="244094" y="1730946"/>
                </a:lnTo>
                <a:lnTo>
                  <a:pt x="222249" y="1718977"/>
                </a:lnTo>
                <a:lnTo>
                  <a:pt x="201523" y="1705580"/>
                </a:lnTo>
                <a:lnTo>
                  <a:pt x="182009" y="1690824"/>
                </a:lnTo>
                <a:lnTo>
                  <a:pt x="163805" y="1674774"/>
                </a:lnTo>
                <a:lnTo>
                  <a:pt x="147004" y="1657498"/>
                </a:lnTo>
                <a:lnTo>
                  <a:pt x="131703" y="1639062"/>
                </a:lnTo>
                <a:lnTo>
                  <a:pt x="117996" y="1619534"/>
                </a:lnTo>
                <a:lnTo>
                  <a:pt x="105979" y="1598980"/>
                </a:lnTo>
                <a:lnTo>
                  <a:pt x="95747" y="1577466"/>
                </a:lnTo>
                <a:lnTo>
                  <a:pt x="87395" y="1555061"/>
                </a:lnTo>
                <a:lnTo>
                  <a:pt x="81019" y="1531830"/>
                </a:lnTo>
                <a:lnTo>
                  <a:pt x="76713" y="1507841"/>
                </a:lnTo>
                <a:lnTo>
                  <a:pt x="74583" y="1481880"/>
                </a:lnTo>
                <a:lnTo>
                  <a:pt x="74482" y="1468943"/>
                </a:lnTo>
                <a:lnTo>
                  <a:pt x="75016" y="1456057"/>
                </a:lnTo>
                <a:lnTo>
                  <a:pt x="77961" y="1430509"/>
                </a:lnTo>
                <a:lnTo>
                  <a:pt x="83370" y="1405376"/>
                </a:lnTo>
                <a:lnTo>
                  <a:pt x="91191" y="1380794"/>
                </a:lnTo>
                <a:lnTo>
                  <a:pt x="101375" y="1356901"/>
                </a:lnTo>
                <a:lnTo>
                  <a:pt x="113870" y="1333837"/>
                </a:lnTo>
                <a:lnTo>
                  <a:pt x="128627" y="1311737"/>
                </a:lnTo>
                <a:lnTo>
                  <a:pt x="145595" y="1290741"/>
                </a:lnTo>
                <a:lnTo>
                  <a:pt x="164724" y="1270986"/>
                </a:lnTo>
                <a:lnTo>
                  <a:pt x="141707" y="1257819"/>
                </a:lnTo>
                <a:lnTo>
                  <a:pt x="120303" y="1243268"/>
                </a:lnTo>
                <a:lnTo>
                  <a:pt x="100540" y="1227436"/>
                </a:lnTo>
                <a:lnTo>
                  <a:pt x="82451" y="1210429"/>
                </a:lnTo>
                <a:lnTo>
                  <a:pt x="66065" y="1192352"/>
                </a:lnTo>
                <a:lnTo>
                  <a:pt x="51414" y="1173309"/>
                </a:lnTo>
                <a:lnTo>
                  <a:pt x="38528" y="1153406"/>
                </a:lnTo>
                <a:lnTo>
                  <a:pt x="27438" y="1132747"/>
                </a:lnTo>
                <a:lnTo>
                  <a:pt x="18175" y="1111438"/>
                </a:lnTo>
                <a:lnTo>
                  <a:pt x="10769" y="1089583"/>
                </a:lnTo>
                <a:lnTo>
                  <a:pt x="5250" y="1067287"/>
                </a:lnTo>
                <a:lnTo>
                  <a:pt x="1650" y="1044654"/>
                </a:lnTo>
                <a:lnTo>
                  <a:pt x="0" y="1021790"/>
                </a:lnTo>
                <a:lnTo>
                  <a:pt x="329" y="998800"/>
                </a:lnTo>
                <a:lnTo>
                  <a:pt x="2668" y="975789"/>
                </a:lnTo>
                <a:lnTo>
                  <a:pt x="7049" y="952861"/>
                </a:lnTo>
                <a:lnTo>
                  <a:pt x="13502" y="930121"/>
                </a:lnTo>
                <a:lnTo>
                  <a:pt x="22057" y="907674"/>
                </a:lnTo>
                <a:lnTo>
                  <a:pt x="32746" y="885625"/>
                </a:lnTo>
                <a:lnTo>
                  <a:pt x="45598" y="864078"/>
                </a:lnTo>
                <a:lnTo>
                  <a:pt x="62863" y="840393"/>
                </a:lnTo>
                <a:lnTo>
                  <a:pt x="82384" y="818474"/>
                </a:lnTo>
                <a:lnTo>
                  <a:pt x="103986" y="798421"/>
                </a:lnTo>
                <a:lnTo>
                  <a:pt x="127496" y="780332"/>
                </a:lnTo>
                <a:lnTo>
                  <a:pt x="152739" y="764304"/>
                </a:lnTo>
                <a:lnTo>
                  <a:pt x="179540" y="750437"/>
                </a:lnTo>
                <a:lnTo>
                  <a:pt x="207724" y="738828"/>
                </a:lnTo>
                <a:lnTo>
                  <a:pt x="237118" y="729576"/>
                </a:lnTo>
                <a:lnTo>
                  <a:pt x="267547" y="722780"/>
                </a:lnTo>
                <a:lnTo>
                  <a:pt x="298836" y="718536"/>
                </a:lnTo>
                <a:lnTo>
                  <a:pt x="301630" y="71180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14743" y="4498086"/>
            <a:ext cx="120014" cy="120141"/>
          </a:xfrm>
          <a:custGeom>
            <a:avLst/>
            <a:gdLst/>
            <a:ahLst/>
            <a:cxnLst/>
            <a:rect l="l" t="t" r="r" b="b"/>
            <a:pathLst>
              <a:path w="120014" h="120141">
                <a:moveTo>
                  <a:pt x="120014" y="60070"/>
                </a:moveTo>
                <a:lnTo>
                  <a:pt x="118286" y="74450"/>
                </a:lnTo>
                <a:lnTo>
                  <a:pt x="113371" y="87580"/>
                </a:lnTo>
                <a:lnTo>
                  <a:pt x="105678" y="99046"/>
                </a:lnTo>
                <a:lnTo>
                  <a:pt x="95614" y="108432"/>
                </a:lnTo>
                <a:lnTo>
                  <a:pt x="83585" y="115324"/>
                </a:lnTo>
                <a:lnTo>
                  <a:pt x="70000" y="119307"/>
                </a:lnTo>
                <a:lnTo>
                  <a:pt x="59943" y="120141"/>
                </a:lnTo>
                <a:lnTo>
                  <a:pt x="45557" y="118402"/>
                </a:lnTo>
                <a:lnTo>
                  <a:pt x="32435" y="113461"/>
                </a:lnTo>
                <a:lnTo>
                  <a:pt x="20989" y="105734"/>
                </a:lnTo>
                <a:lnTo>
                  <a:pt x="11629" y="95639"/>
                </a:lnTo>
                <a:lnTo>
                  <a:pt x="4768" y="83590"/>
                </a:lnTo>
                <a:lnTo>
                  <a:pt x="816" y="70006"/>
                </a:lnTo>
                <a:lnTo>
                  <a:pt x="0" y="60070"/>
                </a:lnTo>
                <a:lnTo>
                  <a:pt x="1731" y="45676"/>
                </a:lnTo>
                <a:lnTo>
                  <a:pt x="6653" y="32535"/>
                </a:lnTo>
                <a:lnTo>
                  <a:pt x="14353" y="21062"/>
                </a:lnTo>
                <a:lnTo>
                  <a:pt x="24420" y="11674"/>
                </a:lnTo>
                <a:lnTo>
                  <a:pt x="36444" y="4788"/>
                </a:lnTo>
                <a:lnTo>
                  <a:pt x="50012" y="819"/>
                </a:lnTo>
                <a:lnTo>
                  <a:pt x="59943" y="0"/>
                </a:lnTo>
                <a:lnTo>
                  <a:pt x="74364" y="1735"/>
                </a:lnTo>
                <a:lnTo>
                  <a:pt x="87509" y="6667"/>
                </a:lnTo>
                <a:lnTo>
                  <a:pt x="98971" y="14378"/>
                </a:lnTo>
                <a:lnTo>
                  <a:pt x="108342" y="24455"/>
                </a:lnTo>
                <a:lnTo>
                  <a:pt x="115215" y="36483"/>
                </a:lnTo>
                <a:lnTo>
                  <a:pt x="119183" y="50045"/>
                </a:lnTo>
                <a:lnTo>
                  <a:pt x="120014" y="6007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3204" y="4084574"/>
            <a:ext cx="240156" cy="240156"/>
          </a:xfrm>
          <a:custGeom>
            <a:avLst/>
            <a:gdLst/>
            <a:ahLst/>
            <a:cxnLst/>
            <a:rect l="l" t="t" r="r" b="b"/>
            <a:pathLst>
              <a:path w="240156" h="240156">
                <a:moveTo>
                  <a:pt x="240156" y="120142"/>
                </a:moveTo>
                <a:lnTo>
                  <a:pt x="239271" y="134795"/>
                </a:lnTo>
                <a:lnTo>
                  <a:pt x="236685" y="148922"/>
                </a:lnTo>
                <a:lnTo>
                  <a:pt x="232501" y="162420"/>
                </a:lnTo>
                <a:lnTo>
                  <a:pt x="226822" y="175185"/>
                </a:lnTo>
                <a:lnTo>
                  <a:pt x="219753" y="187115"/>
                </a:lnTo>
                <a:lnTo>
                  <a:pt x="211396" y="198105"/>
                </a:lnTo>
                <a:lnTo>
                  <a:pt x="201855" y="208051"/>
                </a:lnTo>
                <a:lnTo>
                  <a:pt x="191233" y="216852"/>
                </a:lnTo>
                <a:lnTo>
                  <a:pt x="179634" y="224402"/>
                </a:lnTo>
                <a:lnTo>
                  <a:pt x="167161" y="230600"/>
                </a:lnTo>
                <a:lnTo>
                  <a:pt x="153918" y="235340"/>
                </a:lnTo>
                <a:lnTo>
                  <a:pt x="140008" y="238521"/>
                </a:lnTo>
                <a:lnTo>
                  <a:pt x="125534" y="240038"/>
                </a:lnTo>
                <a:lnTo>
                  <a:pt x="120142" y="240156"/>
                </a:lnTo>
                <a:lnTo>
                  <a:pt x="105470" y="239272"/>
                </a:lnTo>
                <a:lnTo>
                  <a:pt x="91327" y="236689"/>
                </a:lnTo>
                <a:lnTo>
                  <a:pt x="77816" y="232509"/>
                </a:lnTo>
                <a:lnTo>
                  <a:pt x="65040" y="226836"/>
                </a:lnTo>
                <a:lnTo>
                  <a:pt x="53103" y="219773"/>
                </a:lnTo>
                <a:lnTo>
                  <a:pt x="42106" y="211424"/>
                </a:lnTo>
                <a:lnTo>
                  <a:pt x="32153" y="201892"/>
                </a:lnTo>
                <a:lnTo>
                  <a:pt x="23347" y="191280"/>
                </a:lnTo>
                <a:lnTo>
                  <a:pt x="15791" y="179691"/>
                </a:lnTo>
                <a:lnTo>
                  <a:pt x="9587" y="167229"/>
                </a:lnTo>
                <a:lnTo>
                  <a:pt x="4840" y="153997"/>
                </a:lnTo>
                <a:lnTo>
                  <a:pt x="1650" y="140098"/>
                </a:lnTo>
                <a:lnTo>
                  <a:pt x="123" y="125635"/>
                </a:lnTo>
                <a:lnTo>
                  <a:pt x="0" y="120142"/>
                </a:lnTo>
                <a:lnTo>
                  <a:pt x="883" y="105502"/>
                </a:lnTo>
                <a:lnTo>
                  <a:pt x="3464" y="91383"/>
                </a:lnTo>
                <a:lnTo>
                  <a:pt x="7641" y="77888"/>
                </a:lnTo>
                <a:lnTo>
                  <a:pt x="13310" y="65123"/>
                </a:lnTo>
                <a:lnTo>
                  <a:pt x="20369" y="53189"/>
                </a:lnTo>
                <a:lnTo>
                  <a:pt x="28715" y="42191"/>
                </a:lnTo>
                <a:lnTo>
                  <a:pt x="38245" y="32233"/>
                </a:lnTo>
                <a:lnTo>
                  <a:pt x="48856" y="23419"/>
                </a:lnTo>
                <a:lnTo>
                  <a:pt x="60446" y="15851"/>
                </a:lnTo>
                <a:lnTo>
                  <a:pt x="72912" y="9635"/>
                </a:lnTo>
                <a:lnTo>
                  <a:pt x="86151" y="4873"/>
                </a:lnTo>
                <a:lnTo>
                  <a:pt x="100060" y="1669"/>
                </a:lnTo>
                <a:lnTo>
                  <a:pt x="114536" y="128"/>
                </a:lnTo>
                <a:lnTo>
                  <a:pt x="120142" y="0"/>
                </a:lnTo>
                <a:lnTo>
                  <a:pt x="134787" y="886"/>
                </a:lnTo>
                <a:lnTo>
                  <a:pt x="148907" y="3475"/>
                </a:lnTo>
                <a:lnTo>
                  <a:pt x="162399" y="7664"/>
                </a:lnTo>
                <a:lnTo>
                  <a:pt x="175159" y="13347"/>
                </a:lnTo>
                <a:lnTo>
                  <a:pt x="187084" y="20423"/>
                </a:lnTo>
                <a:lnTo>
                  <a:pt x="198071" y="28786"/>
                </a:lnTo>
                <a:lnTo>
                  <a:pt x="208017" y="38332"/>
                </a:lnTo>
                <a:lnTo>
                  <a:pt x="216817" y="48958"/>
                </a:lnTo>
                <a:lnTo>
                  <a:pt x="224370" y="60560"/>
                </a:lnTo>
                <a:lnTo>
                  <a:pt x="230571" y="73034"/>
                </a:lnTo>
                <a:lnTo>
                  <a:pt x="235317" y="86275"/>
                </a:lnTo>
                <a:lnTo>
                  <a:pt x="238506" y="100181"/>
                </a:lnTo>
                <a:lnTo>
                  <a:pt x="240033" y="114647"/>
                </a:lnTo>
                <a:lnTo>
                  <a:pt x="240156" y="120142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2928" y="2494915"/>
            <a:ext cx="194183" cy="40769"/>
          </a:xfrm>
          <a:custGeom>
            <a:avLst/>
            <a:gdLst/>
            <a:ahLst/>
            <a:cxnLst/>
            <a:rect l="l" t="t" r="r" b="b"/>
            <a:pathLst>
              <a:path w="194183" h="40769">
                <a:moveTo>
                  <a:pt x="194183" y="39877"/>
                </a:moveTo>
                <a:lnTo>
                  <a:pt x="181289" y="40547"/>
                </a:lnTo>
                <a:lnTo>
                  <a:pt x="168412" y="40769"/>
                </a:lnTo>
                <a:lnTo>
                  <a:pt x="155565" y="40547"/>
                </a:lnTo>
                <a:lnTo>
                  <a:pt x="142762" y="39884"/>
                </a:lnTo>
                <a:lnTo>
                  <a:pt x="130016" y="38784"/>
                </a:lnTo>
                <a:lnTo>
                  <a:pt x="117341" y="37249"/>
                </a:lnTo>
                <a:lnTo>
                  <a:pt x="104751" y="35282"/>
                </a:lnTo>
                <a:lnTo>
                  <a:pt x="92260" y="32887"/>
                </a:lnTo>
                <a:lnTo>
                  <a:pt x="79880" y="30067"/>
                </a:lnTo>
                <a:lnTo>
                  <a:pt x="67625" y="26824"/>
                </a:lnTo>
                <a:lnTo>
                  <a:pt x="55509" y="23163"/>
                </a:lnTo>
                <a:lnTo>
                  <a:pt x="43546" y="19085"/>
                </a:lnTo>
                <a:lnTo>
                  <a:pt x="31749" y="14595"/>
                </a:lnTo>
                <a:lnTo>
                  <a:pt x="20131" y="9695"/>
                </a:lnTo>
                <a:lnTo>
                  <a:pt x="8707" y="4388"/>
                </a:lnTo>
                <a:lnTo>
                  <a:pt x="0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3471" y="2971038"/>
            <a:ext cx="84962" cy="19176"/>
          </a:xfrm>
          <a:custGeom>
            <a:avLst/>
            <a:gdLst/>
            <a:ahLst/>
            <a:cxnLst/>
            <a:rect l="l" t="t" r="r" b="b"/>
            <a:pathLst>
              <a:path w="84962" h="19176">
                <a:moveTo>
                  <a:pt x="84962" y="0"/>
                </a:moveTo>
                <a:lnTo>
                  <a:pt x="72940" y="4018"/>
                </a:lnTo>
                <a:lnTo>
                  <a:pt x="60770" y="7627"/>
                </a:lnTo>
                <a:lnTo>
                  <a:pt x="48465" y="10822"/>
                </a:lnTo>
                <a:lnTo>
                  <a:pt x="36042" y="13597"/>
                </a:lnTo>
                <a:lnTo>
                  <a:pt x="23513" y="15949"/>
                </a:lnTo>
                <a:lnTo>
                  <a:pt x="10893" y="17872"/>
                </a:lnTo>
                <a:lnTo>
                  <a:pt x="0" y="1917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39281" y="3093720"/>
            <a:ext cx="51181" cy="86994"/>
          </a:xfrm>
          <a:custGeom>
            <a:avLst/>
            <a:gdLst/>
            <a:ahLst/>
            <a:cxnLst/>
            <a:rect l="l" t="t" r="r" b="b"/>
            <a:pathLst>
              <a:path w="51181" h="86994">
                <a:moveTo>
                  <a:pt x="51181" y="86994"/>
                </a:moveTo>
                <a:lnTo>
                  <a:pt x="43620" y="76598"/>
                </a:lnTo>
                <a:lnTo>
                  <a:pt x="36375" y="66029"/>
                </a:lnTo>
                <a:lnTo>
                  <a:pt x="29451" y="55293"/>
                </a:lnTo>
                <a:lnTo>
                  <a:pt x="22849" y="44400"/>
                </a:lnTo>
                <a:lnTo>
                  <a:pt x="16573" y="33356"/>
                </a:lnTo>
                <a:lnTo>
                  <a:pt x="10626" y="22169"/>
                </a:lnTo>
                <a:lnTo>
                  <a:pt x="5011" y="10846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16673" y="2963672"/>
            <a:ext cx="20447" cy="95503"/>
          </a:xfrm>
          <a:custGeom>
            <a:avLst/>
            <a:gdLst/>
            <a:ahLst/>
            <a:cxnLst/>
            <a:rect l="l" t="t" r="r" b="b"/>
            <a:pathLst>
              <a:path w="20447" h="95503">
                <a:moveTo>
                  <a:pt x="20447" y="0"/>
                </a:moveTo>
                <a:lnTo>
                  <a:pt x="19108" y="12612"/>
                </a:lnTo>
                <a:lnTo>
                  <a:pt x="17371" y="25180"/>
                </a:lnTo>
                <a:lnTo>
                  <a:pt x="15238" y="37695"/>
                </a:lnTo>
                <a:lnTo>
                  <a:pt x="12711" y="50152"/>
                </a:lnTo>
                <a:lnTo>
                  <a:pt x="9791" y="62543"/>
                </a:lnTo>
                <a:lnTo>
                  <a:pt x="6481" y="74862"/>
                </a:lnTo>
                <a:lnTo>
                  <a:pt x="2780" y="87102"/>
                </a:lnTo>
                <a:lnTo>
                  <a:pt x="0" y="95503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43647" y="2373503"/>
            <a:ext cx="249174" cy="356997"/>
          </a:xfrm>
          <a:custGeom>
            <a:avLst/>
            <a:gdLst/>
            <a:ahLst/>
            <a:cxnLst/>
            <a:rect l="l" t="t" r="r" b="b"/>
            <a:pathLst>
              <a:path w="249174" h="356997">
                <a:moveTo>
                  <a:pt x="0" y="0"/>
                </a:moveTo>
                <a:lnTo>
                  <a:pt x="22619" y="10499"/>
                </a:lnTo>
                <a:lnTo>
                  <a:pt x="44356" y="22041"/>
                </a:lnTo>
                <a:lnTo>
                  <a:pt x="65179" y="34582"/>
                </a:lnTo>
                <a:lnTo>
                  <a:pt x="85057" y="48076"/>
                </a:lnTo>
                <a:lnTo>
                  <a:pt x="103959" y="62478"/>
                </a:lnTo>
                <a:lnTo>
                  <a:pt x="121854" y="77743"/>
                </a:lnTo>
                <a:lnTo>
                  <a:pt x="138710" y="93827"/>
                </a:lnTo>
                <a:lnTo>
                  <a:pt x="154497" y="110685"/>
                </a:lnTo>
                <a:lnTo>
                  <a:pt x="169183" y="128271"/>
                </a:lnTo>
                <a:lnTo>
                  <a:pt x="182737" y="146542"/>
                </a:lnTo>
                <a:lnTo>
                  <a:pt x="195128" y="165451"/>
                </a:lnTo>
                <a:lnTo>
                  <a:pt x="206325" y="184955"/>
                </a:lnTo>
                <a:lnTo>
                  <a:pt x="216296" y="205009"/>
                </a:lnTo>
                <a:lnTo>
                  <a:pt x="225012" y="225566"/>
                </a:lnTo>
                <a:lnTo>
                  <a:pt x="232439" y="246584"/>
                </a:lnTo>
                <a:lnTo>
                  <a:pt x="238548" y="268016"/>
                </a:lnTo>
                <a:lnTo>
                  <a:pt x="243307" y="289819"/>
                </a:lnTo>
                <a:lnTo>
                  <a:pt x="246685" y="311946"/>
                </a:lnTo>
                <a:lnTo>
                  <a:pt x="248651" y="334354"/>
                </a:lnTo>
                <a:lnTo>
                  <a:pt x="249174" y="356997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0532" y="1993391"/>
            <a:ext cx="110998" cy="133858"/>
          </a:xfrm>
          <a:custGeom>
            <a:avLst/>
            <a:gdLst/>
            <a:ahLst/>
            <a:cxnLst/>
            <a:rect l="l" t="t" r="r" b="b"/>
            <a:pathLst>
              <a:path w="110998" h="133858">
                <a:moveTo>
                  <a:pt x="110998" y="0"/>
                </a:moveTo>
                <a:lnTo>
                  <a:pt x="105335" y="11204"/>
                </a:lnTo>
                <a:lnTo>
                  <a:pt x="99262" y="22217"/>
                </a:lnTo>
                <a:lnTo>
                  <a:pt x="92783" y="33030"/>
                </a:lnTo>
                <a:lnTo>
                  <a:pt x="85906" y="43634"/>
                </a:lnTo>
                <a:lnTo>
                  <a:pt x="78637" y="54020"/>
                </a:lnTo>
                <a:lnTo>
                  <a:pt x="70985" y="64181"/>
                </a:lnTo>
                <a:lnTo>
                  <a:pt x="62954" y="74107"/>
                </a:lnTo>
                <a:lnTo>
                  <a:pt x="54553" y="83790"/>
                </a:lnTo>
                <a:lnTo>
                  <a:pt x="45787" y="93222"/>
                </a:lnTo>
                <a:lnTo>
                  <a:pt x="36665" y="102393"/>
                </a:lnTo>
                <a:lnTo>
                  <a:pt x="27192" y="111295"/>
                </a:lnTo>
                <a:lnTo>
                  <a:pt x="17375" y="119919"/>
                </a:lnTo>
                <a:lnTo>
                  <a:pt x="7222" y="128257"/>
                </a:lnTo>
                <a:lnTo>
                  <a:pt x="0" y="133858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65210" y="1496695"/>
            <a:ext cx="5842" cy="63245"/>
          </a:xfrm>
          <a:custGeom>
            <a:avLst/>
            <a:gdLst/>
            <a:ahLst/>
            <a:cxnLst/>
            <a:rect l="l" t="t" r="r" b="b"/>
            <a:pathLst>
              <a:path w="5842" h="63245">
                <a:moveTo>
                  <a:pt x="0" y="0"/>
                </a:moveTo>
                <a:lnTo>
                  <a:pt x="2250" y="12521"/>
                </a:lnTo>
                <a:lnTo>
                  <a:pt x="3972" y="25116"/>
                </a:lnTo>
                <a:lnTo>
                  <a:pt x="5153" y="37765"/>
                </a:lnTo>
                <a:lnTo>
                  <a:pt x="5781" y="50451"/>
                </a:lnTo>
                <a:lnTo>
                  <a:pt x="5842" y="63245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6424" y="1342389"/>
            <a:ext cx="56769" cy="80645"/>
          </a:xfrm>
          <a:custGeom>
            <a:avLst/>
            <a:gdLst/>
            <a:ahLst/>
            <a:cxnLst/>
            <a:rect l="l" t="t" r="r" b="b"/>
            <a:pathLst>
              <a:path w="56769" h="80645">
                <a:moveTo>
                  <a:pt x="0" y="80645"/>
                </a:moveTo>
                <a:lnTo>
                  <a:pt x="5819" y="69463"/>
                </a:lnTo>
                <a:lnTo>
                  <a:pt x="12089" y="58495"/>
                </a:lnTo>
                <a:lnTo>
                  <a:pt x="18804" y="47752"/>
                </a:lnTo>
                <a:lnTo>
                  <a:pt x="25959" y="37245"/>
                </a:lnTo>
                <a:lnTo>
                  <a:pt x="33550" y="26987"/>
                </a:lnTo>
                <a:lnTo>
                  <a:pt x="41571" y="16987"/>
                </a:lnTo>
                <a:lnTo>
                  <a:pt x="50018" y="7258"/>
                </a:lnTo>
                <a:lnTo>
                  <a:pt x="56769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4675" y="1391920"/>
            <a:ext cx="27431" cy="69468"/>
          </a:xfrm>
          <a:custGeom>
            <a:avLst/>
            <a:gdLst/>
            <a:ahLst/>
            <a:cxnLst/>
            <a:rect l="l" t="t" r="r" b="b"/>
            <a:pathLst>
              <a:path w="27431" h="69468">
                <a:moveTo>
                  <a:pt x="0" y="69468"/>
                </a:moveTo>
                <a:lnTo>
                  <a:pt x="3275" y="57229"/>
                </a:lnTo>
                <a:lnTo>
                  <a:pt x="7134" y="45140"/>
                </a:lnTo>
                <a:lnTo>
                  <a:pt x="11566" y="33220"/>
                </a:lnTo>
                <a:lnTo>
                  <a:pt x="16559" y="21490"/>
                </a:lnTo>
                <a:lnTo>
                  <a:pt x="22102" y="9966"/>
                </a:lnTo>
                <a:lnTo>
                  <a:pt x="27431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00597" y="1485011"/>
            <a:ext cx="99567" cy="67437"/>
          </a:xfrm>
          <a:custGeom>
            <a:avLst/>
            <a:gdLst/>
            <a:ahLst/>
            <a:cxnLst/>
            <a:rect l="l" t="t" r="r" b="b"/>
            <a:pathLst>
              <a:path w="99567" h="67437">
                <a:moveTo>
                  <a:pt x="0" y="0"/>
                </a:moveTo>
                <a:lnTo>
                  <a:pt x="11341" y="6085"/>
                </a:lnTo>
                <a:lnTo>
                  <a:pt x="22504" y="12429"/>
                </a:lnTo>
                <a:lnTo>
                  <a:pt x="33484" y="19026"/>
                </a:lnTo>
                <a:lnTo>
                  <a:pt x="44272" y="25870"/>
                </a:lnTo>
                <a:lnTo>
                  <a:pt x="54861" y="32956"/>
                </a:lnTo>
                <a:lnTo>
                  <a:pt x="65245" y="40278"/>
                </a:lnTo>
                <a:lnTo>
                  <a:pt x="75415" y="47831"/>
                </a:lnTo>
                <a:lnTo>
                  <a:pt x="85365" y="55611"/>
                </a:lnTo>
                <a:lnTo>
                  <a:pt x="95088" y="63610"/>
                </a:lnTo>
                <a:lnTo>
                  <a:pt x="99567" y="67437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6278" y="1944115"/>
            <a:ext cx="17399" cy="70993"/>
          </a:xfrm>
          <a:custGeom>
            <a:avLst/>
            <a:gdLst/>
            <a:ahLst/>
            <a:cxnLst/>
            <a:rect l="l" t="t" r="r" b="b"/>
            <a:pathLst>
              <a:path w="17399" h="70993">
                <a:moveTo>
                  <a:pt x="17399" y="70993"/>
                </a:moveTo>
                <a:lnTo>
                  <a:pt x="13479" y="58834"/>
                </a:lnTo>
                <a:lnTo>
                  <a:pt x="9931" y="46591"/>
                </a:lnTo>
                <a:lnTo>
                  <a:pt x="6760" y="34272"/>
                </a:lnTo>
                <a:lnTo>
                  <a:pt x="3968" y="21884"/>
                </a:lnTo>
                <a:lnTo>
                  <a:pt x="1561" y="9437"/>
                </a:lnTo>
                <a:lnTo>
                  <a:pt x="0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492" y="1589532"/>
            <a:ext cx="4608248" cy="661415"/>
          </a:xfrm>
          <a:custGeom>
            <a:avLst/>
            <a:gdLst/>
            <a:ahLst/>
            <a:cxnLst/>
            <a:rect l="l" t="t" r="r" b="b"/>
            <a:pathLst>
              <a:path w="4114800" h="661415">
                <a:moveTo>
                  <a:pt x="0" y="661415"/>
                </a:moveTo>
                <a:lnTo>
                  <a:pt x="4114800" y="661415"/>
                </a:lnTo>
                <a:lnTo>
                  <a:pt x="4114800" y="0"/>
                </a:lnTo>
                <a:lnTo>
                  <a:pt x="0" y="0"/>
                </a:lnTo>
                <a:lnTo>
                  <a:pt x="0" y="661415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1218" y="3552825"/>
            <a:ext cx="360172" cy="360172"/>
          </a:xfrm>
          <a:custGeom>
            <a:avLst/>
            <a:gdLst/>
            <a:ahLst/>
            <a:cxnLst/>
            <a:rect l="l" t="t" r="r" b="b"/>
            <a:pathLst>
              <a:path w="360172" h="360172">
                <a:moveTo>
                  <a:pt x="360172" y="180086"/>
                </a:moveTo>
                <a:lnTo>
                  <a:pt x="359574" y="165318"/>
                </a:lnTo>
                <a:lnTo>
                  <a:pt x="357814" y="150879"/>
                </a:lnTo>
                <a:lnTo>
                  <a:pt x="354937" y="136815"/>
                </a:lnTo>
                <a:lnTo>
                  <a:pt x="350989" y="123171"/>
                </a:lnTo>
                <a:lnTo>
                  <a:pt x="346017" y="109995"/>
                </a:lnTo>
                <a:lnTo>
                  <a:pt x="340067" y="97333"/>
                </a:lnTo>
                <a:lnTo>
                  <a:pt x="333186" y="85232"/>
                </a:lnTo>
                <a:lnTo>
                  <a:pt x="325420" y="73737"/>
                </a:lnTo>
                <a:lnTo>
                  <a:pt x="316816" y="62895"/>
                </a:lnTo>
                <a:lnTo>
                  <a:pt x="307419" y="52752"/>
                </a:lnTo>
                <a:lnTo>
                  <a:pt x="297276" y="43355"/>
                </a:lnTo>
                <a:lnTo>
                  <a:pt x="286434" y="34751"/>
                </a:lnTo>
                <a:lnTo>
                  <a:pt x="274939" y="26985"/>
                </a:lnTo>
                <a:lnTo>
                  <a:pt x="262838" y="20104"/>
                </a:lnTo>
                <a:lnTo>
                  <a:pt x="250176" y="14154"/>
                </a:lnTo>
                <a:lnTo>
                  <a:pt x="237000" y="9182"/>
                </a:lnTo>
                <a:lnTo>
                  <a:pt x="223356" y="5234"/>
                </a:lnTo>
                <a:lnTo>
                  <a:pt x="209292" y="2357"/>
                </a:lnTo>
                <a:lnTo>
                  <a:pt x="194853" y="597"/>
                </a:lnTo>
                <a:lnTo>
                  <a:pt x="180085" y="0"/>
                </a:lnTo>
                <a:lnTo>
                  <a:pt x="165318" y="597"/>
                </a:lnTo>
                <a:lnTo>
                  <a:pt x="150879" y="2357"/>
                </a:lnTo>
                <a:lnTo>
                  <a:pt x="136815" y="5234"/>
                </a:lnTo>
                <a:lnTo>
                  <a:pt x="123171" y="9182"/>
                </a:lnTo>
                <a:lnTo>
                  <a:pt x="109995" y="14154"/>
                </a:lnTo>
                <a:lnTo>
                  <a:pt x="97333" y="20104"/>
                </a:lnTo>
                <a:lnTo>
                  <a:pt x="85232" y="26985"/>
                </a:lnTo>
                <a:lnTo>
                  <a:pt x="73737" y="34751"/>
                </a:lnTo>
                <a:lnTo>
                  <a:pt x="62895" y="43355"/>
                </a:lnTo>
                <a:lnTo>
                  <a:pt x="52752" y="52752"/>
                </a:lnTo>
                <a:lnTo>
                  <a:pt x="43355" y="62895"/>
                </a:lnTo>
                <a:lnTo>
                  <a:pt x="34751" y="73737"/>
                </a:lnTo>
                <a:lnTo>
                  <a:pt x="26985" y="85232"/>
                </a:lnTo>
                <a:lnTo>
                  <a:pt x="20104" y="97333"/>
                </a:lnTo>
                <a:lnTo>
                  <a:pt x="14154" y="109995"/>
                </a:lnTo>
                <a:lnTo>
                  <a:pt x="9182" y="123171"/>
                </a:lnTo>
                <a:lnTo>
                  <a:pt x="5234" y="136815"/>
                </a:lnTo>
                <a:lnTo>
                  <a:pt x="2357" y="150879"/>
                </a:lnTo>
                <a:lnTo>
                  <a:pt x="597" y="165318"/>
                </a:lnTo>
                <a:lnTo>
                  <a:pt x="0" y="180086"/>
                </a:lnTo>
                <a:lnTo>
                  <a:pt x="597" y="194853"/>
                </a:lnTo>
                <a:lnTo>
                  <a:pt x="2357" y="209292"/>
                </a:lnTo>
                <a:lnTo>
                  <a:pt x="5234" y="223356"/>
                </a:lnTo>
                <a:lnTo>
                  <a:pt x="9182" y="237000"/>
                </a:lnTo>
                <a:lnTo>
                  <a:pt x="14154" y="250176"/>
                </a:lnTo>
                <a:lnTo>
                  <a:pt x="20104" y="262838"/>
                </a:lnTo>
                <a:lnTo>
                  <a:pt x="26985" y="274939"/>
                </a:lnTo>
                <a:lnTo>
                  <a:pt x="34751" y="286434"/>
                </a:lnTo>
                <a:lnTo>
                  <a:pt x="43355" y="297276"/>
                </a:lnTo>
                <a:lnTo>
                  <a:pt x="52752" y="307419"/>
                </a:lnTo>
                <a:lnTo>
                  <a:pt x="62895" y="316816"/>
                </a:lnTo>
                <a:lnTo>
                  <a:pt x="73737" y="325420"/>
                </a:lnTo>
                <a:lnTo>
                  <a:pt x="85232" y="333186"/>
                </a:lnTo>
                <a:lnTo>
                  <a:pt x="97333" y="340067"/>
                </a:lnTo>
                <a:lnTo>
                  <a:pt x="109995" y="346017"/>
                </a:lnTo>
                <a:lnTo>
                  <a:pt x="123171" y="350989"/>
                </a:lnTo>
                <a:lnTo>
                  <a:pt x="136815" y="354937"/>
                </a:lnTo>
                <a:lnTo>
                  <a:pt x="150879" y="357814"/>
                </a:lnTo>
                <a:lnTo>
                  <a:pt x="165318" y="359574"/>
                </a:lnTo>
                <a:lnTo>
                  <a:pt x="180085" y="360172"/>
                </a:lnTo>
                <a:lnTo>
                  <a:pt x="194853" y="359574"/>
                </a:lnTo>
                <a:lnTo>
                  <a:pt x="209292" y="357814"/>
                </a:lnTo>
                <a:lnTo>
                  <a:pt x="223356" y="354937"/>
                </a:lnTo>
                <a:lnTo>
                  <a:pt x="237000" y="350989"/>
                </a:lnTo>
                <a:lnTo>
                  <a:pt x="250176" y="346017"/>
                </a:lnTo>
                <a:lnTo>
                  <a:pt x="262838" y="340067"/>
                </a:lnTo>
                <a:lnTo>
                  <a:pt x="274939" y="333186"/>
                </a:lnTo>
                <a:lnTo>
                  <a:pt x="286434" y="325420"/>
                </a:lnTo>
                <a:lnTo>
                  <a:pt x="297276" y="316816"/>
                </a:lnTo>
                <a:lnTo>
                  <a:pt x="307419" y="307419"/>
                </a:lnTo>
                <a:lnTo>
                  <a:pt x="316816" y="297276"/>
                </a:lnTo>
                <a:lnTo>
                  <a:pt x="325420" y="286434"/>
                </a:lnTo>
                <a:lnTo>
                  <a:pt x="333186" y="274939"/>
                </a:lnTo>
                <a:lnTo>
                  <a:pt x="340067" y="262838"/>
                </a:lnTo>
                <a:lnTo>
                  <a:pt x="346017" y="250176"/>
                </a:lnTo>
                <a:lnTo>
                  <a:pt x="350989" y="237000"/>
                </a:lnTo>
                <a:lnTo>
                  <a:pt x="354937" y="223356"/>
                </a:lnTo>
                <a:lnTo>
                  <a:pt x="357814" y="209292"/>
                </a:lnTo>
                <a:lnTo>
                  <a:pt x="359574" y="194853"/>
                </a:lnTo>
                <a:lnTo>
                  <a:pt x="360172" y="180086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1218" y="3552825"/>
            <a:ext cx="360172" cy="360172"/>
          </a:xfrm>
          <a:custGeom>
            <a:avLst/>
            <a:gdLst/>
            <a:ahLst/>
            <a:cxnLst/>
            <a:rect l="l" t="t" r="r" b="b"/>
            <a:pathLst>
              <a:path w="360172" h="360172">
                <a:moveTo>
                  <a:pt x="360172" y="180086"/>
                </a:moveTo>
                <a:lnTo>
                  <a:pt x="359574" y="194853"/>
                </a:lnTo>
                <a:lnTo>
                  <a:pt x="357814" y="209292"/>
                </a:lnTo>
                <a:lnTo>
                  <a:pt x="354937" y="223356"/>
                </a:lnTo>
                <a:lnTo>
                  <a:pt x="350989" y="237000"/>
                </a:lnTo>
                <a:lnTo>
                  <a:pt x="346017" y="250176"/>
                </a:lnTo>
                <a:lnTo>
                  <a:pt x="340067" y="262838"/>
                </a:lnTo>
                <a:lnTo>
                  <a:pt x="333186" y="274939"/>
                </a:lnTo>
                <a:lnTo>
                  <a:pt x="325420" y="286434"/>
                </a:lnTo>
                <a:lnTo>
                  <a:pt x="316816" y="297276"/>
                </a:lnTo>
                <a:lnTo>
                  <a:pt x="307419" y="307419"/>
                </a:lnTo>
                <a:lnTo>
                  <a:pt x="297276" y="316816"/>
                </a:lnTo>
                <a:lnTo>
                  <a:pt x="286434" y="325420"/>
                </a:lnTo>
                <a:lnTo>
                  <a:pt x="274939" y="333186"/>
                </a:lnTo>
                <a:lnTo>
                  <a:pt x="262838" y="340067"/>
                </a:lnTo>
                <a:lnTo>
                  <a:pt x="250176" y="346017"/>
                </a:lnTo>
                <a:lnTo>
                  <a:pt x="237000" y="350989"/>
                </a:lnTo>
                <a:lnTo>
                  <a:pt x="223356" y="354937"/>
                </a:lnTo>
                <a:lnTo>
                  <a:pt x="209292" y="357814"/>
                </a:lnTo>
                <a:lnTo>
                  <a:pt x="194853" y="359574"/>
                </a:lnTo>
                <a:lnTo>
                  <a:pt x="180085" y="360172"/>
                </a:lnTo>
                <a:lnTo>
                  <a:pt x="165318" y="359574"/>
                </a:lnTo>
                <a:lnTo>
                  <a:pt x="150879" y="357814"/>
                </a:lnTo>
                <a:lnTo>
                  <a:pt x="136815" y="354937"/>
                </a:lnTo>
                <a:lnTo>
                  <a:pt x="123171" y="350989"/>
                </a:lnTo>
                <a:lnTo>
                  <a:pt x="109995" y="346017"/>
                </a:lnTo>
                <a:lnTo>
                  <a:pt x="97333" y="340067"/>
                </a:lnTo>
                <a:lnTo>
                  <a:pt x="85232" y="333186"/>
                </a:lnTo>
                <a:lnTo>
                  <a:pt x="73737" y="325420"/>
                </a:lnTo>
                <a:lnTo>
                  <a:pt x="62895" y="316816"/>
                </a:lnTo>
                <a:lnTo>
                  <a:pt x="52752" y="307419"/>
                </a:lnTo>
                <a:lnTo>
                  <a:pt x="43355" y="297276"/>
                </a:lnTo>
                <a:lnTo>
                  <a:pt x="34751" y="286434"/>
                </a:lnTo>
                <a:lnTo>
                  <a:pt x="26985" y="274939"/>
                </a:lnTo>
                <a:lnTo>
                  <a:pt x="20104" y="262838"/>
                </a:lnTo>
                <a:lnTo>
                  <a:pt x="14154" y="250176"/>
                </a:lnTo>
                <a:lnTo>
                  <a:pt x="9182" y="237000"/>
                </a:lnTo>
                <a:lnTo>
                  <a:pt x="5234" y="223356"/>
                </a:lnTo>
                <a:lnTo>
                  <a:pt x="2357" y="209292"/>
                </a:lnTo>
                <a:lnTo>
                  <a:pt x="597" y="194853"/>
                </a:lnTo>
                <a:lnTo>
                  <a:pt x="0" y="180086"/>
                </a:lnTo>
                <a:lnTo>
                  <a:pt x="597" y="165318"/>
                </a:lnTo>
                <a:lnTo>
                  <a:pt x="2357" y="150879"/>
                </a:lnTo>
                <a:lnTo>
                  <a:pt x="5234" y="136815"/>
                </a:lnTo>
                <a:lnTo>
                  <a:pt x="9182" y="123171"/>
                </a:lnTo>
                <a:lnTo>
                  <a:pt x="14154" y="109995"/>
                </a:lnTo>
                <a:lnTo>
                  <a:pt x="20104" y="97333"/>
                </a:lnTo>
                <a:lnTo>
                  <a:pt x="26985" y="85232"/>
                </a:lnTo>
                <a:lnTo>
                  <a:pt x="34751" y="73737"/>
                </a:lnTo>
                <a:lnTo>
                  <a:pt x="43355" y="62895"/>
                </a:lnTo>
                <a:lnTo>
                  <a:pt x="52752" y="52752"/>
                </a:lnTo>
                <a:lnTo>
                  <a:pt x="62895" y="43355"/>
                </a:lnTo>
                <a:lnTo>
                  <a:pt x="73737" y="34751"/>
                </a:lnTo>
                <a:lnTo>
                  <a:pt x="85232" y="26985"/>
                </a:lnTo>
                <a:lnTo>
                  <a:pt x="97333" y="20104"/>
                </a:lnTo>
                <a:lnTo>
                  <a:pt x="109995" y="14154"/>
                </a:lnTo>
                <a:lnTo>
                  <a:pt x="123171" y="9182"/>
                </a:lnTo>
                <a:lnTo>
                  <a:pt x="136815" y="5234"/>
                </a:lnTo>
                <a:lnTo>
                  <a:pt x="150879" y="2357"/>
                </a:lnTo>
                <a:lnTo>
                  <a:pt x="165318" y="597"/>
                </a:lnTo>
                <a:lnTo>
                  <a:pt x="180085" y="0"/>
                </a:lnTo>
                <a:lnTo>
                  <a:pt x="194853" y="597"/>
                </a:lnTo>
                <a:lnTo>
                  <a:pt x="209292" y="2357"/>
                </a:lnTo>
                <a:lnTo>
                  <a:pt x="223356" y="5234"/>
                </a:lnTo>
                <a:lnTo>
                  <a:pt x="237000" y="9182"/>
                </a:lnTo>
                <a:lnTo>
                  <a:pt x="250176" y="14154"/>
                </a:lnTo>
                <a:lnTo>
                  <a:pt x="262838" y="20104"/>
                </a:lnTo>
                <a:lnTo>
                  <a:pt x="274939" y="26985"/>
                </a:lnTo>
                <a:lnTo>
                  <a:pt x="286434" y="34751"/>
                </a:lnTo>
                <a:lnTo>
                  <a:pt x="297276" y="43355"/>
                </a:lnTo>
                <a:lnTo>
                  <a:pt x="307419" y="52752"/>
                </a:lnTo>
                <a:lnTo>
                  <a:pt x="316816" y="62895"/>
                </a:lnTo>
                <a:lnTo>
                  <a:pt x="325420" y="73737"/>
                </a:lnTo>
                <a:lnTo>
                  <a:pt x="333186" y="85232"/>
                </a:lnTo>
                <a:lnTo>
                  <a:pt x="340067" y="97333"/>
                </a:lnTo>
                <a:lnTo>
                  <a:pt x="346017" y="109995"/>
                </a:lnTo>
                <a:lnTo>
                  <a:pt x="350989" y="123171"/>
                </a:lnTo>
                <a:lnTo>
                  <a:pt x="354937" y="136815"/>
                </a:lnTo>
                <a:lnTo>
                  <a:pt x="357814" y="150879"/>
                </a:lnTo>
                <a:lnTo>
                  <a:pt x="359574" y="165318"/>
                </a:lnTo>
                <a:lnTo>
                  <a:pt x="360172" y="18008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6841" y="714501"/>
            <a:ext cx="3206610" cy="444500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-9" dirty="0">
                <a:solidFill>
                  <a:srgbClr val="FFC000"/>
                </a:solidFill>
                <a:latin typeface="Calibri"/>
                <a:cs typeface="Calibri"/>
              </a:rPr>
              <a:t>6. ISKANJE - ŽIVAL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38825" y="1751202"/>
            <a:ext cx="1877691" cy="1061974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240792" marR="264771" algn="ctr">
              <a:lnSpc>
                <a:spcPts val="2500"/>
              </a:lnSpc>
            </a:pPr>
            <a:r>
              <a:rPr sz="2400" spc="-7" dirty="0">
                <a:latin typeface="Calibri"/>
                <a:cs typeface="Calibri"/>
              </a:rPr>
              <a:t>Ne pozabi,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880"/>
              </a:lnSpc>
              <a:spcBef>
                <a:spcPts val="19"/>
              </a:spcBef>
            </a:pPr>
            <a:r>
              <a:rPr sz="2400" spc="-10" dirty="0">
                <a:latin typeface="Calibri"/>
                <a:cs typeface="Calibri"/>
              </a:rPr>
              <a:t>žuželke imamo</a:t>
            </a:r>
            <a:endParaRPr sz="2400" dirty="0">
              <a:latin typeface="Calibri"/>
              <a:cs typeface="Calibri"/>
            </a:endParaRPr>
          </a:p>
          <a:p>
            <a:pPr marL="499871" marR="521630" algn="ctr">
              <a:lnSpc>
                <a:spcPts val="2880"/>
              </a:lnSpc>
            </a:pPr>
            <a:r>
              <a:rPr sz="2400" spc="-2" dirty="0">
                <a:latin typeface="Calibri"/>
                <a:cs typeface="Calibri"/>
              </a:rPr>
              <a:t>6 nog!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7491" y="1589532"/>
            <a:ext cx="4608249" cy="661415"/>
          </a:xfrm>
          <a:prstGeom prst="rect">
            <a:avLst/>
          </a:prstGeom>
        </p:spPr>
        <p:txBody>
          <a:bodyPr wrap="square" lIns="0" tIns="18510" rIns="0" bIns="0" rtlCol="0">
            <a:noAutofit/>
          </a:bodyPr>
          <a:lstStyle/>
          <a:p>
            <a:pPr marL="92049">
              <a:lnSpc>
                <a:spcPts val="2915"/>
              </a:lnSpc>
            </a:pPr>
            <a:r>
              <a:rPr sz="2400" spc="-11" dirty="0">
                <a:latin typeface="Calibri"/>
                <a:cs typeface="Calibri"/>
              </a:rPr>
              <a:t>Poišči žuželko in jo </a:t>
            </a:r>
            <a:r>
              <a:rPr lang="sl-SI" sz="2400" spc="-11" dirty="0">
                <a:latin typeface="Calibri"/>
                <a:cs typeface="Calibri"/>
              </a:rPr>
              <a:t>natančno opazuj</a:t>
            </a:r>
            <a:r>
              <a:rPr sz="2400" spc="-11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58723" y="2763012"/>
            <a:ext cx="8229600" cy="755903"/>
          </a:xfrm>
          <a:custGeom>
            <a:avLst/>
            <a:gdLst/>
            <a:ahLst/>
            <a:cxnLst/>
            <a:rect l="l" t="t" r="r" b="b"/>
            <a:pathLst>
              <a:path w="8229600" h="755903">
                <a:moveTo>
                  <a:pt x="0" y="755903"/>
                </a:moveTo>
                <a:lnTo>
                  <a:pt x="8229600" y="755903"/>
                </a:lnTo>
                <a:lnTo>
                  <a:pt x="8229600" y="0"/>
                </a:lnTo>
                <a:lnTo>
                  <a:pt x="0" y="0"/>
                </a:lnTo>
                <a:lnTo>
                  <a:pt x="0" y="755903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544824"/>
            <a:ext cx="3360420" cy="284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73880" y="3788662"/>
            <a:ext cx="4603369" cy="2953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08702" y="3174327"/>
            <a:ext cx="2068515" cy="1439293"/>
          </a:xfrm>
          <a:custGeom>
            <a:avLst/>
            <a:gdLst/>
            <a:ahLst/>
            <a:cxnLst/>
            <a:rect l="l" t="t" r="r" b="b"/>
            <a:pathLst>
              <a:path w="2068515" h="1439293">
                <a:moveTo>
                  <a:pt x="159767" y="180758"/>
                </a:moveTo>
                <a:lnTo>
                  <a:pt x="146733" y="188572"/>
                </a:lnTo>
                <a:lnTo>
                  <a:pt x="134802" y="197265"/>
                </a:lnTo>
                <a:lnTo>
                  <a:pt x="123986" y="206773"/>
                </a:lnTo>
                <a:lnTo>
                  <a:pt x="114293" y="217031"/>
                </a:lnTo>
                <a:lnTo>
                  <a:pt x="105734" y="227976"/>
                </a:lnTo>
                <a:lnTo>
                  <a:pt x="98320" y="239544"/>
                </a:lnTo>
                <a:lnTo>
                  <a:pt x="92061" y="251670"/>
                </a:lnTo>
                <a:lnTo>
                  <a:pt x="86967" y="264290"/>
                </a:lnTo>
                <a:lnTo>
                  <a:pt x="83047" y="277340"/>
                </a:lnTo>
                <a:lnTo>
                  <a:pt x="80313" y="290756"/>
                </a:lnTo>
                <a:lnTo>
                  <a:pt x="78774" y="304474"/>
                </a:lnTo>
                <a:lnTo>
                  <a:pt x="78440" y="318430"/>
                </a:lnTo>
                <a:lnTo>
                  <a:pt x="79323" y="332560"/>
                </a:lnTo>
                <a:lnTo>
                  <a:pt x="81431" y="346799"/>
                </a:lnTo>
                <a:lnTo>
                  <a:pt x="84775" y="361084"/>
                </a:lnTo>
                <a:lnTo>
                  <a:pt x="89366" y="375351"/>
                </a:lnTo>
                <a:lnTo>
                  <a:pt x="95214" y="389534"/>
                </a:lnTo>
                <a:lnTo>
                  <a:pt x="102328" y="403571"/>
                </a:lnTo>
                <a:lnTo>
                  <a:pt x="110719" y="417397"/>
                </a:lnTo>
                <a:lnTo>
                  <a:pt x="120397" y="430948"/>
                </a:lnTo>
                <a:lnTo>
                  <a:pt x="107866" y="434748"/>
                </a:lnTo>
                <a:lnTo>
                  <a:pt x="94839" y="439745"/>
                </a:lnTo>
                <a:lnTo>
                  <a:pt x="82477" y="445609"/>
                </a:lnTo>
                <a:lnTo>
                  <a:pt x="70818" y="452307"/>
                </a:lnTo>
                <a:lnTo>
                  <a:pt x="59900" y="459803"/>
                </a:lnTo>
                <a:lnTo>
                  <a:pt x="49763" y="468065"/>
                </a:lnTo>
                <a:lnTo>
                  <a:pt x="40445" y="477058"/>
                </a:lnTo>
                <a:lnTo>
                  <a:pt x="31985" y="486747"/>
                </a:lnTo>
                <a:lnTo>
                  <a:pt x="24421" y="497099"/>
                </a:lnTo>
                <a:lnTo>
                  <a:pt x="17792" y="508079"/>
                </a:lnTo>
                <a:lnTo>
                  <a:pt x="12137" y="519653"/>
                </a:lnTo>
                <a:lnTo>
                  <a:pt x="7494" y="531786"/>
                </a:lnTo>
                <a:lnTo>
                  <a:pt x="3626" y="545768"/>
                </a:lnTo>
                <a:lnTo>
                  <a:pt x="1140" y="559935"/>
                </a:lnTo>
                <a:lnTo>
                  <a:pt x="0" y="574224"/>
                </a:lnTo>
                <a:lnTo>
                  <a:pt x="169" y="588572"/>
                </a:lnTo>
                <a:lnTo>
                  <a:pt x="1610" y="602918"/>
                </a:lnTo>
                <a:lnTo>
                  <a:pt x="4288" y="617198"/>
                </a:lnTo>
                <a:lnTo>
                  <a:pt x="8165" y="631350"/>
                </a:lnTo>
                <a:lnTo>
                  <a:pt x="13204" y="645310"/>
                </a:lnTo>
                <a:lnTo>
                  <a:pt x="19369" y="659017"/>
                </a:lnTo>
                <a:lnTo>
                  <a:pt x="26623" y="672407"/>
                </a:lnTo>
                <a:lnTo>
                  <a:pt x="34930" y="685418"/>
                </a:lnTo>
                <a:lnTo>
                  <a:pt x="44253" y="697988"/>
                </a:lnTo>
                <a:lnTo>
                  <a:pt x="54555" y="710053"/>
                </a:lnTo>
                <a:lnTo>
                  <a:pt x="65799" y="721550"/>
                </a:lnTo>
                <a:lnTo>
                  <a:pt x="77949" y="732418"/>
                </a:lnTo>
                <a:lnTo>
                  <a:pt x="90969" y="742594"/>
                </a:lnTo>
                <a:lnTo>
                  <a:pt x="104820" y="752014"/>
                </a:lnTo>
                <a:lnTo>
                  <a:pt x="119468" y="760617"/>
                </a:lnTo>
                <a:lnTo>
                  <a:pt x="134875" y="768339"/>
                </a:lnTo>
                <a:lnTo>
                  <a:pt x="151004" y="775118"/>
                </a:lnTo>
                <a:lnTo>
                  <a:pt x="151258" y="777404"/>
                </a:lnTo>
                <a:lnTo>
                  <a:pt x="157726" y="808665"/>
                </a:lnTo>
                <a:lnTo>
                  <a:pt x="165666" y="834879"/>
                </a:lnTo>
                <a:lnTo>
                  <a:pt x="175732" y="860408"/>
                </a:lnTo>
                <a:lnTo>
                  <a:pt x="187819" y="885166"/>
                </a:lnTo>
                <a:lnTo>
                  <a:pt x="201818" y="909071"/>
                </a:lnTo>
                <a:lnTo>
                  <a:pt x="217622" y="932039"/>
                </a:lnTo>
                <a:lnTo>
                  <a:pt x="235125" y="953986"/>
                </a:lnTo>
                <a:lnTo>
                  <a:pt x="254219" y="974828"/>
                </a:lnTo>
                <a:lnTo>
                  <a:pt x="274797" y="994481"/>
                </a:lnTo>
                <a:lnTo>
                  <a:pt x="296752" y="1012862"/>
                </a:lnTo>
                <a:lnTo>
                  <a:pt x="319977" y="1029887"/>
                </a:lnTo>
                <a:lnTo>
                  <a:pt x="344364" y="1045471"/>
                </a:lnTo>
                <a:lnTo>
                  <a:pt x="369807" y="1059531"/>
                </a:lnTo>
                <a:lnTo>
                  <a:pt x="396197" y="1071983"/>
                </a:lnTo>
                <a:lnTo>
                  <a:pt x="423429" y="1082744"/>
                </a:lnTo>
                <a:lnTo>
                  <a:pt x="451395" y="1091729"/>
                </a:lnTo>
                <a:lnTo>
                  <a:pt x="479987" y="1098855"/>
                </a:lnTo>
                <a:lnTo>
                  <a:pt x="509099" y="1104038"/>
                </a:lnTo>
                <a:lnTo>
                  <a:pt x="538623" y="1107194"/>
                </a:lnTo>
                <a:lnTo>
                  <a:pt x="568453" y="1108239"/>
                </a:lnTo>
                <a:lnTo>
                  <a:pt x="569930" y="1114565"/>
                </a:lnTo>
                <a:lnTo>
                  <a:pt x="576870" y="1138294"/>
                </a:lnTo>
                <a:lnTo>
                  <a:pt x="585896" y="1161607"/>
                </a:lnTo>
                <a:lnTo>
                  <a:pt x="596936" y="1184386"/>
                </a:lnTo>
                <a:lnTo>
                  <a:pt x="609917" y="1206515"/>
                </a:lnTo>
                <a:lnTo>
                  <a:pt x="624769" y="1227874"/>
                </a:lnTo>
                <a:lnTo>
                  <a:pt x="641420" y="1248347"/>
                </a:lnTo>
                <a:lnTo>
                  <a:pt x="659798" y="1267817"/>
                </a:lnTo>
                <a:lnTo>
                  <a:pt x="679832" y="1286166"/>
                </a:lnTo>
                <a:lnTo>
                  <a:pt x="700815" y="1302899"/>
                </a:lnTo>
                <a:lnTo>
                  <a:pt x="722654" y="1318004"/>
                </a:lnTo>
                <a:lnTo>
                  <a:pt x="745232" y="1331475"/>
                </a:lnTo>
                <a:lnTo>
                  <a:pt x="768434" y="1343309"/>
                </a:lnTo>
                <a:lnTo>
                  <a:pt x="792144" y="1353500"/>
                </a:lnTo>
                <a:lnTo>
                  <a:pt x="816244" y="1362043"/>
                </a:lnTo>
                <a:lnTo>
                  <a:pt x="840621" y="1368933"/>
                </a:lnTo>
                <a:lnTo>
                  <a:pt x="865157" y="1374166"/>
                </a:lnTo>
                <a:lnTo>
                  <a:pt x="889736" y="1377736"/>
                </a:lnTo>
                <a:lnTo>
                  <a:pt x="914242" y="1379638"/>
                </a:lnTo>
                <a:lnTo>
                  <a:pt x="938560" y="1379868"/>
                </a:lnTo>
                <a:lnTo>
                  <a:pt x="962574" y="1378420"/>
                </a:lnTo>
                <a:lnTo>
                  <a:pt x="986166" y="1375290"/>
                </a:lnTo>
                <a:lnTo>
                  <a:pt x="1009223" y="1370472"/>
                </a:lnTo>
                <a:lnTo>
                  <a:pt x="1031626" y="1363962"/>
                </a:lnTo>
                <a:lnTo>
                  <a:pt x="1053261" y="1355754"/>
                </a:lnTo>
                <a:lnTo>
                  <a:pt x="1074011" y="1345844"/>
                </a:lnTo>
                <a:lnTo>
                  <a:pt x="1093760" y="1334227"/>
                </a:lnTo>
                <a:lnTo>
                  <a:pt x="1112393" y="1320898"/>
                </a:lnTo>
                <a:lnTo>
                  <a:pt x="1129793" y="1305851"/>
                </a:lnTo>
                <a:lnTo>
                  <a:pt x="1137002" y="1315274"/>
                </a:lnTo>
                <a:lnTo>
                  <a:pt x="1153502" y="1334332"/>
                </a:lnTo>
                <a:lnTo>
                  <a:pt x="1171632" y="1352160"/>
                </a:lnTo>
                <a:lnTo>
                  <a:pt x="1191268" y="1368645"/>
                </a:lnTo>
                <a:lnTo>
                  <a:pt x="1212285" y="1383677"/>
                </a:lnTo>
                <a:lnTo>
                  <a:pt x="1234557" y="1397147"/>
                </a:lnTo>
                <a:lnTo>
                  <a:pt x="1267203" y="1413037"/>
                </a:lnTo>
                <a:lnTo>
                  <a:pt x="1288502" y="1421237"/>
                </a:lnTo>
                <a:lnTo>
                  <a:pt x="1309932" y="1427879"/>
                </a:lnTo>
                <a:lnTo>
                  <a:pt x="1331399" y="1432985"/>
                </a:lnTo>
                <a:lnTo>
                  <a:pt x="1352811" y="1436576"/>
                </a:lnTo>
                <a:lnTo>
                  <a:pt x="1374076" y="1438671"/>
                </a:lnTo>
                <a:lnTo>
                  <a:pt x="1395101" y="1439293"/>
                </a:lnTo>
                <a:lnTo>
                  <a:pt x="1415795" y="1438461"/>
                </a:lnTo>
                <a:lnTo>
                  <a:pt x="1436065" y="1436195"/>
                </a:lnTo>
                <a:lnTo>
                  <a:pt x="1455818" y="1432518"/>
                </a:lnTo>
                <a:lnTo>
                  <a:pt x="1474963" y="1427449"/>
                </a:lnTo>
                <a:lnTo>
                  <a:pt x="1493406" y="1421009"/>
                </a:lnTo>
                <a:lnTo>
                  <a:pt x="1511057" y="1413218"/>
                </a:lnTo>
                <a:lnTo>
                  <a:pt x="1527822" y="1404099"/>
                </a:lnTo>
                <a:lnTo>
                  <a:pt x="1543609" y="1393670"/>
                </a:lnTo>
                <a:lnTo>
                  <a:pt x="1558326" y="1381953"/>
                </a:lnTo>
                <a:lnTo>
                  <a:pt x="1571880" y="1368968"/>
                </a:lnTo>
                <a:lnTo>
                  <a:pt x="1584180" y="1354736"/>
                </a:lnTo>
                <a:lnTo>
                  <a:pt x="1595133" y="1339279"/>
                </a:lnTo>
                <a:lnTo>
                  <a:pt x="1604646" y="1322615"/>
                </a:lnTo>
                <a:lnTo>
                  <a:pt x="1605425" y="1322894"/>
                </a:lnTo>
                <a:lnTo>
                  <a:pt x="1630159" y="1330797"/>
                </a:lnTo>
                <a:lnTo>
                  <a:pt x="1655145" y="1336989"/>
                </a:lnTo>
                <a:lnTo>
                  <a:pt x="1680261" y="1341457"/>
                </a:lnTo>
                <a:lnTo>
                  <a:pt x="1705388" y="1344187"/>
                </a:lnTo>
                <a:lnTo>
                  <a:pt x="1730405" y="1345164"/>
                </a:lnTo>
                <a:lnTo>
                  <a:pt x="1742834" y="1344992"/>
                </a:lnTo>
                <a:lnTo>
                  <a:pt x="1767460" y="1343316"/>
                </a:lnTo>
                <a:lnTo>
                  <a:pt x="1792566" y="1339715"/>
                </a:lnTo>
                <a:lnTo>
                  <a:pt x="1816562" y="1334338"/>
                </a:lnTo>
                <a:lnTo>
                  <a:pt x="1839391" y="1327266"/>
                </a:lnTo>
                <a:lnTo>
                  <a:pt x="1860995" y="1318582"/>
                </a:lnTo>
                <a:lnTo>
                  <a:pt x="1881316" y="1308365"/>
                </a:lnTo>
                <a:lnTo>
                  <a:pt x="1900295" y="1296699"/>
                </a:lnTo>
                <a:lnTo>
                  <a:pt x="1917875" y="1283664"/>
                </a:lnTo>
                <a:lnTo>
                  <a:pt x="1933999" y="1269341"/>
                </a:lnTo>
                <a:lnTo>
                  <a:pt x="1948607" y="1253813"/>
                </a:lnTo>
                <a:lnTo>
                  <a:pt x="1961643" y="1237160"/>
                </a:lnTo>
                <a:lnTo>
                  <a:pt x="1973048" y="1219464"/>
                </a:lnTo>
                <a:lnTo>
                  <a:pt x="1982765" y="1200807"/>
                </a:lnTo>
                <a:lnTo>
                  <a:pt x="1990735" y="1181270"/>
                </a:lnTo>
                <a:lnTo>
                  <a:pt x="1996900" y="1160933"/>
                </a:lnTo>
                <a:lnTo>
                  <a:pt x="2001204" y="1139880"/>
                </a:lnTo>
                <a:lnTo>
                  <a:pt x="2003587" y="1118191"/>
                </a:lnTo>
                <a:lnTo>
                  <a:pt x="2003991" y="1095947"/>
                </a:lnTo>
                <a:lnTo>
                  <a:pt x="2002360" y="1073231"/>
                </a:lnTo>
                <a:lnTo>
                  <a:pt x="1998635" y="1050123"/>
                </a:lnTo>
                <a:lnTo>
                  <a:pt x="1992758" y="1026705"/>
                </a:lnTo>
                <a:lnTo>
                  <a:pt x="1997119" y="1023440"/>
                </a:lnTo>
                <a:lnTo>
                  <a:pt x="2006958" y="1015326"/>
                </a:lnTo>
                <a:lnTo>
                  <a:pt x="2016126" y="1006639"/>
                </a:lnTo>
                <a:lnTo>
                  <a:pt x="2028099" y="993293"/>
                </a:lnTo>
                <a:lnTo>
                  <a:pt x="2038499" y="979180"/>
                </a:lnTo>
                <a:lnTo>
                  <a:pt x="2047337" y="964381"/>
                </a:lnTo>
                <a:lnTo>
                  <a:pt x="2054625" y="948980"/>
                </a:lnTo>
                <a:lnTo>
                  <a:pt x="2060376" y="933059"/>
                </a:lnTo>
                <a:lnTo>
                  <a:pt x="2064599" y="916699"/>
                </a:lnTo>
                <a:lnTo>
                  <a:pt x="2067309" y="899983"/>
                </a:lnTo>
                <a:lnTo>
                  <a:pt x="2068515" y="882994"/>
                </a:lnTo>
                <a:lnTo>
                  <a:pt x="2068230" y="865814"/>
                </a:lnTo>
                <a:lnTo>
                  <a:pt x="2066466" y="848524"/>
                </a:lnTo>
                <a:lnTo>
                  <a:pt x="2063233" y="831208"/>
                </a:lnTo>
                <a:lnTo>
                  <a:pt x="2058545" y="813948"/>
                </a:lnTo>
                <a:lnTo>
                  <a:pt x="2052412" y="796825"/>
                </a:lnTo>
                <a:lnTo>
                  <a:pt x="2044847" y="779923"/>
                </a:lnTo>
                <a:lnTo>
                  <a:pt x="2035861" y="763323"/>
                </a:lnTo>
                <a:lnTo>
                  <a:pt x="2025465" y="747108"/>
                </a:lnTo>
                <a:lnTo>
                  <a:pt x="2013672" y="731360"/>
                </a:lnTo>
                <a:lnTo>
                  <a:pt x="2000493" y="716162"/>
                </a:lnTo>
                <a:lnTo>
                  <a:pt x="1985940" y="701595"/>
                </a:lnTo>
                <a:lnTo>
                  <a:pt x="1970025" y="687742"/>
                </a:lnTo>
                <a:lnTo>
                  <a:pt x="1971178" y="682843"/>
                </a:lnTo>
                <a:lnTo>
                  <a:pt x="1973333" y="670992"/>
                </a:lnTo>
                <a:lnTo>
                  <a:pt x="1974643" y="658983"/>
                </a:lnTo>
                <a:lnTo>
                  <a:pt x="1975111" y="646850"/>
                </a:lnTo>
                <a:lnTo>
                  <a:pt x="1974744" y="634627"/>
                </a:lnTo>
                <a:lnTo>
                  <a:pt x="1973545" y="622345"/>
                </a:lnTo>
                <a:lnTo>
                  <a:pt x="1971521" y="610040"/>
                </a:lnTo>
                <a:lnTo>
                  <a:pt x="1968677" y="597743"/>
                </a:lnTo>
                <a:lnTo>
                  <a:pt x="1965017" y="585489"/>
                </a:lnTo>
                <a:lnTo>
                  <a:pt x="1960547" y="573310"/>
                </a:lnTo>
                <a:lnTo>
                  <a:pt x="1955272" y="561240"/>
                </a:lnTo>
                <a:lnTo>
                  <a:pt x="1949197" y="549312"/>
                </a:lnTo>
                <a:lnTo>
                  <a:pt x="1939844" y="533612"/>
                </a:lnTo>
                <a:lnTo>
                  <a:pt x="1929366" y="518690"/>
                </a:lnTo>
                <a:lnTo>
                  <a:pt x="1917841" y="504578"/>
                </a:lnTo>
                <a:lnTo>
                  <a:pt x="1905351" y="491311"/>
                </a:lnTo>
                <a:lnTo>
                  <a:pt x="1891974" y="478920"/>
                </a:lnTo>
                <a:lnTo>
                  <a:pt x="1877790" y="467440"/>
                </a:lnTo>
                <a:lnTo>
                  <a:pt x="1862881" y="456903"/>
                </a:lnTo>
                <a:lnTo>
                  <a:pt x="1847325" y="447342"/>
                </a:lnTo>
                <a:lnTo>
                  <a:pt x="1831202" y="438791"/>
                </a:lnTo>
                <a:lnTo>
                  <a:pt x="1814593" y="431282"/>
                </a:lnTo>
                <a:lnTo>
                  <a:pt x="1797577" y="424848"/>
                </a:lnTo>
                <a:lnTo>
                  <a:pt x="1780234" y="419522"/>
                </a:lnTo>
                <a:lnTo>
                  <a:pt x="1762645" y="415338"/>
                </a:lnTo>
                <a:lnTo>
                  <a:pt x="1744888" y="412329"/>
                </a:lnTo>
                <a:lnTo>
                  <a:pt x="1727044" y="410527"/>
                </a:lnTo>
                <a:lnTo>
                  <a:pt x="1709193" y="409966"/>
                </a:lnTo>
                <a:lnTo>
                  <a:pt x="1691415" y="410678"/>
                </a:lnTo>
                <a:lnTo>
                  <a:pt x="1673790" y="412697"/>
                </a:lnTo>
                <a:lnTo>
                  <a:pt x="1656397" y="416056"/>
                </a:lnTo>
                <a:lnTo>
                  <a:pt x="1639317" y="420788"/>
                </a:lnTo>
                <a:lnTo>
                  <a:pt x="1638947" y="419545"/>
                </a:lnTo>
                <a:lnTo>
                  <a:pt x="1634980" y="407784"/>
                </a:lnTo>
                <a:lnTo>
                  <a:pt x="1630231" y="396196"/>
                </a:lnTo>
                <a:lnTo>
                  <a:pt x="1624712" y="384816"/>
                </a:lnTo>
                <a:lnTo>
                  <a:pt x="1618440" y="373677"/>
                </a:lnTo>
                <a:lnTo>
                  <a:pt x="1611428" y="362813"/>
                </a:lnTo>
                <a:lnTo>
                  <a:pt x="1603693" y="352259"/>
                </a:lnTo>
                <a:lnTo>
                  <a:pt x="1595248" y="342048"/>
                </a:lnTo>
                <a:lnTo>
                  <a:pt x="1583568" y="329609"/>
                </a:lnTo>
                <a:lnTo>
                  <a:pt x="1571132" y="318095"/>
                </a:lnTo>
                <a:lnTo>
                  <a:pt x="1558015" y="307520"/>
                </a:lnTo>
                <a:lnTo>
                  <a:pt x="1544293" y="297900"/>
                </a:lnTo>
                <a:lnTo>
                  <a:pt x="1530039" y="289248"/>
                </a:lnTo>
                <a:lnTo>
                  <a:pt x="1515331" y="281579"/>
                </a:lnTo>
                <a:lnTo>
                  <a:pt x="1500241" y="274907"/>
                </a:lnTo>
                <a:lnTo>
                  <a:pt x="1484845" y="269248"/>
                </a:lnTo>
                <a:lnTo>
                  <a:pt x="1469219" y="264615"/>
                </a:lnTo>
                <a:lnTo>
                  <a:pt x="1453437" y="261022"/>
                </a:lnTo>
                <a:lnTo>
                  <a:pt x="1437573" y="258485"/>
                </a:lnTo>
                <a:lnTo>
                  <a:pt x="1421704" y="257018"/>
                </a:lnTo>
                <a:lnTo>
                  <a:pt x="1405904" y="256635"/>
                </a:lnTo>
                <a:lnTo>
                  <a:pt x="1390247" y="257351"/>
                </a:lnTo>
                <a:lnTo>
                  <a:pt x="1374810" y="259181"/>
                </a:lnTo>
                <a:lnTo>
                  <a:pt x="1359666" y="262138"/>
                </a:lnTo>
                <a:lnTo>
                  <a:pt x="1344891" y="266237"/>
                </a:lnTo>
                <a:lnTo>
                  <a:pt x="1330560" y="271493"/>
                </a:lnTo>
                <a:lnTo>
                  <a:pt x="1316748" y="277920"/>
                </a:lnTo>
                <a:lnTo>
                  <a:pt x="1303529" y="285533"/>
                </a:lnTo>
                <a:lnTo>
                  <a:pt x="1300443" y="278969"/>
                </a:lnTo>
                <a:lnTo>
                  <a:pt x="1288255" y="256912"/>
                </a:lnTo>
                <a:lnTo>
                  <a:pt x="1273750" y="235766"/>
                </a:lnTo>
                <a:lnTo>
                  <a:pt x="1251800" y="210132"/>
                </a:lnTo>
                <a:lnTo>
                  <a:pt x="1236959" y="195779"/>
                </a:lnTo>
                <a:lnTo>
                  <a:pt x="1221251" y="182550"/>
                </a:lnTo>
                <a:lnTo>
                  <a:pt x="1204767" y="170463"/>
                </a:lnTo>
                <a:lnTo>
                  <a:pt x="1187598" y="159539"/>
                </a:lnTo>
                <a:lnTo>
                  <a:pt x="1169836" y="149798"/>
                </a:lnTo>
                <a:lnTo>
                  <a:pt x="1151571" y="141259"/>
                </a:lnTo>
                <a:lnTo>
                  <a:pt x="1132896" y="133942"/>
                </a:lnTo>
                <a:lnTo>
                  <a:pt x="1113901" y="127867"/>
                </a:lnTo>
                <a:lnTo>
                  <a:pt x="1094678" y="123053"/>
                </a:lnTo>
                <a:lnTo>
                  <a:pt x="1075317" y="119520"/>
                </a:lnTo>
                <a:lnTo>
                  <a:pt x="1055911" y="117288"/>
                </a:lnTo>
                <a:lnTo>
                  <a:pt x="1036549" y="116376"/>
                </a:lnTo>
                <a:lnTo>
                  <a:pt x="1017325" y="116805"/>
                </a:lnTo>
                <a:lnTo>
                  <a:pt x="998328" y="118594"/>
                </a:lnTo>
                <a:lnTo>
                  <a:pt x="979651" y="121762"/>
                </a:lnTo>
                <a:lnTo>
                  <a:pt x="961383" y="126330"/>
                </a:lnTo>
                <a:lnTo>
                  <a:pt x="943618" y="132317"/>
                </a:lnTo>
                <a:lnTo>
                  <a:pt x="926445" y="139743"/>
                </a:lnTo>
                <a:lnTo>
                  <a:pt x="909956" y="148627"/>
                </a:lnTo>
                <a:lnTo>
                  <a:pt x="903061" y="139993"/>
                </a:lnTo>
                <a:lnTo>
                  <a:pt x="886296" y="121050"/>
                </a:lnTo>
                <a:lnTo>
                  <a:pt x="868162" y="103207"/>
                </a:lnTo>
                <a:lnTo>
                  <a:pt x="848758" y="86535"/>
                </a:lnTo>
                <a:lnTo>
                  <a:pt x="828181" y="71107"/>
                </a:lnTo>
                <a:lnTo>
                  <a:pt x="806528" y="56995"/>
                </a:lnTo>
                <a:lnTo>
                  <a:pt x="783897" y="44272"/>
                </a:lnTo>
                <a:lnTo>
                  <a:pt x="760386" y="33008"/>
                </a:lnTo>
                <a:lnTo>
                  <a:pt x="736093" y="23278"/>
                </a:lnTo>
                <a:lnTo>
                  <a:pt x="710459" y="14905"/>
                </a:lnTo>
                <a:lnTo>
                  <a:pt x="684868" y="8429"/>
                </a:lnTo>
                <a:lnTo>
                  <a:pt x="659421" y="3812"/>
                </a:lnTo>
                <a:lnTo>
                  <a:pt x="634219" y="1015"/>
                </a:lnTo>
                <a:lnTo>
                  <a:pt x="609361" y="0"/>
                </a:lnTo>
                <a:lnTo>
                  <a:pt x="584948" y="728"/>
                </a:lnTo>
                <a:lnTo>
                  <a:pt x="561082" y="3162"/>
                </a:lnTo>
                <a:lnTo>
                  <a:pt x="537861" y="7262"/>
                </a:lnTo>
                <a:lnTo>
                  <a:pt x="515388" y="12991"/>
                </a:lnTo>
                <a:lnTo>
                  <a:pt x="493761" y="20310"/>
                </a:lnTo>
                <a:lnTo>
                  <a:pt x="473082" y="29180"/>
                </a:lnTo>
                <a:lnTo>
                  <a:pt x="453452" y="39564"/>
                </a:lnTo>
                <a:lnTo>
                  <a:pt x="434970" y="51422"/>
                </a:lnTo>
                <a:lnTo>
                  <a:pt x="417738" y="64717"/>
                </a:lnTo>
                <a:lnTo>
                  <a:pt x="401855" y="79410"/>
                </a:lnTo>
                <a:lnTo>
                  <a:pt x="387422" y="95463"/>
                </a:lnTo>
                <a:lnTo>
                  <a:pt x="374540" y="112837"/>
                </a:lnTo>
                <a:lnTo>
                  <a:pt x="363309" y="131494"/>
                </a:lnTo>
                <a:lnTo>
                  <a:pt x="353830" y="151396"/>
                </a:lnTo>
                <a:lnTo>
                  <a:pt x="346203" y="172503"/>
                </a:lnTo>
                <a:lnTo>
                  <a:pt x="342901" y="175297"/>
                </a:lnTo>
                <a:lnTo>
                  <a:pt x="329603" y="170481"/>
                </a:lnTo>
                <a:lnTo>
                  <a:pt x="316909" y="166649"/>
                </a:lnTo>
                <a:lnTo>
                  <a:pt x="304153" y="163524"/>
                </a:lnTo>
                <a:lnTo>
                  <a:pt x="291372" y="161104"/>
                </a:lnTo>
                <a:lnTo>
                  <a:pt x="278605" y="159390"/>
                </a:lnTo>
                <a:lnTo>
                  <a:pt x="265886" y="158379"/>
                </a:lnTo>
                <a:lnTo>
                  <a:pt x="253255" y="158070"/>
                </a:lnTo>
                <a:lnTo>
                  <a:pt x="240747" y="158463"/>
                </a:lnTo>
                <a:lnTo>
                  <a:pt x="228399" y="159556"/>
                </a:lnTo>
                <a:lnTo>
                  <a:pt x="216250" y="161348"/>
                </a:lnTo>
                <a:lnTo>
                  <a:pt x="204335" y="163839"/>
                </a:lnTo>
                <a:lnTo>
                  <a:pt x="192693" y="167026"/>
                </a:lnTo>
                <a:lnTo>
                  <a:pt x="181359" y="170909"/>
                </a:lnTo>
                <a:lnTo>
                  <a:pt x="170371" y="175487"/>
                </a:lnTo>
                <a:lnTo>
                  <a:pt x="159767" y="180758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2158" y="4748647"/>
            <a:ext cx="70984" cy="71017"/>
          </a:xfrm>
          <a:custGeom>
            <a:avLst/>
            <a:gdLst/>
            <a:ahLst/>
            <a:cxnLst/>
            <a:rect l="l" t="t" r="r" b="b"/>
            <a:pathLst>
              <a:path w="70984" h="71017">
                <a:moveTo>
                  <a:pt x="67404" y="51317"/>
                </a:moveTo>
                <a:lnTo>
                  <a:pt x="70013" y="44354"/>
                </a:lnTo>
                <a:lnTo>
                  <a:pt x="70984" y="32345"/>
                </a:lnTo>
                <a:lnTo>
                  <a:pt x="67970" y="20857"/>
                </a:lnTo>
                <a:lnTo>
                  <a:pt x="61325" y="10920"/>
                </a:lnTo>
                <a:lnTo>
                  <a:pt x="51402" y="3565"/>
                </a:lnTo>
                <a:lnTo>
                  <a:pt x="44251" y="919"/>
                </a:lnTo>
                <a:lnTo>
                  <a:pt x="32229" y="0"/>
                </a:lnTo>
                <a:lnTo>
                  <a:pt x="20759" y="3051"/>
                </a:lnTo>
                <a:lnTo>
                  <a:pt x="10853" y="9730"/>
                </a:lnTo>
                <a:lnTo>
                  <a:pt x="3523" y="19694"/>
                </a:lnTo>
                <a:lnTo>
                  <a:pt x="966" y="26634"/>
                </a:lnTo>
                <a:lnTo>
                  <a:pt x="0" y="38678"/>
                </a:lnTo>
                <a:lnTo>
                  <a:pt x="3007" y="50167"/>
                </a:lnTo>
                <a:lnTo>
                  <a:pt x="9666" y="60093"/>
                </a:lnTo>
                <a:lnTo>
                  <a:pt x="19652" y="67446"/>
                </a:lnTo>
                <a:lnTo>
                  <a:pt x="26711" y="70070"/>
                </a:lnTo>
                <a:lnTo>
                  <a:pt x="38725" y="71017"/>
                </a:lnTo>
                <a:lnTo>
                  <a:pt x="50179" y="67977"/>
                </a:lnTo>
                <a:lnTo>
                  <a:pt x="60073" y="61296"/>
                </a:lnTo>
                <a:lnTo>
                  <a:pt x="67404" y="51317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4997" y="4568322"/>
            <a:ext cx="142054" cy="142123"/>
          </a:xfrm>
          <a:custGeom>
            <a:avLst/>
            <a:gdLst/>
            <a:ahLst/>
            <a:cxnLst/>
            <a:rect l="l" t="t" r="r" b="b"/>
            <a:pathLst>
              <a:path w="142054" h="142123">
                <a:moveTo>
                  <a:pt x="134882" y="102737"/>
                </a:moveTo>
                <a:lnTo>
                  <a:pt x="135883" y="100627"/>
                </a:lnTo>
                <a:lnTo>
                  <a:pt x="140048" y="88834"/>
                </a:lnTo>
                <a:lnTo>
                  <a:pt x="142054" y="76800"/>
                </a:lnTo>
                <a:lnTo>
                  <a:pt x="141985" y="64781"/>
                </a:lnTo>
                <a:lnTo>
                  <a:pt x="139927" y="53030"/>
                </a:lnTo>
                <a:lnTo>
                  <a:pt x="135964" y="41803"/>
                </a:lnTo>
                <a:lnTo>
                  <a:pt x="130180" y="31355"/>
                </a:lnTo>
                <a:lnTo>
                  <a:pt x="122660" y="21941"/>
                </a:lnTo>
                <a:lnTo>
                  <a:pt x="113489" y="13815"/>
                </a:lnTo>
                <a:lnTo>
                  <a:pt x="102751" y="7233"/>
                </a:lnTo>
                <a:lnTo>
                  <a:pt x="88686" y="1998"/>
                </a:lnTo>
                <a:lnTo>
                  <a:pt x="76640" y="0"/>
                </a:lnTo>
                <a:lnTo>
                  <a:pt x="64619" y="81"/>
                </a:lnTo>
                <a:lnTo>
                  <a:pt x="52877" y="2155"/>
                </a:lnTo>
                <a:lnTo>
                  <a:pt x="41669" y="6134"/>
                </a:lnTo>
                <a:lnTo>
                  <a:pt x="31248" y="11932"/>
                </a:lnTo>
                <a:lnTo>
                  <a:pt x="21868" y="19461"/>
                </a:lnTo>
                <a:lnTo>
                  <a:pt x="13783" y="28634"/>
                </a:lnTo>
                <a:lnTo>
                  <a:pt x="7247" y="39364"/>
                </a:lnTo>
                <a:lnTo>
                  <a:pt x="2022" y="53363"/>
                </a:lnTo>
                <a:lnTo>
                  <a:pt x="0" y="65405"/>
                </a:lnTo>
                <a:lnTo>
                  <a:pt x="55" y="77421"/>
                </a:lnTo>
                <a:lnTo>
                  <a:pt x="2104" y="89158"/>
                </a:lnTo>
                <a:lnTo>
                  <a:pt x="6060" y="100365"/>
                </a:lnTo>
                <a:lnTo>
                  <a:pt x="11839" y="110791"/>
                </a:lnTo>
                <a:lnTo>
                  <a:pt x="19353" y="120185"/>
                </a:lnTo>
                <a:lnTo>
                  <a:pt x="28519" y="128294"/>
                </a:lnTo>
                <a:lnTo>
                  <a:pt x="39251" y="134868"/>
                </a:lnTo>
                <a:lnTo>
                  <a:pt x="53401" y="140129"/>
                </a:lnTo>
                <a:lnTo>
                  <a:pt x="65439" y="142123"/>
                </a:lnTo>
                <a:lnTo>
                  <a:pt x="77451" y="142044"/>
                </a:lnTo>
                <a:lnTo>
                  <a:pt x="89187" y="139975"/>
                </a:lnTo>
                <a:lnTo>
                  <a:pt x="100394" y="136001"/>
                </a:lnTo>
                <a:lnTo>
                  <a:pt x="110819" y="130207"/>
                </a:lnTo>
                <a:lnTo>
                  <a:pt x="120210" y="122675"/>
                </a:lnTo>
                <a:lnTo>
                  <a:pt x="128315" y="113490"/>
                </a:lnTo>
                <a:lnTo>
                  <a:pt x="134882" y="102737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6820" y="4348358"/>
            <a:ext cx="213858" cy="213857"/>
          </a:xfrm>
          <a:custGeom>
            <a:avLst/>
            <a:gdLst/>
            <a:ahLst/>
            <a:cxnLst/>
            <a:rect l="l" t="t" r="r" b="b"/>
            <a:pathLst>
              <a:path w="213858" h="213857">
                <a:moveTo>
                  <a:pt x="202685" y="154553"/>
                </a:moveTo>
                <a:lnTo>
                  <a:pt x="206763" y="145277"/>
                </a:lnTo>
                <a:lnTo>
                  <a:pt x="210556" y="133403"/>
                </a:lnTo>
                <a:lnTo>
                  <a:pt x="212908" y="121378"/>
                </a:lnTo>
                <a:lnTo>
                  <a:pt x="213858" y="109315"/>
                </a:lnTo>
                <a:lnTo>
                  <a:pt x="213442" y="97324"/>
                </a:lnTo>
                <a:lnTo>
                  <a:pt x="211699" y="85518"/>
                </a:lnTo>
                <a:lnTo>
                  <a:pt x="208668" y="74010"/>
                </a:lnTo>
                <a:lnTo>
                  <a:pt x="204385" y="62910"/>
                </a:lnTo>
                <a:lnTo>
                  <a:pt x="198890" y="52331"/>
                </a:lnTo>
                <a:lnTo>
                  <a:pt x="192220" y="42385"/>
                </a:lnTo>
                <a:lnTo>
                  <a:pt x="184413" y="33184"/>
                </a:lnTo>
                <a:lnTo>
                  <a:pt x="175508" y="24840"/>
                </a:lnTo>
                <a:lnTo>
                  <a:pt x="165541" y="17465"/>
                </a:lnTo>
                <a:lnTo>
                  <a:pt x="154552" y="11170"/>
                </a:lnTo>
                <a:lnTo>
                  <a:pt x="145211" y="7068"/>
                </a:lnTo>
                <a:lnTo>
                  <a:pt x="133342" y="3284"/>
                </a:lnTo>
                <a:lnTo>
                  <a:pt x="121322" y="941"/>
                </a:lnTo>
                <a:lnTo>
                  <a:pt x="109263" y="0"/>
                </a:lnTo>
                <a:lnTo>
                  <a:pt x="97278" y="423"/>
                </a:lnTo>
                <a:lnTo>
                  <a:pt x="85478" y="2174"/>
                </a:lnTo>
                <a:lnTo>
                  <a:pt x="73975" y="5214"/>
                </a:lnTo>
                <a:lnTo>
                  <a:pt x="62881" y="9505"/>
                </a:lnTo>
                <a:lnTo>
                  <a:pt x="52308" y="15011"/>
                </a:lnTo>
                <a:lnTo>
                  <a:pt x="42367" y="21693"/>
                </a:lnTo>
                <a:lnTo>
                  <a:pt x="33171" y="29513"/>
                </a:lnTo>
                <a:lnTo>
                  <a:pt x="24832" y="38435"/>
                </a:lnTo>
                <a:lnTo>
                  <a:pt x="17460" y="48420"/>
                </a:lnTo>
                <a:lnTo>
                  <a:pt x="11169" y="59430"/>
                </a:lnTo>
                <a:lnTo>
                  <a:pt x="7101" y="68660"/>
                </a:lnTo>
                <a:lnTo>
                  <a:pt x="3304" y="80512"/>
                </a:lnTo>
                <a:lnTo>
                  <a:pt x="950" y="92520"/>
                </a:lnTo>
                <a:lnTo>
                  <a:pt x="0" y="104569"/>
                </a:lnTo>
                <a:lnTo>
                  <a:pt x="416" y="116549"/>
                </a:lnTo>
                <a:lnTo>
                  <a:pt x="2161" y="128347"/>
                </a:lnTo>
                <a:lnTo>
                  <a:pt x="5197" y="139850"/>
                </a:lnTo>
                <a:lnTo>
                  <a:pt x="9486" y="150946"/>
                </a:lnTo>
                <a:lnTo>
                  <a:pt x="14991" y="161523"/>
                </a:lnTo>
                <a:lnTo>
                  <a:pt x="21674" y="171468"/>
                </a:lnTo>
                <a:lnTo>
                  <a:pt x="29497" y="180670"/>
                </a:lnTo>
                <a:lnTo>
                  <a:pt x="38422" y="189015"/>
                </a:lnTo>
                <a:lnTo>
                  <a:pt x="48412" y="196391"/>
                </a:lnTo>
                <a:lnTo>
                  <a:pt x="59429" y="202686"/>
                </a:lnTo>
                <a:lnTo>
                  <a:pt x="68595" y="206730"/>
                </a:lnTo>
                <a:lnTo>
                  <a:pt x="80451" y="210536"/>
                </a:lnTo>
                <a:lnTo>
                  <a:pt x="92463" y="212899"/>
                </a:lnTo>
                <a:lnTo>
                  <a:pt x="104518" y="213857"/>
                </a:lnTo>
                <a:lnTo>
                  <a:pt x="116503" y="213449"/>
                </a:lnTo>
                <a:lnTo>
                  <a:pt x="128306" y="211712"/>
                </a:lnTo>
                <a:lnTo>
                  <a:pt x="139815" y="208684"/>
                </a:lnTo>
                <a:lnTo>
                  <a:pt x="150918" y="204404"/>
                </a:lnTo>
                <a:lnTo>
                  <a:pt x="161500" y="198910"/>
                </a:lnTo>
                <a:lnTo>
                  <a:pt x="171451" y="192239"/>
                </a:lnTo>
                <a:lnTo>
                  <a:pt x="180657" y="184430"/>
                </a:lnTo>
                <a:lnTo>
                  <a:pt x="189007" y="175520"/>
                </a:lnTo>
                <a:lnTo>
                  <a:pt x="196387" y="165549"/>
                </a:lnTo>
                <a:lnTo>
                  <a:pt x="202685" y="154553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8702" y="3174327"/>
            <a:ext cx="2068515" cy="1439293"/>
          </a:xfrm>
          <a:custGeom>
            <a:avLst/>
            <a:gdLst/>
            <a:ahLst/>
            <a:cxnLst/>
            <a:rect l="l" t="t" r="r" b="b"/>
            <a:pathLst>
              <a:path w="2068515" h="1439293">
                <a:moveTo>
                  <a:pt x="346203" y="172503"/>
                </a:moveTo>
                <a:lnTo>
                  <a:pt x="353830" y="151396"/>
                </a:lnTo>
                <a:lnTo>
                  <a:pt x="363309" y="131494"/>
                </a:lnTo>
                <a:lnTo>
                  <a:pt x="374540" y="112837"/>
                </a:lnTo>
                <a:lnTo>
                  <a:pt x="387422" y="95463"/>
                </a:lnTo>
                <a:lnTo>
                  <a:pt x="401855" y="79410"/>
                </a:lnTo>
                <a:lnTo>
                  <a:pt x="417738" y="64717"/>
                </a:lnTo>
                <a:lnTo>
                  <a:pt x="434970" y="51422"/>
                </a:lnTo>
                <a:lnTo>
                  <a:pt x="453452" y="39564"/>
                </a:lnTo>
                <a:lnTo>
                  <a:pt x="473082" y="29180"/>
                </a:lnTo>
                <a:lnTo>
                  <a:pt x="493761" y="20310"/>
                </a:lnTo>
                <a:lnTo>
                  <a:pt x="515388" y="12991"/>
                </a:lnTo>
                <a:lnTo>
                  <a:pt x="537861" y="7262"/>
                </a:lnTo>
                <a:lnTo>
                  <a:pt x="561082" y="3162"/>
                </a:lnTo>
                <a:lnTo>
                  <a:pt x="584948" y="728"/>
                </a:lnTo>
                <a:lnTo>
                  <a:pt x="609361" y="0"/>
                </a:lnTo>
                <a:lnTo>
                  <a:pt x="634219" y="1015"/>
                </a:lnTo>
                <a:lnTo>
                  <a:pt x="659421" y="3812"/>
                </a:lnTo>
                <a:lnTo>
                  <a:pt x="684868" y="8429"/>
                </a:lnTo>
                <a:lnTo>
                  <a:pt x="710459" y="14905"/>
                </a:lnTo>
                <a:lnTo>
                  <a:pt x="736093" y="23278"/>
                </a:lnTo>
                <a:lnTo>
                  <a:pt x="760386" y="33008"/>
                </a:lnTo>
                <a:lnTo>
                  <a:pt x="783897" y="44272"/>
                </a:lnTo>
                <a:lnTo>
                  <a:pt x="806528" y="56995"/>
                </a:lnTo>
                <a:lnTo>
                  <a:pt x="828181" y="71107"/>
                </a:lnTo>
                <a:lnTo>
                  <a:pt x="848758" y="86535"/>
                </a:lnTo>
                <a:lnTo>
                  <a:pt x="868162" y="103207"/>
                </a:lnTo>
                <a:lnTo>
                  <a:pt x="886296" y="121050"/>
                </a:lnTo>
                <a:lnTo>
                  <a:pt x="903061" y="139993"/>
                </a:lnTo>
                <a:lnTo>
                  <a:pt x="909956" y="148627"/>
                </a:lnTo>
                <a:lnTo>
                  <a:pt x="926445" y="139743"/>
                </a:lnTo>
                <a:lnTo>
                  <a:pt x="943618" y="132317"/>
                </a:lnTo>
                <a:lnTo>
                  <a:pt x="961383" y="126330"/>
                </a:lnTo>
                <a:lnTo>
                  <a:pt x="979651" y="121762"/>
                </a:lnTo>
                <a:lnTo>
                  <a:pt x="998328" y="118594"/>
                </a:lnTo>
                <a:lnTo>
                  <a:pt x="1017325" y="116805"/>
                </a:lnTo>
                <a:lnTo>
                  <a:pt x="1036549" y="116376"/>
                </a:lnTo>
                <a:lnTo>
                  <a:pt x="1055911" y="117288"/>
                </a:lnTo>
                <a:lnTo>
                  <a:pt x="1075317" y="119520"/>
                </a:lnTo>
                <a:lnTo>
                  <a:pt x="1094678" y="123053"/>
                </a:lnTo>
                <a:lnTo>
                  <a:pt x="1113901" y="127867"/>
                </a:lnTo>
                <a:lnTo>
                  <a:pt x="1132896" y="133942"/>
                </a:lnTo>
                <a:lnTo>
                  <a:pt x="1151571" y="141259"/>
                </a:lnTo>
                <a:lnTo>
                  <a:pt x="1169836" y="149798"/>
                </a:lnTo>
                <a:lnTo>
                  <a:pt x="1187598" y="159539"/>
                </a:lnTo>
                <a:lnTo>
                  <a:pt x="1204767" y="170463"/>
                </a:lnTo>
                <a:lnTo>
                  <a:pt x="1221251" y="182550"/>
                </a:lnTo>
                <a:lnTo>
                  <a:pt x="1236959" y="195779"/>
                </a:lnTo>
                <a:lnTo>
                  <a:pt x="1251800" y="210132"/>
                </a:lnTo>
                <a:lnTo>
                  <a:pt x="1265683" y="225589"/>
                </a:lnTo>
                <a:lnTo>
                  <a:pt x="1273750" y="235766"/>
                </a:lnTo>
                <a:lnTo>
                  <a:pt x="1281281" y="246214"/>
                </a:lnTo>
                <a:lnTo>
                  <a:pt x="1288255" y="256912"/>
                </a:lnTo>
                <a:lnTo>
                  <a:pt x="1294649" y="267837"/>
                </a:lnTo>
                <a:lnTo>
                  <a:pt x="1303529" y="285533"/>
                </a:lnTo>
                <a:lnTo>
                  <a:pt x="1316748" y="277920"/>
                </a:lnTo>
                <a:lnTo>
                  <a:pt x="1330560" y="271493"/>
                </a:lnTo>
                <a:lnTo>
                  <a:pt x="1344891" y="266237"/>
                </a:lnTo>
                <a:lnTo>
                  <a:pt x="1359666" y="262138"/>
                </a:lnTo>
                <a:lnTo>
                  <a:pt x="1374810" y="259181"/>
                </a:lnTo>
                <a:lnTo>
                  <a:pt x="1390247" y="257351"/>
                </a:lnTo>
                <a:lnTo>
                  <a:pt x="1405904" y="256635"/>
                </a:lnTo>
                <a:lnTo>
                  <a:pt x="1421704" y="257018"/>
                </a:lnTo>
                <a:lnTo>
                  <a:pt x="1437573" y="258485"/>
                </a:lnTo>
                <a:lnTo>
                  <a:pt x="1453437" y="261022"/>
                </a:lnTo>
                <a:lnTo>
                  <a:pt x="1469219" y="264615"/>
                </a:lnTo>
                <a:lnTo>
                  <a:pt x="1484845" y="269248"/>
                </a:lnTo>
                <a:lnTo>
                  <a:pt x="1500241" y="274907"/>
                </a:lnTo>
                <a:lnTo>
                  <a:pt x="1515331" y="281579"/>
                </a:lnTo>
                <a:lnTo>
                  <a:pt x="1530039" y="289248"/>
                </a:lnTo>
                <a:lnTo>
                  <a:pt x="1544293" y="297900"/>
                </a:lnTo>
                <a:lnTo>
                  <a:pt x="1558015" y="307520"/>
                </a:lnTo>
                <a:lnTo>
                  <a:pt x="1571132" y="318095"/>
                </a:lnTo>
                <a:lnTo>
                  <a:pt x="1583568" y="329609"/>
                </a:lnTo>
                <a:lnTo>
                  <a:pt x="1595248" y="342048"/>
                </a:lnTo>
                <a:lnTo>
                  <a:pt x="1603693" y="352259"/>
                </a:lnTo>
                <a:lnTo>
                  <a:pt x="1611428" y="362813"/>
                </a:lnTo>
                <a:lnTo>
                  <a:pt x="1618440" y="373677"/>
                </a:lnTo>
                <a:lnTo>
                  <a:pt x="1624712" y="384816"/>
                </a:lnTo>
                <a:lnTo>
                  <a:pt x="1630231" y="396196"/>
                </a:lnTo>
                <a:lnTo>
                  <a:pt x="1634980" y="407784"/>
                </a:lnTo>
                <a:lnTo>
                  <a:pt x="1638947" y="419545"/>
                </a:lnTo>
                <a:lnTo>
                  <a:pt x="1639317" y="420788"/>
                </a:lnTo>
                <a:lnTo>
                  <a:pt x="1656397" y="416056"/>
                </a:lnTo>
                <a:lnTo>
                  <a:pt x="1673790" y="412697"/>
                </a:lnTo>
                <a:lnTo>
                  <a:pt x="1691415" y="410678"/>
                </a:lnTo>
                <a:lnTo>
                  <a:pt x="1709193" y="409966"/>
                </a:lnTo>
                <a:lnTo>
                  <a:pt x="1727044" y="410527"/>
                </a:lnTo>
                <a:lnTo>
                  <a:pt x="1744888" y="412329"/>
                </a:lnTo>
                <a:lnTo>
                  <a:pt x="1762645" y="415338"/>
                </a:lnTo>
                <a:lnTo>
                  <a:pt x="1780234" y="419522"/>
                </a:lnTo>
                <a:lnTo>
                  <a:pt x="1797577" y="424848"/>
                </a:lnTo>
                <a:lnTo>
                  <a:pt x="1814593" y="431282"/>
                </a:lnTo>
                <a:lnTo>
                  <a:pt x="1831202" y="438791"/>
                </a:lnTo>
                <a:lnTo>
                  <a:pt x="1847325" y="447342"/>
                </a:lnTo>
                <a:lnTo>
                  <a:pt x="1862881" y="456903"/>
                </a:lnTo>
                <a:lnTo>
                  <a:pt x="1877790" y="467440"/>
                </a:lnTo>
                <a:lnTo>
                  <a:pt x="1891974" y="478920"/>
                </a:lnTo>
                <a:lnTo>
                  <a:pt x="1905351" y="491311"/>
                </a:lnTo>
                <a:lnTo>
                  <a:pt x="1917841" y="504578"/>
                </a:lnTo>
                <a:lnTo>
                  <a:pt x="1929366" y="518690"/>
                </a:lnTo>
                <a:lnTo>
                  <a:pt x="1939844" y="533612"/>
                </a:lnTo>
                <a:lnTo>
                  <a:pt x="1949197" y="549312"/>
                </a:lnTo>
                <a:lnTo>
                  <a:pt x="1955272" y="561240"/>
                </a:lnTo>
                <a:lnTo>
                  <a:pt x="1960547" y="573310"/>
                </a:lnTo>
                <a:lnTo>
                  <a:pt x="1965017" y="585489"/>
                </a:lnTo>
                <a:lnTo>
                  <a:pt x="1968677" y="597743"/>
                </a:lnTo>
                <a:lnTo>
                  <a:pt x="1971521" y="610040"/>
                </a:lnTo>
                <a:lnTo>
                  <a:pt x="1973545" y="622345"/>
                </a:lnTo>
                <a:lnTo>
                  <a:pt x="1974744" y="634627"/>
                </a:lnTo>
                <a:lnTo>
                  <a:pt x="1975111" y="646850"/>
                </a:lnTo>
                <a:lnTo>
                  <a:pt x="1974643" y="658983"/>
                </a:lnTo>
                <a:lnTo>
                  <a:pt x="1973333" y="670992"/>
                </a:lnTo>
                <a:lnTo>
                  <a:pt x="1971178" y="682843"/>
                </a:lnTo>
                <a:lnTo>
                  <a:pt x="1970025" y="687742"/>
                </a:lnTo>
                <a:lnTo>
                  <a:pt x="1985940" y="701595"/>
                </a:lnTo>
                <a:lnTo>
                  <a:pt x="2000493" y="716162"/>
                </a:lnTo>
                <a:lnTo>
                  <a:pt x="2013672" y="731360"/>
                </a:lnTo>
                <a:lnTo>
                  <a:pt x="2025465" y="747108"/>
                </a:lnTo>
                <a:lnTo>
                  <a:pt x="2035861" y="763323"/>
                </a:lnTo>
                <a:lnTo>
                  <a:pt x="2044847" y="779923"/>
                </a:lnTo>
                <a:lnTo>
                  <a:pt x="2052412" y="796825"/>
                </a:lnTo>
                <a:lnTo>
                  <a:pt x="2058545" y="813948"/>
                </a:lnTo>
                <a:lnTo>
                  <a:pt x="2063233" y="831208"/>
                </a:lnTo>
                <a:lnTo>
                  <a:pt x="2066466" y="848524"/>
                </a:lnTo>
                <a:lnTo>
                  <a:pt x="2068230" y="865814"/>
                </a:lnTo>
                <a:lnTo>
                  <a:pt x="2068515" y="882994"/>
                </a:lnTo>
                <a:lnTo>
                  <a:pt x="2067309" y="899983"/>
                </a:lnTo>
                <a:lnTo>
                  <a:pt x="2064599" y="916699"/>
                </a:lnTo>
                <a:lnTo>
                  <a:pt x="2060376" y="933059"/>
                </a:lnTo>
                <a:lnTo>
                  <a:pt x="2054625" y="948980"/>
                </a:lnTo>
                <a:lnTo>
                  <a:pt x="2047337" y="964381"/>
                </a:lnTo>
                <a:lnTo>
                  <a:pt x="2038499" y="979180"/>
                </a:lnTo>
                <a:lnTo>
                  <a:pt x="2028099" y="993293"/>
                </a:lnTo>
                <a:lnTo>
                  <a:pt x="2016126" y="1006639"/>
                </a:lnTo>
                <a:lnTo>
                  <a:pt x="2006958" y="1015326"/>
                </a:lnTo>
                <a:lnTo>
                  <a:pt x="1997119" y="1023440"/>
                </a:lnTo>
                <a:lnTo>
                  <a:pt x="1992758" y="1026705"/>
                </a:lnTo>
                <a:lnTo>
                  <a:pt x="1998635" y="1050123"/>
                </a:lnTo>
                <a:lnTo>
                  <a:pt x="2002360" y="1073231"/>
                </a:lnTo>
                <a:lnTo>
                  <a:pt x="2003991" y="1095947"/>
                </a:lnTo>
                <a:lnTo>
                  <a:pt x="2003587" y="1118191"/>
                </a:lnTo>
                <a:lnTo>
                  <a:pt x="2001204" y="1139880"/>
                </a:lnTo>
                <a:lnTo>
                  <a:pt x="1996900" y="1160933"/>
                </a:lnTo>
                <a:lnTo>
                  <a:pt x="1990735" y="1181270"/>
                </a:lnTo>
                <a:lnTo>
                  <a:pt x="1982765" y="1200807"/>
                </a:lnTo>
                <a:lnTo>
                  <a:pt x="1973048" y="1219464"/>
                </a:lnTo>
                <a:lnTo>
                  <a:pt x="1961643" y="1237160"/>
                </a:lnTo>
                <a:lnTo>
                  <a:pt x="1948607" y="1253813"/>
                </a:lnTo>
                <a:lnTo>
                  <a:pt x="1933999" y="1269341"/>
                </a:lnTo>
                <a:lnTo>
                  <a:pt x="1917875" y="1283664"/>
                </a:lnTo>
                <a:lnTo>
                  <a:pt x="1900295" y="1296699"/>
                </a:lnTo>
                <a:lnTo>
                  <a:pt x="1881316" y="1308365"/>
                </a:lnTo>
                <a:lnTo>
                  <a:pt x="1860995" y="1318582"/>
                </a:lnTo>
                <a:lnTo>
                  <a:pt x="1839391" y="1327266"/>
                </a:lnTo>
                <a:lnTo>
                  <a:pt x="1816562" y="1334338"/>
                </a:lnTo>
                <a:lnTo>
                  <a:pt x="1792566" y="1339715"/>
                </a:lnTo>
                <a:lnTo>
                  <a:pt x="1767460" y="1343316"/>
                </a:lnTo>
                <a:lnTo>
                  <a:pt x="1742834" y="1344992"/>
                </a:lnTo>
                <a:lnTo>
                  <a:pt x="1730405" y="1345164"/>
                </a:lnTo>
                <a:lnTo>
                  <a:pt x="1717918" y="1344895"/>
                </a:lnTo>
                <a:lnTo>
                  <a:pt x="1692831" y="1343040"/>
                </a:lnTo>
                <a:lnTo>
                  <a:pt x="1667694" y="1339440"/>
                </a:lnTo>
                <a:lnTo>
                  <a:pt x="1642628" y="1334108"/>
                </a:lnTo>
                <a:lnTo>
                  <a:pt x="1617753" y="1327058"/>
                </a:lnTo>
                <a:lnTo>
                  <a:pt x="1604646" y="1322615"/>
                </a:lnTo>
                <a:lnTo>
                  <a:pt x="1595133" y="1339279"/>
                </a:lnTo>
                <a:lnTo>
                  <a:pt x="1584180" y="1354736"/>
                </a:lnTo>
                <a:lnTo>
                  <a:pt x="1571880" y="1368968"/>
                </a:lnTo>
                <a:lnTo>
                  <a:pt x="1558326" y="1381953"/>
                </a:lnTo>
                <a:lnTo>
                  <a:pt x="1543609" y="1393670"/>
                </a:lnTo>
                <a:lnTo>
                  <a:pt x="1527822" y="1404099"/>
                </a:lnTo>
                <a:lnTo>
                  <a:pt x="1511057" y="1413218"/>
                </a:lnTo>
                <a:lnTo>
                  <a:pt x="1493406" y="1421009"/>
                </a:lnTo>
                <a:lnTo>
                  <a:pt x="1474963" y="1427449"/>
                </a:lnTo>
                <a:lnTo>
                  <a:pt x="1455818" y="1432518"/>
                </a:lnTo>
                <a:lnTo>
                  <a:pt x="1436065" y="1436195"/>
                </a:lnTo>
                <a:lnTo>
                  <a:pt x="1415795" y="1438461"/>
                </a:lnTo>
                <a:lnTo>
                  <a:pt x="1395101" y="1439293"/>
                </a:lnTo>
                <a:lnTo>
                  <a:pt x="1374076" y="1438671"/>
                </a:lnTo>
                <a:lnTo>
                  <a:pt x="1352811" y="1436576"/>
                </a:lnTo>
                <a:lnTo>
                  <a:pt x="1331399" y="1432985"/>
                </a:lnTo>
                <a:lnTo>
                  <a:pt x="1309932" y="1427879"/>
                </a:lnTo>
                <a:lnTo>
                  <a:pt x="1288502" y="1421237"/>
                </a:lnTo>
                <a:lnTo>
                  <a:pt x="1267203" y="1413037"/>
                </a:lnTo>
                <a:lnTo>
                  <a:pt x="1246125" y="1403260"/>
                </a:lnTo>
                <a:lnTo>
                  <a:pt x="1223272" y="1390614"/>
                </a:lnTo>
                <a:lnTo>
                  <a:pt x="1201612" y="1376350"/>
                </a:lnTo>
                <a:lnTo>
                  <a:pt x="1181270" y="1360577"/>
                </a:lnTo>
                <a:lnTo>
                  <a:pt x="1162371" y="1343407"/>
                </a:lnTo>
                <a:lnTo>
                  <a:pt x="1145040" y="1324950"/>
                </a:lnTo>
                <a:lnTo>
                  <a:pt x="1129793" y="1305851"/>
                </a:lnTo>
                <a:lnTo>
                  <a:pt x="1112393" y="1320898"/>
                </a:lnTo>
                <a:lnTo>
                  <a:pt x="1093760" y="1334227"/>
                </a:lnTo>
                <a:lnTo>
                  <a:pt x="1074011" y="1345844"/>
                </a:lnTo>
                <a:lnTo>
                  <a:pt x="1053261" y="1355754"/>
                </a:lnTo>
                <a:lnTo>
                  <a:pt x="1031626" y="1363962"/>
                </a:lnTo>
                <a:lnTo>
                  <a:pt x="1009223" y="1370472"/>
                </a:lnTo>
                <a:lnTo>
                  <a:pt x="986166" y="1375290"/>
                </a:lnTo>
                <a:lnTo>
                  <a:pt x="962574" y="1378420"/>
                </a:lnTo>
                <a:lnTo>
                  <a:pt x="938560" y="1379868"/>
                </a:lnTo>
                <a:lnTo>
                  <a:pt x="914242" y="1379638"/>
                </a:lnTo>
                <a:lnTo>
                  <a:pt x="889736" y="1377736"/>
                </a:lnTo>
                <a:lnTo>
                  <a:pt x="865157" y="1374166"/>
                </a:lnTo>
                <a:lnTo>
                  <a:pt x="840621" y="1368933"/>
                </a:lnTo>
                <a:lnTo>
                  <a:pt x="816244" y="1362043"/>
                </a:lnTo>
                <a:lnTo>
                  <a:pt x="792144" y="1353500"/>
                </a:lnTo>
                <a:lnTo>
                  <a:pt x="768434" y="1343309"/>
                </a:lnTo>
                <a:lnTo>
                  <a:pt x="745232" y="1331475"/>
                </a:lnTo>
                <a:lnTo>
                  <a:pt x="722654" y="1318004"/>
                </a:lnTo>
                <a:lnTo>
                  <a:pt x="700815" y="1302899"/>
                </a:lnTo>
                <a:lnTo>
                  <a:pt x="679832" y="1286166"/>
                </a:lnTo>
                <a:lnTo>
                  <a:pt x="659798" y="1267817"/>
                </a:lnTo>
                <a:lnTo>
                  <a:pt x="641420" y="1248347"/>
                </a:lnTo>
                <a:lnTo>
                  <a:pt x="624769" y="1227874"/>
                </a:lnTo>
                <a:lnTo>
                  <a:pt x="609917" y="1206515"/>
                </a:lnTo>
                <a:lnTo>
                  <a:pt x="596936" y="1184386"/>
                </a:lnTo>
                <a:lnTo>
                  <a:pt x="585896" y="1161607"/>
                </a:lnTo>
                <a:lnTo>
                  <a:pt x="576870" y="1138294"/>
                </a:lnTo>
                <a:lnTo>
                  <a:pt x="569930" y="1114565"/>
                </a:lnTo>
                <a:lnTo>
                  <a:pt x="568453" y="1108239"/>
                </a:lnTo>
                <a:lnTo>
                  <a:pt x="538623" y="1107194"/>
                </a:lnTo>
                <a:lnTo>
                  <a:pt x="509099" y="1104038"/>
                </a:lnTo>
                <a:lnTo>
                  <a:pt x="479987" y="1098855"/>
                </a:lnTo>
                <a:lnTo>
                  <a:pt x="451395" y="1091729"/>
                </a:lnTo>
                <a:lnTo>
                  <a:pt x="423429" y="1082744"/>
                </a:lnTo>
                <a:lnTo>
                  <a:pt x="396197" y="1071983"/>
                </a:lnTo>
                <a:lnTo>
                  <a:pt x="369807" y="1059531"/>
                </a:lnTo>
                <a:lnTo>
                  <a:pt x="344364" y="1045471"/>
                </a:lnTo>
                <a:lnTo>
                  <a:pt x="319977" y="1029887"/>
                </a:lnTo>
                <a:lnTo>
                  <a:pt x="296752" y="1012862"/>
                </a:lnTo>
                <a:lnTo>
                  <a:pt x="274797" y="994481"/>
                </a:lnTo>
                <a:lnTo>
                  <a:pt x="254219" y="974828"/>
                </a:lnTo>
                <a:lnTo>
                  <a:pt x="235125" y="953986"/>
                </a:lnTo>
                <a:lnTo>
                  <a:pt x="217622" y="932039"/>
                </a:lnTo>
                <a:lnTo>
                  <a:pt x="201818" y="909071"/>
                </a:lnTo>
                <a:lnTo>
                  <a:pt x="187819" y="885166"/>
                </a:lnTo>
                <a:lnTo>
                  <a:pt x="175732" y="860408"/>
                </a:lnTo>
                <a:lnTo>
                  <a:pt x="165666" y="834879"/>
                </a:lnTo>
                <a:lnTo>
                  <a:pt x="157726" y="808665"/>
                </a:lnTo>
                <a:lnTo>
                  <a:pt x="152020" y="781849"/>
                </a:lnTo>
                <a:lnTo>
                  <a:pt x="151639" y="779563"/>
                </a:lnTo>
                <a:lnTo>
                  <a:pt x="151258" y="777404"/>
                </a:lnTo>
                <a:lnTo>
                  <a:pt x="151004" y="775118"/>
                </a:lnTo>
                <a:lnTo>
                  <a:pt x="134875" y="768339"/>
                </a:lnTo>
                <a:lnTo>
                  <a:pt x="119468" y="760617"/>
                </a:lnTo>
                <a:lnTo>
                  <a:pt x="104820" y="752014"/>
                </a:lnTo>
                <a:lnTo>
                  <a:pt x="90969" y="742594"/>
                </a:lnTo>
                <a:lnTo>
                  <a:pt x="77949" y="732418"/>
                </a:lnTo>
                <a:lnTo>
                  <a:pt x="65799" y="721550"/>
                </a:lnTo>
                <a:lnTo>
                  <a:pt x="54555" y="710053"/>
                </a:lnTo>
                <a:lnTo>
                  <a:pt x="44253" y="697988"/>
                </a:lnTo>
                <a:lnTo>
                  <a:pt x="34930" y="685418"/>
                </a:lnTo>
                <a:lnTo>
                  <a:pt x="26623" y="672407"/>
                </a:lnTo>
                <a:lnTo>
                  <a:pt x="19369" y="659017"/>
                </a:lnTo>
                <a:lnTo>
                  <a:pt x="13204" y="645310"/>
                </a:lnTo>
                <a:lnTo>
                  <a:pt x="8165" y="631350"/>
                </a:lnTo>
                <a:lnTo>
                  <a:pt x="4288" y="617198"/>
                </a:lnTo>
                <a:lnTo>
                  <a:pt x="1610" y="602918"/>
                </a:lnTo>
                <a:lnTo>
                  <a:pt x="169" y="588572"/>
                </a:lnTo>
                <a:lnTo>
                  <a:pt x="0" y="574224"/>
                </a:lnTo>
                <a:lnTo>
                  <a:pt x="1140" y="559935"/>
                </a:lnTo>
                <a:lnTo>
                  <a:pt x="3626" y="545768"/>
                </a:lnTo>
                <a:lnTo>
                  <a:pt x="7494" y="531786"/>
                </a:lnTo>
                <a:lnTo>
                  <a:pt x="12137" y="519653"/>
                </a:lnTo>
                <a:lnTo>
                  <a:pt x="17792" y="508079"/>
                </a:lnTo>
                <a:lnTo>
                  <a:pt x="24421" y="497099"/>
                </a:lnTo>
                <a:lnTo>
                  <a:pt x="31985" y="486747"/>
                </a:lnTo>
                <a:lnTo>
                  <a:pt x="40445" y="477058"/>
                </a:lnTo>
                <a:lnTo>
                  <a:pt x="49763" y="468065"/>
                </a:lnTo>
                <a:lnTo>
                  <a:pt x="59900" y="459803"/>
                </a:lnTo>
                <a:lnTo>
                  <a:pt x="70818" y="452307"/>
                </a:lnTo>
                <a:lnTo>
                  <a:pt x="82477" y="445609"/>
                </a:lnTo>
                <a:lnTo>
                  <a:pt x="94839" y="439745"/>
                </a:lnTo>
                <a:lnTo>
                  <a:pt x="107866" y="434748"/>
                </a:lnTo>
                <a:lnTo>
                  <a:pt x="120397" y="430948"/>
                </a:lnTo>
                <a:lnTo>
                  <a:pt x="110719" y="417397"/>
                </a:lnTo>
                <a:lnTo>
                  <a:pt x="102328" y="403571"/>
                </a:lnTo>
                <a:lnTo>
                  <a:pt x="95214" y="389534"/>
                </a:lnTo>
                <a:lnTo>
                  <a:pt x="89366" y="375351"/>
                </a:lnTo>
                <a:lnTo>
                  <a:pt x="84775" y="361084"/>
                </a:lnTo>
                <a:lnTo>
                  <a:pt x="81431" y="346799"/>
                </a:lnTo>
                <a:lnTo>
                  <a:pt x="79323" y="332560"/>
                </a:lnTo>
                <a:lnTo>
                  <a:pt x="78440" y="318430"/>
                </a:lnTo>
                <a:lnTo>
                  <a:pt x="78774" y="304474"/>
                </a:lnTo>
                <a:lnTo>
                  <a:pt x="80313" y="290756"/>
                </a:lnTo>
                <a:lnTo>
                  <a:pt x="83047" y="277340"/>
                </a:lnTo>
                <a:lnTo>
                  <a:pt x="86967" y="264290"/>
                </a:lnTo>
                <a:lnTo>
                  <a:pt x="92061" y="251670"/>
                </a:lnTo>
                <a:lnTo>
                  <a:pt x="98320" y="239544"/>
                </a:lnTo>
                <a:lnTo>
                  <a:pt x="105734" y="227976"/>
                </a:lnTo>
                <a:lnTo>
                  <a:pt x="114293" y="217031"/>
                </a:lnTo>
                <a:lnTo>
                  <a:pt x="123986" y="206773"/>
                </a:lnTo>
                <a:lnTo>
                  <a:pt x="134802" y="197265"/>
                </a:lnTo>
                <a:lnTo>
                  <a:pt x="146733" y="188572"/>
                </a:lnTo>
                <a:lnTo>
                  <a:pt x="159767" y="180758"/>
                </a:lnTo>
                <a:lnTo>
                  <a:pt x="170371" y="175487"/>
                </a:lnTo>
                <a:lnTo>
                  <a:pt x="181359" y="170909"/>
                </a:lnTo>
                <a:lnTo>
                  <a:pt x="192693" y="167026"/>
                </a:lnTo>
                <a:lnTo>
                  <a:pt x="204335" y="163839"/>
                </a:lnTo>
                <a:lnTo>
                  <a:pt x="216250" y="161348"/>
                </a:lnTo>
                <a:lnTo>
                  <a:pt x="228399" y="159556"/>
                </a:lnTo>
                <a:lnTo>
                  <a:pt x="240747" y="158463"/>
                </a:lnTo>
                <a:lnTo>
                  <a:pt x="253255" y="158070"/>
                </a:lnTo>
                <a:lnTo>
                  <a:pt x="265886" y="158379"/>
                </a:lnTo>
                <a:lnTo>
                  <a:pt x="278605" y="159390"/>
                </a:lnTo>
                <a:lnTo>
                  <a:pt x="291372" y="161104"/>
                </a:lnTo>
                <a:lnTo>
                  <a:pt x="304153" y="163524"/>
                </a:lnTo>
                <a:lnTo>
                  <a:pt x="316909" y="166649"/>
                </a:lnTo>
                <a:lnTo>
                  <a:pt x="329603" y="170481"/>
                </a:lnTo>
                <a:lnTo>
                  <a:pt x="342198" y="175022"/>
                </a:lnTo>
                <a:lnTo>
                  <a:pt x="342901" y="175297"/>
                </a:lnTo>
                <a:lnTo>
                  <a:pt x="346203" y="17250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2158" y="4748647"/>
            <a:ext cx="70984" cy="71017"/>
          </a:xfrm>
          <a:custGeom>
            <a:avLst/>
            <a:gdLst/>
            <a:ahLst/>
            <a:cxnLst/>
            <a:rect l="l" t="t" r="r" b="b"/>
            <a:pathLst>
              <a:path w="70984" h="71017">
                <a:moveTo>
                  <a:pt x="67404" y="51317"/>
                </a:moveTo>
                <a:lnTo>
                  <a:pt x="60073" y="61296"/>
                </a:lnTo>
                <a:lnTo>
                  <a:pt x="50179" y="67977"/>
                </a:lnTo>
                <a:lnTo>
                  <a:pt x="38725" y="71017"/>
                </a:lnTo>
                <a:lnTo>
                  <a:pt x="26711" y="70070"/>
                </a:lnTo>
                <a:lnTo>
                  <a:pt x="19652" y="67446"/>
                </a:lnTo>
                <a:lnTo>
                  <a:pt x="9666" y="60093"/>
                </a:lnTo>
                <a:lnTo>
                  <a:pt x="3007" y="50167"/>
                </a:lnTo>
                <a:lnTo>
                  <a:pt x="0" y="38678"/>
                </a:lnTo>
                <a:lnTo>
                  <a:pt x="966" y="26634"/>
                </a:lnTo>
                <a:lnTo>
                  <a:pt x="3523" y="19694"/>
                </a:lnTo>
                <a:lnTo>
                  <a:pt x="10853" y="9730"/>
                </a:lnTo>
                <a:lnTo>
                  <a:pt x="20759" y="3051"/>
                </a:lnTo>
                <a:lnTo>
                  <a:pt x="32229" y="0"/>
                </a:lnTo>
                <a:lnTo>
                  <a:pt x="44251" y="919"/>
                </a:lnTo>
                <a:lnTo>
                  <a:pt x="51402" y="3565"/>
                </a:lnTo>
                <a:lnTo>
                  <a:pt x="61325" y="10920"/>
                </a:lnTo>
                <a:lnTo>
                  <a:pt x="67970" y="20857"/>
                </a:lnTo>
                <a:lnTo>
                  <a:pt x="70984" y="32345"/>
                </a:lnTo>
                <a:lnTo>
                  <a:pt x="70013" y="44354"/>
                </a:lnTo>
                <a:lnTo>
                  <a:pt x="67404" y="51317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4997" y="4568322"/>
            <a:ext cx="142054" cy="142123"/>
          </a:xfrm>
          <a:custGeom>
            <a:avLst/>
            <a:gdLst/>
            <a:ahLst/>
            <a:cxnLst/>
            <a:rect l="l" t="t" r="r" b="b"/>
            <a:pathLst>
              <a:path w="142054" h="142123">
                <a:moveTo>
                  <a:pt x="134882" y="102737"/>
                </a:moveTo>
                <a:lnTo>
                  <a:pt x="128315" y="113490"/>
                </a:lnTo>
                <a:lnTo>
                  <a:pt x="120210" y="122675"/>
                </a:lnTo>
                <a:lnTo>
                  <a:pt x="110819" y="130207"/>
                </a:lnTo>
                <a:lnTo>
                  <a:pt x="100394" y="136001"/>
                </a:lnTo>
                <a:lnTo>
                  <a:pt x="89187" y="139975"/>
                </a:lnTo>
                <a:lnTo>
                  <a:pt x="77451" y="142044"/>
                </a:lnTo>
                <a:lnTo>
                  <a:pt x="65439" y="142123"/>
                </a:lnTo>
                <a:lnTo>
                  <a:pt x="53401" y="140129"/>
                </a:lnTo>
                <a:lnTo>
                  <a:pt x="41591" y="135978"/>
                </a:lnTo>
                <a:lnTo>
                  <a:pt x="28519" y="128294"/>
                </a:lnTo>
                <a:lnTo>
                  <a:pt x="19353" y="120185"/>
                </a:lnTo>
                <a:lnTo>
                  <a:pt x="11839" y="110791"/>
                </a:lnTo>
                <a:lnTo>
                  <a:pt x="6060" y="100365"/>
                </a:lnTo>
                <a:lnTo>
                  <a:pt x="2104" y="89158"/>
                </a:lnTo>
                <a:lnTo>
                  <a:pt x="55" y="77421"/>
                </a:lnTo>
                <a:lnTo>
                  <a:pt x="0" y="65405"/>
                </a:lnTo>
                <a:lnTo>
                  <a:pt x="2022" y="53363"/>
                </a:lnTo>
                <a:lnTo>
                  <a:pt x="6208" y="41546"/>
                </a:lnTo>
                <a:lnTo>
                  <a:pt x="13783" y="28634"/>
                </a:lnTo>
                <a:lnTo>
                  <a:pt x="21868" y="19461"/>
                </a:lnTo>
                <a:lnTo>
                  <a:pt x="31248" y="11932"/>
                </a:lnTo>
                <a:lnTo>
                  <a:pt x="41669" y="6134"/>
                </a:lnTo>
                <a:lnTo>
                  <a:pt x="52877" y="2155"/>
                </a:lnTo>
                <a:lnTo>
                  <a:pt x="64619" y="81"/>
                </a:lnTo>
                <a:lnTo>
                  <a:pt x="76640" y="0"/>
                </a:lnTo>
                <a:lnTo>
                  <a:pt x="88686" y="1998"/>
                </a:lnTo>
                <a:lnTo>
                  <a:pt x="100503" y="6165"/>
                </a:lnTo>
                <a:lnTo>
                  <a:pt x="113489" y="13815"/>
                </a:lnTo>
                <a:lnTo>
                  <a:pt x="122660" y="21941"/>
                </a:lnTo>
                <a:lnTo>
                  <a:pt x="130180" y="31355"/>
                </a:lnTo>
                <a:lnTo>
                  <a:pt x="135964" y="41803"/>
                </a:lnTo>
                <a:lnTo>
                  <a:pt x="139927" y="53030"/>
                </a:lnTo>
                <a:lnTo>
                  <a:pt x="141985" y="64781"/>
                </a:lnTo>
                <a:lnTo>
                  <a:pt x="142054" y="76800"/>
                </a:lnTo>
                <a:lnTo>
                  <a:pt x="140048" y="88834"/>
                </a:lnTo>
                <a:lnTo>
                  <a:pt x="135883" y="100627"/>
                </a:lnTo>
                <a:lnTo>
                  <a:pt x="134882" y="102737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26820" y="4348358"/>
            <a:ext cx="213858" cy="213857"/>
          </a:xfrm>
          <a:custGeom>
            <a:avLst/>
            <a:gdLst/>
            <a:ahLst/>
            <a:cxnLst/>
            <a:rect l="l" t="t" r="r" b="b"/>
            <a:pathLst>
              <a:path w="213858" h="213857">
                <a:moveTo>
                  <a:pt x="202685" y="154553"/>
                </a:moveTo>
                <a:lnTo>
                  <a:pt x="196387" y="165549"/>
                </a:lnTo>
                <a:lnTo>
                  <a:pt x="189007" y="175520"/>
                </a:lnTo>
                <a:lnTo>
                  <a:pt x="180657" y="184430"/>
                </a:lnTo>
                <a:lnTo>
                  <a:pt x="171451" y="192239"/>
                </a:lnTo>
                <a:lnTo>
                  <a:pt x="161500" y="198910"/>
                </a:lnTo>
                <a:lnTo>
                  <a:pt x="150918" y="204404"/>
                </a:lnTo>
                <a:lnTo>
                  <a:pt x="139815" y="208684"/>
                </a:lnTo>
                <a:lnTo>
                  <a:pt x="128306" y="211712"/>
                </a:lnTo>
                <a:lnTo>
                  <a:pt x="116503" y="213449"/>
                </a:lnTo>
                <a:lnTo>
                  <a:pt x="104518" y="213857"/>
                </a:lnTo>
                <a:lnTo>
                  <a:pt x="92463" y="212899"/>
                </a:lnTo>
                <a:lnTo>
                  <a:pt x="80451" y="210536"/>
                </a:lnTo>
                <a:lnTo>
                  <a:pt x="68595" y="206730"/>
                </a:lnTo>
                <a:lnTo>
                  <a:pt x="59429" y="202686"/>
                </a:lnTo>
                <a:lnTo>
                  <a:pt x="48412" y="196391"/>
                </a:lnTo>
                <a:lnTo>
                  <a:pt x="38422" y="189015"/>
                </a:lnTo>
                <a:lnTo>
                  <a:pt x="29497" y="180670"/>
                </a:lnTo>
                <a:lnTo>
                  <a:pt x="21674" y="171468"/>
                </a:lnTo>
                <a:lnTo>
                  <a:pt x="14991" y="161523"/>
                </a:lnTo>
                <a:lnTo>
                  <a:pt x="9486" y="150946"/>
                </a:lnTo>
                <a:lnTo>
                  <a:pt x="5197" y="139850"/>
                </a:lnTo>
                <a:lnTo>
                  <a:pt x="2161" y="128347"/>
                </a:lnTo>
                <a:lnTo>
                  <a:pt x="416" y="116549"/>
                </a:lnTo>
                <a:lnTo>
                  <a:pt x="0" y="104569"/>
                </a:lnTo>
                <a:lnTo>
                  <a:pt x="950" y="92520"/>
                </a:lnTo>
                <a:lnTo>
                  <a:pt x="3304" y="80512"/>
                </a:lnTo>
                <a:lnTo>
                  <a:pt x="7101" y="68660"/>
                </a:lnTo>
                <a:lnTo>
                  <a:pt x="11169" y="59430"/>
                </a:lnTo>
                <a:lnTo>
                  <a:pt x="17460" y="48420"/>
                </a:lnTo>
                <a:lnTo>
                  <a:pt x="24832" y="38435"/>
                </a:lnTo>
                <a:lnTo>
                  <a:pt x="33171" y="29513"/>
                </a:lnTo>
                <a:lnTo>
                  <a:pt x="42367" y="21693"/>
                </a:lnTo>
                <a:lnTo>
                  <a:pt x="52308" y="15011"/>
                </a:lnTo>
                <a:lnTo>
                  <a:pt x="62881" y="9505"/>
                </a:lnTo>
                <a:lnTo>
                  <a:pt x="73975" y="5214"/>
                </a:lnTo>
                <a:lnTo>
                  <a:pt x="85478" y="2174"/>
                </a:lnTo>
                <a:lnTo>
                  <a:pt x="97278" y="423"/>
                </a:lnTo>
                <a:lnTo>
                  <a:pt x="109263" y="0"/>
                </a:lnTo>
                <a:lnTo>
                  <a:pt x="121322" y="941"/>
                </a:lnTo>
                <a:lnTo>
                  <a:pt x="133342" y="3284"/>
                </a:lnTo>
                <a:lnTo>
                  <a:pt x="145211" y="7068"/>
                </a:lnTo>
                <a:lnTo>
                  <a:pt x="154552" y="11170"/>
                </a:lnTo>
                <a:lnTo>
                  <a:pt x="165541" y="17465"/>
                </a:lnTo>
                <a:lnTo>
                  <a:pt x="175508" y="24840"/>
                </a:lnTo>
                <a:lnTo>
                  <a:pt x="184413" y="33184"/>
                </a:lnTo>
                <a:lnTo>
                  <a:pt x="192220" y="42385"/>
                </a:lnTo>
                <a:lnTo>
                  <a:pt x="198890" y="52331"/>
                </a:lnTo>
                <a:lnTo>
                  <a:pt x="204385" y="62910"/>
                </a:lnTo>
                <a:lnTo>
                  <a:pt x="208668" y="74010"/>
                </a:lnTo>
                <a:lnTo>
                  <a:pt x="211699" y="85518"/>
                </a:lnTo>
                <a:lnTo>
                  <a:pt x="213442" y="97324"/>
                </a:lnTo>
                <a:lnTo>
                  <a:pt x="213858" y="109315"/>
                </a:lnTo>
                <a:lnTo>
                  <a:pt x="212908" y="121378"/>
                </a:lnTo>
                <a:lnTo>
                  <a:pt x="210556" y="133403"/>
                </a:lnTo>
                <a:lnTo>
                  <a:pt x="206763" y="145277"/>
                </a:lnTo>
                <a:lnTo>
                  <a:pt x="202685" y="15455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33291" y="3601720"/>
            <a:ext cx="100457" cy="76326"/>
          </a:xfrm>
          <a:custGeom>
            <a:avLst/>
            <a:gdLst/>
            <a:ahLst/>
            <a:cxnLst/>
            <a:rect l="l" t="t" r="r" b="b"/>
            <a:pathLst>
              <a:path w="100457" h="76326">
                <a:moveTo>
                  <a:pt x="100457" y="76326"/>
                </a:moveTo>
                <a:lnTo>
                  <a:pt x="88531" y="71001"/>
                </a:lnTo>
                <a:lnTo>
                  <a:pt x="76935" y="65088"/>
                </a:lnTo>
                <a:lnTo>
                  <a:pt x="65698" y="58611"/>
                </a:lnTo>
                <a:lnTo>
                  <a:pt x="54848" y="51590"/>
                </a:lnTo>
                <a:lnTo>
                  <a:pt x="44415" y="44051"/>
                </a:lnTo>
                <a:lnTo>
                  <a:pt x="34426" y="36013"/>
                </a:lnTo>
                <a:lnTo>
                  <a:pt x="24911" y="27501"/>
                </a:lnTo>
                <a:lnTo>
                  <a:pt x="15899" y="18537"/>
                </a:lnTo>
                <a:lnTo>
                  <a:pt x="7417" y="9143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62755" y="3944620"/>
            <a:ext cx="53594" cy="14097"/>
          </a:xfrm>
          <a:custGeom>
            <a:avLst/>
            <a:gdLst/>
            <a:ahLst/>
            <a:cxnLst/>
            <a:rect l="l" t="t" r="r" b="b"/>
            <a:pathLst>
              <a:path w="53594" h="14097">
                <a:moveTo>
                  <a:pt x="53594" y="14096"/>
                </a:moveTo>
                <a:lnTo>
                  <a:pt x="41201" y="11943"/>
                </a:lnTo>
                <a:lnTo>
                  <a:pt x="28845" y="9149"/>
                </a:lnTo>
                <a:lnTo>
                  <a:pt x="16563" y="5714"/>
                </a:lnTo>
                <a:lnTo>
                  <a:pt x="4390" y="1640"/>
                </a:lnTo>
                <a:lnTo>
                  <a:pt x="0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3092" y="4217162"/>
            <a:ext cx="6223" cy="60706"/>
          </a:xfrm>
          <a:custGeom>
            <a:avLst/>
            <a:gdLst/>
            <a:ahLst/>
            <a:cxnLst/>
            <a:rect l="l" t="t" r="r" b="b"/>
            <a:pathLst>
              <a:path w="6223" h="60706">
                <a:moveTo>
                  <a:pt x="6223" y="60706"/>
                </a:moveTo>
                <a:lnTo>
                  <a:pt x="3750" y="48038"/>
                </a:lnTo>
                <a:lnTo>
                  <a:pt x="1883" y="35385"/>
                </a:lnTo>
                <a:lnTo>
                  <a:pt x="636" y="22758"/>
                </a:lnTo>
                <a:lnTo>
                  <a:pt x="22" y="10173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40655" y="4431283"/>
            <a:ext cx="36957" cy="44958"/>
          </a:xfrm>
          <a:custGeom>
            <a:avLst/>
            <a:gdLst/>
            <a:ahLst/>
            <a:cxnLst/>
            <a:rect l="l" t="t" r="r" b="b"/>
            <a:pathLst>
              <a:path w="36957" h="44958">
                <a:moveTo>
                  <a:pt x="36957" y="0"/>
                </a:moveTo>
                <a:lnTo>
                  <a:pt x="29932" y="10525"/>
                </a:lnTo>
                <a:lnTo>
                  <a:pt x="22326" y="20652"/>
                </a:lnTo>
                <a:lnTo>
                  <a:pt x="14140" y="30379"/>
                </a:lnTo>
                <a:lnTo>
                  <a:pt x="5374" y="39707"/>
                </a:lnTo>
                <a:lnTo>
                  <a:pt x="0" y="44958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65724" y="4232910"/>
            <a:ext cx="69489" cy="260603"/>
          </a:xfrm>
          <a:custGeom>
            <a:avLst/>
            <a:gdLst/>
            <a:ahLst/>
            <a:cxnLst/>
            <a:rect l="l" t="t" r="r" b="b"/>
            <a:pathLst>
              <a:path w="69489" h="260603">
                <a:moveTo>
                  <a:pt x="0" y="0"/>
                </a:moveTo>
                <a:lnTo>
                  <a:pt x="10147" y="12011"/>
                </a:lnTo>
                <a:lnTo>
                  <a:pt x="19517" y="24325"/>
                </a:lnTo>
                <a:lnTo>
                  <a:pt x="28104" y="36909"/>
                </a:lnTo>
                <a:lnTo>
                  <a:pt x="35900" y="49731"/>
                </a:lnTo>
                <a:lnTo>
                  <a:pt x="42900" y="62757"/>
                </a:lnTo>
                <a:lnTo>
                  <a:pt x="49097" y="75956"/>
                </a:lnTo>
                <a:lnTo>
                  <a:pt x="54486" y="89295"/>
                </a:lnTo>
                <a:lnTo>
                  <a:pt x="59060" y="102741"/>
                </a:lnTo>
                <a:lnTo>
                  <a:pt x="62812" y="116262"/>
                </a:lnTo>
                <a:lnTo>
                  <a:pt x="65738" y="129825"/>
                </a:lnTo>
                <a:lnTo>
                  <a:pt x="67830" y="143398"/>
                </a:lnTo>
                <a:lnTo>
                  <a:pt x="69082" y="156947"/>
                </a:lnTo>
                <a:lnTo>
                  <a:pt x="69489" y="170441"/>
                </a:lnTo>
                <a:lnTo>
                  <a:pt x="69044" y="183846"/>
                </a:lnTo>
                <a:lnTo>
                  <a:pt x="67740" y="197131"/>
                </a:lnTo>
                <a:lnTo>
                  <a:pt x="65572" y="210263"/>
                </a:lnTo>
                <a:lnTo>
                  <a:pt x="62534" y="223208"/>
                </a:lnTo>
                <a:lnTo>
                  <a:pt x="58618" y="235935"/>
                </a:lnTo>
                <a:lnTo>
                  <a:pt x="53820" y="248411"/>
                </a:lnTo>
                <a:lnTo>
                  <a:pt x="48133" y="260603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03290" y="4197731"/>
            <a:ext cx="98679" cy="39624"/>
          </a:xfrm>
          <a:custGeom>
            <a:avLst/>
            <a:gdLst/>
            <a:ahLst/>
            <a:cxnLst/>
            <a:rect l="l" t="t" r="r" b="b"/>
            <a:pathLst>
              <a:path w="98679" h="39624">
                <a:moveTo>
                  <a:pt x="98679" y="0"/>
                </a:moveTo>
                <a:lnTo>
                  <a:pt x="88462" y="7030"/>
                </a:lnTo>
                <a:lnTo>
                  <a:pt x="77763" y="13462"/>
                </a:lnTo>
                <a:lnTo>
                  <a:pt x="66607" y="19284"/>
                </a:lnTo>
                <a:lnTo>
                  <a:pt x="55022" y="24484"/>
                </a:lnTo>
                <a:lnTo>
                  <a:pt x="43035" y="29050"/>
                </a:lnTo>
                <a:lnTo>
                  <a:pt x="30673" y="32970"/>
                </a:lnTo>
                <a:lnTo>
                  <a:pt x="17965" y="36234"/>
                </a:lnTo>
                <a:lnTo>
                  <a:pt x="4936" y="38829"/>
                </a:lnTo>
                <a:lnTo>
                  <a:pt x="0" y="39624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67679" y="3858132"/>
            <a:ext cx="13335" cy="35306"/>
          </a:xfrm>
          <a:custGeom>
            <a:avLst/>
            <a:gdLst/>
            <a:ahLst/>
            <a:cxnLst/>
            <a:rect l="l" t="t" r="r" b="b"/>
            <a:pathLst>
              <a:path w="13335" h="35305">
                <a:moveTo>
                  <a:pt x="13335" y="0"/>
                </a:moveTo>
                <a:lnTo>
                  <a:pt x="9754" y="12258"/>
                </a:lnTo>
                <a:lnTo>
                  <a:pt x="5226" y="24143"/>
                </a:lnTo>
                <a:lnTo>
                  <a:pt x="0" y="35306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95442" y="3591052"/>
            <a:ext cx="53848" cy="26670"/>
          </a:xfrm>
          <a:custGeom>
            <a:avLst/>
            <a:gdLst/>
            <a:ahLst/>
            <a:cxnLst/>
            <a:rect l="l" t="t" r="r" b="b"/>
            <a:pathLst>
              <a:path w="53848" h="26670">
                <a:moveTo>
                  <a:pt x="0" y="26670"/>
                </a:moveTo>
                <a:lnTo>
                  <a:pt x="10429" y="19763"/>
                </a:lnTo>
                <a:lnTo>
                  <a:pt x="21401" y="13537"/>
                </a:lnTo>
                <a:lnTo>
                  <a:pt x="32879" y="7992"/>
                </a:lnTo>
                <a:lnTo>
                  <a:pt x="44829" y="3127"/>
                </a:lnTo>
                <a:lnTo>
                  <a:pt x="53848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81498" y="3458083"/>
            <a:ext cx="34036" cy="29082"/>
          </a:xfrm>
          <a:custGeom>
            <a:avLst/>
            <a:gdLst/>
            <a:ahLst/>
            <a:cxnLst/>
            <a:rect l="l" t="t" r="r" b="b"/>
            <a:pathLst>
              <a:path w="34036" h="29082">
                <a:moveTo>
                  <a:pt x="0" y="29082"/>
                </a:moveTo>
                <a:lnTo>
                  <a:pt x="8659" y="19992"/>
                </a:lnTo>
                <a:lnTo>
                  <a:pt x="18152" y="11549"/>
                </a:lnTo>
                <a:lnTo>
                  <a:pt x="28390" y="3789"/>
                </a:lnTo>
                <a:lnTo>
                  <a:pt x="34036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18659" y="3322574"/>
            <a:ext cx="39115" cy="64135"/>
          </a:xfrm>
          <a:custGeom>
            <a:avLst/>
            <a:gdLst/>
            <a:ahLst/>
            <a:cxnLst/>
            <a:rect l="l" t="t" r="r" b="b"/>
            <a:pathLst>
              <a:path w="39115" h="64135">
                <a:moveTo>
                  <a:pt x="0" y="0"/>
                </a:moveTo>
                <a:lnTo>
                  <a:pt x="7713" y="10402"/>
                </a:lnTo>
                <a:lnTo>
                  <a:pt x="14997" y="20993"/>
                </a:lnTo>
                <a:lnTo>
                  <a:pt x="21839" y="31766"/>
                </a:lnTo>
                <a:lnTo>
                  <a:pt x="28222" y="42712"/>
                </a:lnTo>
                <a:lnTo>
                  <a:pt x="34133" y="53825"/>
                </a:lnTo>
                <a:lnTo>
                  <a:pt x="39115" y="64135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6143" y="3346830"/>
            <a:ext cx="8762" cy="42672"/>
          </a:xfrm>
          <a:custGeom>
            <a:avLst/>
            <a:gdLst/>
            <a:ahLst/>
            <a:cxnLst/>
            <a:rect l="l" t="t" r="r" b="b"/>
            <a:pathLst>
              <a:path w="8762" h="42672">
                <a:moveTo>
                  <a:pt x="0" y="42672"/>
                </a:moveTo>
                <a:lnTo>
                  <a:pt x="1767" y="29995"/>
                </a:lnTo>
                <a:lnTo>
                  <a:pt x="4183" y="17513"/>
                </a:lnTo>
                <a:lnTo>
                  <a:pt x="7246" y="5225"/>
                </a:lnTo>
                <a:lnTo>
                  <a:pt x="8762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2407" y="3386201"/>
            <a:ext cx="994487" cy="657732"/>
          </a:xfrm>
          <a:custGeom>
            <a:avLst/>
            <a:gdLst/>
            <a:ahLst/>
            <a:cxnLst/>
            <a:rect l="l" t="t" r="r" b="b"/>
            <a:pathLst>
              <a:path w="994487" h="657732">
                <a:moveTo>
                  <a:pt x="557480" y="386334"/>
                </a:moveTo>
                <a:lnTo>
                  <a:pt x="611709" y="368046"/>
                </a:lnTo>
                <a:lnTo>
                  <a:pt x="615646" y="366141"/>
                </a:lnTo>
                <a:lnTo>
                  <a:pt x="618059" y="363219"/>
                </a:lnTo>
                <a:lnTo>
                  <a:pt x="616916" y="360172"/>
                </a:lnTo>
                <a:lnTo>
                  <a:pt x="614122" y="358013"/>
                </a:lnTo>
                <a:lnTo>
                  <a:pt x="611328" y="356488"/>
                </a:lnTo>
                <a:lnTo>
                  <a:pt x="607645" y="354711"/>
                </a:lnTo>
                <a:lnTo>
                  <a:pt x="604851" y="353441"/>
                </a:lnTo>
                <a:lnTo>
                  <a:pt x="601168" y="352551"/>
                </a:lnTo>
                <a:lnTo>
                  <a:pt x="598247" y="352551"/>
                </a:lnTo>
                <a:lnTo>
                  <a:pt x="595453" y="353441"/>
                </a:lnTo>
                <a:lnTo>
                  <a:pt x="536906" y="376300"/>
                </a:lnTo>
                <a:lnTo>
                  <a:pt x="581864" y="285623"/>
                </a:lnTo>
                <a:lnTo>
                  <a:pt x="581864" y="282701"/>
                </a:lnTo>
                <a:lnTo>
                  <a:pt x="578943" y="280035"/>
                </a:lnTo>
                <a:lnTo>
                  <a:pt x="576276" y="278384"/>
                </a:lnTo>
                <a:lnTo>
                  <a:pt x="572720" y="276606"/>
                </a:lnTo>
                <a:lnTo>
                  <a:pt x="569926" y="275590"/>
                </a:lnTo>
                <a:lnTo>
                  <a:pt x="566751" y="274828"/>
                </a:lnTo>
                <a:lnTo>
                  <a:pt x="563576" y="276606"/>
                </a:lnTo>
                <a:lnTo>
                  <a:pt x="489662" y="425196"/>
                </a:lnTo>
                <a:lnTo>
                  <a:pt x="489662" y="428117"/>
                </a:lnTo>
                <a:lnTo>
                  <a:pt x="495250" y="432307"/>
                </a:lnTo>
                <a:lnTo>
                  <a:pt x="501727" y="435229"/>
                </a:lnTo>
                <a:lnTo>
                  <a:pt x="504902" y="435991"/>
                </a:lnTo>
                <a:lnTo>
                  <a:pt x="508077" y="434340"/>
                </a:lnTo>
                <a:lnTo>
                  <a:pt x="535636" y="378841"/>
                </a:lnTo>
                <a:lnTo>
                  <a:pt x="550368" y="455294"/>
                </a:lnTo>
                <a:lnTo>
                  <a:pt x="550749" y="456946"/>
                </a:lnTo>
                <a:lnTo>
                  <a:pt x="552654" y="459867"/>
                </a:lnTo>
                <a:lnTo>
                  <a:pt x="555702" y="462153"/>
                </a:lnTo>
                <a:lnTo>
                  <a:pt x="558496" y="463676"/>
                </a:lnTo>
                <a:lnTo>
                  <a:pt x="562433" y="465709"/>
                </a:lnTo>
                <a:lnTo>
                  <a:pt x="565481" y="466851"/>
                </a:lnTo>
                <a:lnTo>
                  <a:pt x="568656" y="467741"/>
                </a:lnTo>
                <a:lnTo>
                  <a:pt x="571958" y="465963"/>
                </a:lnTo>
                <a:lnTo>
                  <a:pt x="572339" y="465328"/>
                </a:lnTo>
                <a:lnTo>
                  <a:pt x="572466" y="462534"/>
                </a:lnTo>
                <a:lnTo>
                  <a:pt x="571958" y="459486"/>
                </a:lnTo>
                <a:lnTo>
                  <a:pt x="557480" y="386334"/>
                </a:lnTo>
                <a:close/>
              </a:path>
              <a:path w="994487" h="657732">
                <a:moveTo>
                  <a:pt x="707340" y="371856"/>
                </a:moveTo>
                <a:lnTo>
                  <a:pt x="706832" y="375157"/>
                </a:lnTo>
                <a:lnTo>
                  <a:pt x="707594" y="377444"/>
                </a:lnTo>
                <a:lnTo>
                  <a:pt x="711023" y="382016"/>
                </a:lnTo>
                <a:lnTo>
                  <a:pt x="715341" y="384175"/>
                </a:lnTo>
                <a:lnTo>
                  <a:pt x="719659" y="386334"/>
                </a:lnTo>
                <a:lnTo>
                  <a:pt x="723088" y="386969"/>
                </a:lnTo>
                <a:lnTo>
                  <a:pt x="727914" y="385572"/>
                </a:lnTo>
                <a:lnTo>
                  <a:pt x="730200" y="383031"/>
                </a:lnTo>
                <a:lnTo>
                  <a:pt x="732359" y="378713"/>
                </a:lnTo>
                <a:lnTo>
                  <a:pt x="734391" y="374523"/>
                </a:lnTo>
                <a:lnTo>
                  <a:pt x="735026" y="371221"/>
                </a:lnTo>
                <a:lnTo>
                  <a:pt x="733375" y="366522"/>
                </a:lnTo>
                <a:lnTo>
                  <a:pt x="730835" y="364363"/>
                </a:lnTo>
                <a:lnTo>
                  <a:pt x="726517" y="362204"/>
                </a:lnTo>
                <a:lnTo>
                  <a:pt x="722072" y="360044"/>
                </a:lnTo>
                <a:lnTo>
                  <a:pt x="718770" y="359282"/>
                </a:lnTo>
                <a:lnTo>
                  <a:pt x="713944" y="360806"/>
                </a:lnTo>
                <a:lnTo>
                  <a:pt x="711658" y="363347"/>
                </a:lnTo>
                <a:lnTo>
                  <a:pt x="709499" y="367665"/>
                </a:lnTo>
                <a:lnTo>
                  <a:pt x="707340" y="371856"/>
                </a:lnTo>
                <a:close/>
              </a:path>
              <a:path w="994487" h="657732">
                <a:moveTo>
                  <a:pt x="857454" y="532003"/>
                </a:moveTo>
                <a:lnTo>
                  <a:pt x="827228" y="592963"/>
                </a:lnTo>
                <a:lnTo>
                  <a:pt x="827355" y="595757"/>
                </a:lnTo>
                <a:lnTo>
                  <a:pt x="830403" y="598551"/>
                </a:lnTo>
                <a:lnTo>
                  <a:pt x="833070" y="600075"/>
                </a:lnTo>
                <a:lnTo>
                  <a:pt x="836626" y="601853"/>
                </a:lnTo>
                <a:lnTo>
                  <a:pt x="839420" y="602996"/>
                </a:lnTo>
                <a:lnTo>
                  <a:pt x="842595" y="603757"/>
                </a:lnTo>
                <a:lnTo>
                  <a:pt x="845770" y="602107"/>
                </a:lnTo>
                <a:lnTo>
                  <a:pt x="877139" y="538734"/>
                </a:lnTo>
                <a:lnTo>
                  <a:pt x="879933" y="533146"/>
                </a:lnTo>
                <a:lnTo>
                  <a:pt x="882092" y="527557"/>
                </a:lnTo>
                <a:lnTo>
                  <a:pt x="883489" y="521843"/>
                </a:lnTo>
                <a:lnTo>
                  <a:pt x="884759" y="516128"/>
                </a:lnTo>
                <a:lnTo>
                  <a:pt x="885140" y="510794"/>
                </a:lnTo>
                <a:lnTo>
                  <a:pt x="884251" y="505713"/>
                </a:lnTo>
                <a:lnTo>
                  <a:pt x="883362" y="500506"/>
                </a:lnTo>
                <a:lnTo>
                  <a:pt x="881330" y="495807"/>
                </a:lnTo>
                <a:lnTo>
                  <a:pt x="878155" y="491363"/>
                </a:lnTo>
                <a:lnTo>
                  <a:pt x="874853" y="486918"/>
                </a:lnTo>
                <a:lnTo>
                  <a:pt x="870027" y="483107"/>
                </a:lnTo>
                <a:lnTo>
                  <a:pt x="863550" y="479806"/>
                </a:lnTo>
                <a:lnTo>
                  <a:pt x="860883" y="478536"/>
                </a:lnTo>
                <a:lnTo>
                  <a:pt x="858089" y="477519"/>
                </a:lnTo>
                <a:lnTo>
                  <a:pt x="855041" y="477012"/>
                </a:lnTo>
                <a:lnTo>
                  <a:pt x="852120" y="476376"/>
                </a:lnTo>
                <a:lnTo>
                  <a:pt x="848818" y="476123"/>
                </a:lnTo>
                <a:lnTo>
                  <a:pt x="845262" y="476376"/>
                </a:lnTo>
                <a:lnTo>
                  <a:pt x="841706" y="476504"/>
                </a:lnTo>
                <a:lnTo>
                  <a:pt x="837769" y="477138"/>
                </a:lnTo>
                <a:lnTo>
                  <a:pt x="833578" y="478155"/>
                </a:lnTo>
                <a:lnTo>
                  <a:pt x="829260" y="479171"/>
                </a:lnTo>
                <a:lnTo>
                  <a:pt x="824561" y="480694"/>
                </a:lnTo>
                <a:lnTo>
                  <a:pt x="819481" y="482600"/>
                </a:lnTo>
                <a:lnTo>
                  <a:pt x="819735" y="479044"/>
                </a:lnTo>
                <a:lnTo>
                  <a:pt x="819608" y="475615"/>
                </a:lnTo>
                <a:lnTo>
                  <a:pt x="818973" y="472313"/>
                </a:lnTo>
                <a:lnTo>
                  <a:pt x="818465" y="469011"/>
                </a:lnTo>
                <a:lnTo>
                  <a:pt x="817322" y="465963"/>
                </a:lnTo>
                <a:lnTo>
                  <a:pt x="815671" y="462915"/>
                </a:lnTo>
                <a:lnTo>
                  <a:pt x="814020" y="459867"/>
                </a:lnTo>
                <a:lnTo>
                  <a:pt x="811734" y="457073"/>
                </a:lnTo>
                <a:lnTo>
                  <a:pt x="808940" y="454532"/>
                </a:lnTo>
                <a:lnTo>
                  <a:pt x="806146" y="451866"/>
                </a:lnTo>
                <a:lnTo>
                  <a:pt x="802590" y="449580"/>
                </a:lnTo>
                <a:lnTo>
                  <a:pt x="798399" y="447548"/>
                </a:lnTo>
                <a:lnTo>
                  <a:pt x="793065" y="444754"/>
                </a:lnTo>
                <a:lnTo>
                  <a:pt x="786969" y="443611"/>
                </a:lnTo>
                <a:lnTo>
                  <a:pt x="780238" y="443865"/>
                </a:lnTo>
                <a:lnTo>
                  <a:pt x="773380" y="444246"/>
                </a:lnTo>
                <a:lnTo>
                  <a:pt x="765633" y="446150"/>
                </a:lnTo>
                <a:lnTo>
                  <a:pt x="756870" y="449580"/>
                </a:lnTo>
                <a:lnTo>
                  <a:pt x="763474" y="436372"/>
                </a:lnTo>
                <a:lnTo>
                  <a:pt x="762712" y="432307"/>
                </a:lnTo>
                <a:lnTo>
                  <a:pt x="756997" y="428879"/>
                </a:lnTo>
                <a:lnTo>
                  <a:pt x="752806" y="426974"/>
                </a:lnTo>
                <a:lnTo>
                  <a:pt x="749885" y="426338"/>
                </a:lnTo>
                <a:lnTo>
                  <a:pt x="746837" y="428117"/>
                </a:lnTo>
                <a:lnTo>
                  <a:pt x="697180" y="528319"/>
                </a:lnTo>
                <a:lnTo>
                  <a:pt x="696799" y="530479"/>
                </a:lnTo>
                <a:lnTo>
                  <a:pt x="699085" y="533146"/>
                </a:lnTo>
                <a:lnTo>
                  <a:pt x="702768" y="535432"/>
                </a:lnTo>
                <a:lnTo>
                  <a:pt x="706451" y="537210"/>
                </a:lnTo>
                <a:lnTo>
                  <a:pt x="709245" y="538353"/>
                </a:lnTo>
                <a:lnTo>
                  <a:pt x="712293" y="538988"/>
                </a:lnTo>
                <a:lnTo>
                  <a:pt x="715468" y="537463"/>
                </a:lnTo>
                <a:lnTo>
                  <a:pt x="750266" y="467360"/>
                </a:lnTo>
                <a:lnTo>
                  <a:pt x="758394" y="463676"/>
                </a:lnTo>
                <a:lnTo>
                  <a:pt x="765506" y="461137"/>
                </a:lnTo>
                <a:lnTo>
                  <a:pt x="771475" y="459994"/>
                </a:lnTo>
                <a:lnTo>
                  <a:pt x="777317" y="458850"/>
                </a:lnTo>
                <a:lnTo>
                  <a:pt x="782397" y="459359"/>
                </a:lnTo>
                <a:lnTo>
                  <a:pt x="786715" y="461518"/>
                </a:lnTo>
                <a:lnTo>
                  <a:pt x="790017" y="463169"/>
                </a:lnTo>
                <a:lnTo>
                  <a:pt x="792684" y="465328"/>
                </a:lnTo>
                <a:lnTo>
                  <a:pt x="796367" y="470407"/>
                </a:lnTo>
                <a:lnTo>
                  <a:pt x="797383" y="473456"/>
                </a:lnTo>
                <a:lnTo>
                  <a:pt x="797764" y="476757"/>
                </a:lnTo>
                <a:lnTo>
                  <a:pt x="798145" y="480060"/>
                </a:lnTo>
                <a:lnTo>
                  <a:pt x="797891" y="483743"/>
                </a:lnTo>
                <a:lnTo>
                  <a:pt x="797002" y="487553"/>
                </a:lnTo>
                <a:lnTo>
                  <a:pt x="796113" y="491490"/>
                </a:lnTo>
                <a:lnTo>
                  <a:pt x="794589" y="495554"/>
                </a:lnTo>
                <a:lnTo>
                  <a:pt x="792430" y="499744"/>
                </a:lnTo>
                <a:lnTo>
                  <a:pt x="762204" y="560705"/>
                </a:lnTo>
                <a:lnTo>
                  <a:pt x="764236" y="565404"/>
                </a:lnTo>
                <a:lnTo>
                  <a:pt x="767919" y="567817"/>
                </a:lnTo>
                <a:lnTo>
                  <a:pt x="771475" y="569468"/>
                </a:lnTo>
                <a:lnTo>
                  <a:pt x="774269" y="570611"/>
                </a:lnTo>
                <a:lnTo>
                  <a:pt x="777444" y="571373"/>
                </a:lnTo>
                <a:lnTo>
                  <a:pt x="780619" y="569722"/>
                </a:lnTo>
                <a:lnTo>
                  <a:pt x="815417" y="499744"/>
                </a:lnTo>
                <a:lnTo>
                  <a:pt x="823672" y="495935"/>
                </a:lnTo>
                <a:lnTo>
                  <a:pt x="830657" y="493522"/>
                </a:lnTo>
                <a:lnTo>
                  <a:pt x="836626" y="492379"/>
                </a:lnTo>
                <a:lnTo>
                  <a:pt x="842468" y="491236"/>
                </a:lnTo>
                <a:lnTo>
                  <a:pt x="847548" y="491744"/>
                </a:lnTo>
                <a:lnTo>
                  <a:pt x="851739" y="493775"/>
                </a:lnTo>
                <a:lnTo>
                  <a:pt x="855168" y="495554"/>
                </a:lnTo>
                <a:lnTo>
                  <a:pt x="857835" y="497713"/>
                </a:lnTo>
                <a:lnTo>
                  <a:pt x="859613" y="500253"/>
                </a:lnTo>
                <a:lnTo>
                  <a:pt x="861518" y="502793"/>
                </a:lnTo>
                <a:lnTo>
                  <a:pt x="862661" y="505841"/>
                </a:lnTo>
                <a:lnTo>
                  <a:pt x="863042" y="509143"/>
                </a:lnTo>
                <a:lnTo>
                  <a:pt x="863423" y="512444"/>
                </a:lnTo>
                <a:lnTo>
                  <a:pt x="863169" y="516128"/>
                </a:lnTo>
                <a:lnTo>
                  <a:pt x="862153" y="519938"/>
                </a:lnTo>
                <a:lnTo>
                  <a:pt x="861137" y="523748"/>
                </a:lnTo>
                <a:lnTo>
                  <a:pt x="859613" y="527812"/>
                </a:lnTo>
                <a:lnTo>
                  <a:pt x="857454" y="532003"/>
                </a:lnTo>
                <a:close/>
              </a:path>
              <a:path w="994487" h="657732">
                <a:moveTo>
                  <a:pt x="900888" y="608076"/>
                </a:moveTo>
                <a:lnTo>
                  <a:pt x="898856" y="634619"/>
                </a:lnTo>
                <a:lnTo>
                  <a:pt x="904190" y="637286"/>
                </a:lnTo>
                <a:lnTo>
                  <a:pt x="902666" y="612775"/>
                </a:lnTo>
                <a:lnTo>
                  <a:pt x="900888" y="608076"/>
                </a:lnTo>
                <a:close/>
              </a:path>
              <a:path w="994487" h="657732">
                <a:moveTo>
                  <a:pt x="943179" y="638175"/>
                </a:moveTo>
                <a:lnTo>
                  <a:pt x="938226" y="648207"/>
                </a:lnTo>
                <a:lnTo>
                  <a:pt x="938353" y="651256"/>
                </a:lnTo>
                <a:lnTo>
                  <a:pt x="941147" y="653669"/>
                </a:lnTo>
                <a:lnTo>
                  <a:pt x="944449" y="655447"/>
                </a:lnTo>
                <a:lnTo>
                  <a:pt x="948132" y="657098"/>
                </a:lnTo>
                <a:lnTo>
                  <a:pt x="951307" y="657732"/>
                </a:lnTo>
                <a:lnTo>
                  <a:pt x="954101" y="656082"/>
                </a:lnTo>
                <a:lnTo>
                  <a:pt x="987629" y="588518"/>
                </a:lnTo>
                <a:lnTo>
                  <a:pt x="990677" y="582294"/>
                </a:lnTo>
                <a:lnTo>
                  <a:pt x="992709" y="576453"/>
                </a:lnTo>
                <a:lnTo>
                  <a:pt x="993598" y="571119"/>
                </a:lnTo>
                <a:lnTo>
                  <a:pt x="994487" y="565785"/>
                </a:lnTo>
                <a:lnTo>
                  <a:pt x="994233" y="560705"/>
                </a:lnTo>
                <a:lnTo>
                  <a:pt x="992709" y="556006"/>
                </a:lnTo>
                <a:lnTo>
                  <a:pt x="991185" y="551307"/>
                </a:lnTo>
                <a:lnTo>
                  <a:pt x="988264" y="546862"/>
                </a:lnTo>
                <a:lnTo>
                  <a:pt x="983946" y="542798"/>
                </a:lnTo>
                <a:lnTo>
                  <a:pt x="979755" y="538607"/>
                </a:lnTo>
                <a:lnTo>
                  <a:pt x="974040" y="534797"/>
                </a:lnTo>
                <a:lnTo>
                  <a:pt x="966801" y="531113"/>
                </a:lnTo>
                <a:lnTo>
                  <a:pt x="962991" y="529209"/>
                </a:lnTo>
                <a:lnTo>
                  <a:pt x="959054" y="527685"/>
                </a:lnTo>
                <a:lnTo>
                  <a:pt x="954863" y="526542"/>
                </a:lnTo>
                <a:lnTo>
                  <a:pt x="950672" y="525399"/>
                </a:lnTo>
                <a:lnTo>
                  <a:pt x="946862" y="524510"/>
                </a:lnTo>
                <a:lnTo>
                  <a:pt x="943052" y="524001"/>
                </a:lnTo>
                <a:lnTo>
                  <a:pt x="939369" y="523494"/>
                </a:lnTo>
                <a:lnTo>
                  <a:pt x="935940" y="523240"/>
                </a:lnTo>
                <a:lnTo>
                  <a:pt x="929717" y="523494"/>
                </a:lnTo>
                <a:lnTo>
                  <a:pt x="927431" y="523748"/>
                </a:lnTo>
                <a:lnTo>
                  <a:pt x="924510" y="524637"/>
                </a:lnTo>
                <a:lnTo>
                  <a:pt x="921843" y="527304"/>
                </a:lnTo>
                <a:lnTo>
                  <a:pt x="920065" y="530479"/>
                </a:lnTo>
                <a:lnTo>
                  <a:pt x="918668" y="533654"/>
                </a:lnTo>
                <a:lnTo>
                  <a:pt x="918287" y="536321"/>
                </a:lnTo>
                <a:lnTo>
                  <a:pt x="919557" y="539115"/>
                </a:lnTo>
                <a:lnTo>
                  <a:pt x="922605" y="540004"/>
                </a:lnTo>
                <a:lnTo>
                  <a:pt x="927304" y="539623"/>
                </a:lnTo>
                <a:lnTo>
                  <a:pt x="936956" y="539750"/>
                </a:lnTo>
                <a:lnTo>
                  <a:pt x="940639" y="540131"/>
                </a:lnTo>
                <a:lnTo>
                  <a:pt x="944830" y="540766"/>
                </a:lnTo>
                <a:lnTo>
                  <a:pt x="948894" y="541528"/>
                </a:lnTo>
                <a:lnTo>
                  <a:pt x="953212" y="543051"/>
                </a:lnTo>
                <a:lnTo>
                  <a:pt x="957784" y="545211"/>
                </a:lnTo>
                <a:lnTo>
                  <a:pt x="961975" y="547369"/>
                </a:lnTo>
                <a:lnTo>
                  <a:pt x="965277" y="549656"/>
                </a:lnTo>
                <a:lnTo>
                  <a:pt x="970103" y="554482"/>
                </a:lnTo>
                <a:lnTo>
                  <a:pt x="971754" y="557149"/>
                </a:lnTo>
                <a:lnTo>
                  <a:pt x="972516" y="560069"/>
                </a:lnTo>
                <a:lnTo>
                  <a:pt x="973405" y="562863"/>
                </a:lnTo>
                <a:lnTo>
                  <a:pt x="973532" y="566038"/>
                </a:lnTo>
                <a:lnTo>
                  <a:pt x="972897" y="569341"/>
                </a:lnTo>
                <a:lnTo>
                  <a:pt x="972135" y="572769"/>
                </a:lnTo>
                <a:lnTo>
                  <a:pt x="970865" y="576326"/>
                </a:lnTo>
                <a:lnTo>
                  <a:pt x="968960" y="580263"/>
                </a:lnTo>
                <a:lnTo>
                  <a:pt x="965150" y="588010"/>
                </a:lnTo>
                <a:lnTo>
                  <a:pt x="951307" y="581151"/>
                </a:lnTo>
                <a:lnTo>
                  <a:pt x="943560" y="577342"/>
                </a:lnTo>
                <a:lnTo>
                  <a:pt x="936194" y="574548"/>
                </a:lnTo>
                <a:lnTo>
                  <a:pt x="929209" y="572769"/>
                </a:lnTo>
                <a:lnTo>
                  <a:pt x="922351" y="570992"/>
                </a:lnTo>
                <a:lnTo>
                  <a:pt x="916001" y="570484"/>
                </a:lnTo>
                <a:lnTo>
                  <a:pt x="910413" y="571119"/>
                </a:lnTo>
                <a:lnTo>
                  <a:pt x="904698" y="571754"/>
                </a:lnTo>
                <a:lnTo>
                  <a:pt x="899745" y="573532"/>
                </a:lnTo>
                <a:lnTo>
                  <a:pt x="895300" y="576580"/>
                </a:lnTo>
                <a:lnTo>
                  <a:pt x="890982" y="579501"/>
                </a:lnTo>
                <a:lnTo>
                  <a:pt x="887426" y="583819"/>
                </a:lnTo>
                <a:lnTo>
                  <a:pt x="884632" y="589534"/>
                </a:lnTo>
                <a:lnTo>
                  <a:pt x="882219" y="594360"/>
                </a:lnTo>
                <a:lnTo>
                  <a:pt x="880822" y="599059"/>
                </a:lnTo>
                <a:lnTo>
                  <a:pt x="880695" y="603631"/>
                </a:lnTo>
                <a:lnTo>
                  <a:pt x="880441" y="608330"/>
                </a:lnTo>
                <a:lnTo>
                  <a:pt x="881203" y="612648"/>
                </a:lnTo>
                <a:lnTo>
                  <a:pt x="882981" y="616712"/>
                </a:lnTo>
                <a:lnTo>
                  <a:pt x="884632" y="620776"/>
                </a:lnTo>
                <a:lnTo>
                  <a:pt x="887299" y="624586"/>
                </a:lnTo>
                <a:lnTo>
                  <a:pt x="890855" y="628142"/>
                </a:lnTo>
                <a:lnTo>
                  <a:pt x="894411" y="631571"/>
                </a:lnTo>
                <a:lnTo>
                  <a:pt x="898856" y="634619"/>
                </a:lnTo>
                <a:lnTo>
                  <a:pt x="900888" y="608076"/>
                </a:lnTo>
                <a:lnTo>
                  <a:pt x="901269" y="603123"/>
                </a:lnTo>
                <a:lnTo>
                  <a:pt x="903809" y="597916"/>
                </a:lnTo>
                <a:lnTo>
                  <a:pt x="905333" y="594868"/>
                </a:lnTo>
                <a:lnTo>
                  <a:pt x="907238" y="592455"/>
                </a:lnTo>
                <a:lnTo>
                  <a:pt x="911937" y="589026"/>
                </a:lnTo>
                <a:lnTo>
                  <a:pt x="914731" y="587882"/>
                </a:lnTo>
                <a:lnTo>
                  <a:pt x="917906" y="587375"/>
                </a:lnTo>
                <a:lnTo>
                  <a:pt x="921208" y="586994"/>
                </a:lnTo>
                <a:lnTo>
                  <a:pt x="924891" y="587248"/>
                </a:lnTo>
                <a:lnTo>
                  <a:pt x="929082" y="588263"/>
                </a:lnTo>
                <a:lnTo>
                  <a:pt x="933146" y="589153"/>
                </a:lnTo>
                <a:lnTo>
                  <a:pt x="937845" y="590931"/>
                </a:lnTo>
                <a:lnTo>
                  <a:pt x="942798" y="593471"/>
                </a:lnTo>
                <a:lnTo>
                  <a:pt x="958546" y="601218"/>
                </a:lnTo>
                <a:lnTo>
                  <a:pt x="948005" y="622554"/>
                </a:lnTo>
                <a:lnTo>
                  <a:pt x="940893" y="625348"/>
                </a:lnTo>
                <a:lnTo>
                  <a:pt x="934797" y="626872"/>
                </a:lnTo>
                <a:lnTo>
                  <a:pt x="929463" y="627380"/>
                </a:lnTo>
                <a:lnTo>
                  <a:pt x="924129" y="627761"/>
                </a:lnTo>
                <a:lnTo>
                  <a:pt x="919049" y="626744"/>
                </a:lnTo>
                <a:lnTo>
                  <a:pt x="914223" y="624332"/>
                </a:lnTo>
                <a:lnTo>
                  <a:pt x="908254" y="621411"/>
                </a:lnTo>
                <a:lnTo>
                  <a:pt x="904444" y="617601"/>
                </a:lnTo>
                <a:lnTo>
                  <a:pt x="902666" y="612775"/>
                </a:lnTo>
                <a:lnTo>
                  <a:pt x="904190" y="637286"/>
                </a:lnTo>
                <a:lnTo>
                  <a:pt x="910159" y="640207"/>
                </a:lnTo>
                <a:lnTo>
                  <a:pt x="916509" y="641731"/>
                </a:lnTo>
                <a:lnTo>
                  <a:pt x="929844" y="641857"/>
                </a:lnTo>
                <a:lnTo>
                  <a:pt x="936575" y="640715"/>
                </a:lnTo>
                <a:lnTo>
                  <a:pt x="943179" y="638175"/>
                </a:lnTo>
                <a:close/>
              </a:path>
              <a:path w="994487" h="657732">
                <a:moveTo>
                  <a:pt x="648285" y="508126"/>
                </a:moveTo>
                <a:lnTo>
                  <a:pt x="650952" y="509650"/>
                </a:lnTo>
                <a:lnTo>
                  <a:pt x="654508" y="511429"/>
                </a:lnTo>
                <a:lnTo>
                  <a:pt x="657302" y="512572"/>
                </a:lnTo>
                <a:lnTo>
                  <a:pt x="660477" y="513334"/>
                </a:lnTo>
                <a:lnTo>
                  <a:pt x="663652" y="511682"/>
                </a:lnTo>
                <a:lnTo>
                  <a:pt x="713436" y="411480"/>
                </a:lnTo>
                <a:lnTo>
                  <a:pt x="713309" y="408559"/>
                </a:lnTo>
                <a:lnTo>
                  <a:pt x="710261" y="405892"/>
                </a:lnTo>
                <a:lnTo>
                  <a:pt x="704038" y="402590"/>
                </a:lnTo>
                <a:lnTo>
                  <a:pt x="698196" y="400685"/>
                </a:lnTo>
                <a:lnTo>
                  <a:pt x="695021" y="402336"/>
                </a:lnTo>
                <a:lnTo>
                  <a:pt x="645237" y="502538"/>
                </a:lnTo>
                <a:lnTo>
                  <a:pt x="645237" y="505332"/>
                </a:lnTo>
                <a:lnTo>
                  <a:pt x="648285" y="508126"/>
                </a:lnTo>
                <a:close/>
              </a:path>
              <a:path w="994487" h="657732">
                <a:moveTo>
                  <a:pt x="109170" y="240284"/>
                </a:moveTo>
                <a:lnTo>
                  <a:pt x="111837" y="241807"/>
                </a:lnTo>
                <a:lnTo>
                  <a:pt x="115393" y="243586"/>
                </a:lnTo>
                <a:lnTo>
                  <a:pt x="118187" y="244729"/>
                </a:lnTo>
                <a:lnTo>
                  <a:pt x="121362" y="245491"/>
                </a:lnTo>
                <a:lnTo>
                  <a:pt x="124537" y="243840"/>
                </a:lnTo>
                <a:lnTo>
                  <a:pt x="198324" y="95123"/>
                </a:lnTo>
                <a:lnTo>
                  <a:pt x="198324" y="92201"/>
                </a:lnTo>
                <a:lnTo>
                  <a:pt x="192736" y="87884"/>
                </a:lnTo>
                <a:lnTo>
                  <a:pt x="186386" y="84962"/>
                </a:lnTo>
                <a:lnTo>
                  <a:pt x="183211" y="84200"/>
                </a:lnTo>
                <a:lnTo>
                  <a:pt x="180036" y="85978"/>
                </a:lnTo>
                <a:lnTo>
                  <a:pt x="106122" y="234696"/>
                </a:lnTo>
                <a:lnTo>
                  <a:pt x="106122" y="237490"/>
                </a:lnTo>
                <a:lnTo>
                  <a:pt x="109170" y="240284"/>
                </a:lnTo>
                <a:close/>
              </a:path>
              <a:path w="994487" h="657732">
                <a:moveTo>
                  <a:pt x="23699" y="138557"/>
                </a:moveTo>
                <a:lnTo>
                  <a:pt x="27321" y="125312"/>
                </a:lnTo>
                <a:lnTo>
                  <a:pt x="32716" y="112902"/>
                </a:lnTo>
                <a:lnTo>
                  <a:pt x="40560" y="99319"/>
                </a:lnTo>
                <a:lnTo>
                  <a:pt x="47956" y="89915"/>
                </a:lnTo>
                <a:lnTo>
                  <a:pt x="53544" y="83693"/>
                </a:lnTo>
                <a:lnTo>
                  <a:pt x="59513" y="79121"/>
                </a:lnTo>
                <a:lnTo>
                  <a:pt x="65736" y="75946"/>
                </a:lnTo>
                <a:lnTo>
                  <a:pt x="71832" y="72898"/>
                </a:lnTo>
                <a:lnTo>
                  <a:pt x="78309" y="71374"/>
                </a:lnTo>
                <a:lnTo>
                  <a:pt x="91263" y="71374"/>
                </a:lnTo>
                <a:lnTo>
                  <a:pt x="97740" y="73025"/>
                </a:lnTo>
                <a:lnTo>
                  <a:pt x="104217" y="76200"/>
                </a:lnTo>
                <a:lnTo>
                  <a:pt x="110059" y="79121"/>
                </a:lnTo>
                <a:lnTo>
                  <a:pt x="114758" y="82423"/>
                </a:lnTo>
                <a:lnTo>
                  <a:pt x="118314" y="85978"/>
                </a:lnTo>
                <a:lnTo>
                  <a:pt x="121743" y="89535"/>
                </a:lnTo>
                <a:lnTo>
                  <a:pt x="124537" y="92837"/>
                </a:lnTo>
                <a:lnTo>
                  <a:pt x="126696" y="96012"/>
                </a:lnTo>
                <a:lnTo>
                  <a:pt x="128728" y="99313"/>
                </a:lnTo>
                <a:lnTo>
                  <a:pt x="132665" y="106807"/>
                </a:lnTo>
                <a:lnTo>
                  <a:pt x="135967" y="109093"/>
                </a:lnTo>
                <a:lnTo>
                  <a:pt x="139015" y="107441"/>
                </a:lnTo>
                <a:lnTo>
                  <a:pt x="141047" y="104775"/>
                </a:lnTo>
                <a:lnTo>
                  <a:pt x="142444" y="101981"/>
                </a:lnTo>
                <a:lnTo>
                  <a:pt x="143968" y="98551"/>
                </a:lnTo>
                <a:lnTo>
                  <a:pt x="144730" y="95758"/>
                </a:lnTo>
                <a:lnTo>
                  <a:pt x="144984" y="92963"/>
                </a:lnTo>
                <a:lnTo>
                  <a:pt x="144222" y="90297"/>
                </a:lnTo>
                <a:lnTo>
                  <a:pt x="142444" y="86613"/>
                </a:lnTo>
                <a:lnTo>
                  <a:pt x="140666" y="83820"/>
                </a:lnTo>
                <a:lnTo>
                  <a:pt x="138888" y="80899"/>
                </a:lnTo>
                <a:lnTo>
                  <a:pt x="136602" y="78104"/>
                </a:lnTo>
                <a:lnTo>
                  <a:pt x="133808" y="75311"/>
                </a:lnTo>
                <a:lnTo>
                  <a:pt x="131014" y="72389"/>
                </a:lnTo>
                <a:lnTo>
                  <a:pt x="127966" y="69596"/>
                </a:lnTo>
                <a:lnTo>
                  <a:pt x="124410" y="66928"/>
                </a:lnTo>
                <a:lnTo>
                  <a:pt x="120854" y="64135"/>
                </a:lnTo>
                <a:lnTo>
                  <a:pt x="112853" y="59689"/>
                </a:lnTo>
                <a:lnTo>
                  <a:pt x="96792" y="53779"/>
                </a:lnTo>
                <a:lnTo>
                  <a:pt x="84532" y="52070"/>
                </a:lnTo>
                <a:lnTo>
                  <a:pt x="81849" y="51983"/>
                </a:lnTo>
                <a:lnTo>
                  <a:pt x="69290" y="53154"/>
                </a:lnTo>
                <a:lnTo>
                  <a:pt x="57100" y="56896"/>
                </a:lnTo>
                <a:lnTo>
                  <a:pt x="42356" y="65504"/>
                </a:lnTo>
                <a:lnTo>
                  <a:pt x="32335" y="74295"/>
                </a:lnTo>
                <a:lnTo>
                  <a:pt x="25819" y="81679"/>
                </a:lnTo>
                <a:lnTo>
                  <a:pt x="18538" y="92006"/>
                </a:lnTo>
                <a:lnTo>
                  <a:pt x="11888" y="103886"/>
                </a:lnTo>
                <a:lnTo>
                  <a:pt x="7676" y="113226"/>
                </a:lnTo>
                <a:lnTo>
                  <a:pt x="3401" y="125351"/>
                </a:lnTo>
                <a:lnTo>
                  <a:pt x="839" y="136906"/>
                </a:lnTo>
                <a:lnTo>
                  <a:pt x="0" y="153641"/>
                </a:lnTo>
                <a:lnTo>
                  <a:pt x="1855" y="165608"/>
                </a:lnTo>
                <a:lnTo>
                  <a:pt x="6953" y="178433"/>
                </a:lnTo>
                <a:lnTo>
                  <a:pt x="14301" y="188975"/>
                </a:lnTo>
                <a:lnTo>
                  <a:pt x="25837" y="199374"/>
                </a:lnTo>
                <a:lnTo>
                  <a:pt x="37288" y="206121"/>
                </a:lnTo>
                <a:lnTo>
                  <a:pt x="42749" y="208914"/>
                </a:lnTo>
                <a:lnTo>
                  <a:pt x="47956" y="210820"/>
                </a:lnTo>
                <a:lnTo>
                  <a:pt x="53036" y="212089"/>
                </a:lnTo>
                <a:lnTo>
                  <a:pt x="58116" y="213360"/>
                </a:lnTo>
                <a:lnTo>
                  <a:pt x="62688" y="214122"/>
                </a:lnTo>
                <a:lnTo>
                  <a:pt x="67006" y="214502"/>
                </a:lnTo>
                <a:lnTo>
                  <a:pt x="71197" y="214757"/>
                </a:lnTo>
                <a:lnTo>
                  <a:pt x="74880" y="214757"/>
                </a:lnTo>
                <a:lnTo>
                  <a:pt x="78055" y="214375"/>
                </a:lnTo>
                <a:lnTo>
                  <a:pt x="81103" y="214122"/>
                </a:lnTo>
                <a:lnTo>
                  <a:pt x="85421" y="212978"/>
                </a:lnTo>
                <a:lnTo>
                  <a:pt x="87961" y="211327"/>
                </a:lnTo>
                <a:lnTo>
                  <a:pt x="89993" y="208661"/>
                </a:lnTo>
                <a:lnTo>
                  <a:pt x="91644" y="205612"/>
                </a:lnTo>
                <a:lnTo>
                  <a:pt x="93676" y="201295"/>
                </a:lnTo>
                <a:lnTo>
                  <a:pt x="94438" y="198374"/>
                </a:lnTo>
                <a:lnTo>
                  <a:pt x="93041" y="195707"/>
                </a:lnTo>
                <a:lnTo>
                  <a:pt x="89993" y="195072"/>
                </a:lnTo>
                <a:lnTo>
                  <a:pt x="87326" y="195579"/>
                </a:lnTo>
                <a:lnTo>
                  <a:pt x="84659" y="195961"/>
                </a:lnTo>
                <a:lnTo>
                  <a:pt x="81484" y="196341"/>
                </a:lnTo>
                <a:lnTo>
                  <a:pt x="77547" y="196596"/>
                </a:lnTo>
                <a:lnTo>
                  <a:pt x="73610" y="196850"/>
                </a:lnTo>
                <a:lnTo>
                  <a:pt x="69292" y="196596"/>
                </a:lnTo>
                <a:lnTo>
                  <a:pt x="64212" y="195834"/>
                </a:lnTo>
                <a:lnTo>
                  <a:pt x="59259" y="195072"/>
                </a:lnTo>
                <a:lnTo>
                  <a:pt x="53925" y="193294"/>
                </a:lnTo>
                <a:lnTo>
                  <a:pt x="48083" y="190500"/>
                </a:lnTo>
                <a:lnTo>
                  <a:pt x="41352" y="187071"/>
                </a:lnTo>
                <a:lnTo>
                  <a:pt x="35891" y="182879"/>
                </a:lnTo>
                <a:lnTo>
                  <a:pt x="31700" y="177800"/>
                </a:lnTo>
                <a:lnTo>
                  <a:pt x="27509" y="172720"/>
                </a:lnTo>
                <a:lnTo>
                  <a:pt x="24715" y="166877"/>
                </a:lnTo>
                <a:lnTo>
                  <a:pt x="23445" y="160400"/>
                </a:lnTo>
                <a:lnTo>
                  <a:pt x="22048" y="153797"/>
                </a:lnTo>
                <a:lnTo>
                  <a:pt x="22175" y="146558"/>
                </a:lnTo>
                <a:lnTo>
                  <a:pt x="23699" y="138557"/>
                </a:lnTo>
                <a:close/>
              </a:path>
              <a:path w="994487" h="657732">
                <a:moveTo>
                  <a:pt x="97867" y="0"/>
                </a:moveTo>
                <a:lnTo>
                  <a:pt x="94311" y="126"/>
                </a:lnTo>
                <a:lnTo>
                  <a:pt x="94438" y="3301"/>
                </a:lnTo>
                <a:lnTo>
                  <a:pt x="105741" y="40386"/>
                </a:lnTo>
                <a:lnTo>
                  <a:pt x="106757" y="42925"/>
                </a:lnTo>
                <a:lnTo>
                  <a:pt x="108916" y="45593"/>
                </a:lnTo>
                <a:lnTo>
                  <a:pt x="111710" y="47371"/>
                </a:lnTo>
                <a:lnTo>
                  <a:pt x="114631" y="48768"/>
                </a:lnTo>
                <a:lnTo>
                  <a:pt x="118568" y="50673"/>
                </a:lnTo>
                <a:lnTo>
                  <a:pt x="121616" y="51562"/>
                </a:lnTo>
                <a:lnTo>
                  <a:pt x="124410" y="51688"/>
                </a:lnTo>
                <a:lnTo>
                  <a:pt x="127077" y="50926"/>
                </a:lnTo>
                <a:lnTo>
                  <a:pt x="164415" y="37973"/>
                </a:lnTo>
                <a:lnTo>
                  <a:pt x="166955" y="35306"/>
                </a:lnTo>
                <a:lnTo>
                  <a:pt x="164161" y="32765"/>
                </a:lnTo>
                <a:lnTo>
                  <a:pt x="160986" y="30987"/>
                </a:lnTo>
                <a:lnTo>
                  <a:pt x="157303" y="29210"/>
                </a:lnTo>
                <a:lnTo>
                  <a:pt x="153366" y="27686"/>
                </a:lnTo>
                <a:lnTo>
                  <a:pt x="150572" y="27177"/>
                </a:lnTo>
                <a:lnTo>
                  <a:pt x="147270" y="27939"/>
                </a:lnTo>
                <a:lnTo>
                  <a:pt x="120219" y="37846"/>
                </a:lnTo>
                <a:lnTo>
                  <a:pt x="112472" y="10160"/>
                </a:lnTo>
                <a:lnTo>
                  <a:pt x="111964" y="9016"/>
                </a:lnTo>
                <a:lnTo>
                  <a:pt x="109551" y="5969"/>
                </a:lnTo>
                <a:lnTo>
                  <a:pt x="105995" y="3810"/>
                </a:lnTo>
                <a:lnTo>
                  <a:pt x="102058" y="1777"/>
                </a:lnTo>
                <a:lnTo>
                  <a:pt x="97867" y="0"/>
                </a:lnTo>
                <a:close/>
              </a:path>
              <a:path w="994487" h="657732">
                <a:moveTo>
                  <a:pt x="195784" y="264794"/>
                </a:moveTo>
                <a:lnTo>
                  <a:pt x="192863" y="260731"/>
                </a:lnTo>
                <a:lnTo>
                  <a:pt x="189942" y="256540"/>
                </a:lnTo>
                <a:lnTo>
                  <a:pt x="188291" y="252094"/>
                </a:lnTo>
                <a:lnTo>
                  <a:pt x="187656" y="247396"/>
                </a:lnTo>
                <a:lnTo>
                  <a:pt x="189307" y="282067"/>
                </a:lnTo>
                <a:lnTo>
                  <a:pt x="197562" y="286257"/>
                </a:lnTo>
                <a:lnTo>
                  <a:pt x="205944" y="290449"/>
                </a:lnTo>
                <a:lnTo>
                  <a:pt x="214072" y="292735"/>
                </a:lnTo>
                <a:lnTo>
                  <a:pt x="221946" y="293116"/>
                </a:lnTo>
                <a:lnTo>
                  <a:pt x="229693" y="293497"/>
                </a:lnTo>
                <a:lnTo>
                  <a:pt x="237059" y="292354"/>
                </a:lnTo>
                <a:lnTo>
                  <a:pt x="243790" y="289432"/>
                </a:lnTo>
                <a:lnTo>
                  <a:pt x="250521" y="286638"/>
                </a:lnTo>
                <a:lnTo>
                  <a:pt x="256617" y="282321"/>
                </a:lnTo>
                <a:lnTo>
                  <a:pt x="262205" y="276479"/>
                </a:lnTo>
                <a:lnTo>
                  <a:pt x="267793" y="270637"/>
                </a:lnTo>
                <a:lnTo>
                  <a:pt x="272492" y="263651"/>
                </a:lnTo>
                <a:lnTo>
                  <a:pt x="276556" y="255524"/>
                </a:lnTo>
                <a:lnTo>
                  <a:pt x="281796" y="243172"/>
                </a:lnTo>
                <a:lnTo>
                  <a:pt x="284811" y="231394"/>
                </a:lnTo>
                <a:lnTo>
                  <a:pt x="286081" y="223774"/>
                </a:lnTo>
                <a:lnTo>
                  <a:pt x="285827" y="216535"/>
                </a:lnTo>
                <a:lnTo>
                  <a:pt x="284049" y="209803"/>
                </a:lnTo>
                <a:lnTo>
                  <a:pt x="282271" y="203200"/>
                </a:lnTo>
                <a:lnTo>
                  <a:pt x="278969" y="197103"/>
                </a:lnTo>
                <a:lnTo>
                  <a:pt x="274016" y="191515"/>
                </a:lnTo>
                <a:lnTo>
                  <a:pt x="269190" y="186054"/>
                </a:lnTo>
                <a:lnTo>
                  <a:pt x="262586" y="181228"/>
                </a:lnTo>
                <a:lnTo>
                  <a:pt x="254331" y="177164"/>
                </a:lnTo>
                <a:lnTo>
                  <a:pt x="245822" y="172974"/>
                </a:lnTo>
                <a:lnTo>
                  <a:pt x="237694" y="170561"/>
                </a:lnTo>
                <a:lnTo>
                  <a:pt x="229947" y="170179"/>
                </a:lnTo>
                <a:lnTo>
                  <a:pt x="222200" y="169799"/>
                </a:lnTo>
                <a:lnTo>
                  <a:pt x="214961" y="170941"/>
                </a:lnTo>
                <a:lnTo>
                  <a:pt x="208230" y="173862"/>
                </a:lnTo>
                <a:lnTo>
                  <a:pt x="201499" y="176657"/>
                </a:lnTo>
                <a:lnTo>
                  <a:pt x="195276" y="180975"/>
                </a:lnTo>
                <a:lnTo>
                  <a:pt x="189815" y="186816"/>
                </a:lnTo>
                <a:lnTo>
                  <a:pt x="184227" y="192659"/>
                </a:lnTo>
                <a:lnTo>
                  <a:pt x="187148" y="242569"/>
                </a:lnTo>
                <a:lnTo>
                  <a:pt x="187529" y="237617"/>
                </a:lnTo>
                <a:lnTo>
                  <a:pt x="188926" y="232282"/>
                </a:lnTo>
                <a:lnTo>
                  <a:pt x="190323" y="226949"/>
                </a:lnTo>
                <a:lnTo>
                  <a:pt x="192355" y="221487"/>
                </a:lnTo>
                <a:lnTo>
                  <a:pt x="195022" y="216026"/>
                </a:lnTo>
                <a:lnTo>
                  <a:pt x="197943" y="210312"/>
                </a:lnTo>
                <a:lnTo>
                  <a:pt x="201118" y="205359"/>
                </a:lnTo>
                <a:lnTo>
                  <a:pt x="204801" y="201168"/>
                </a:lnTo>
                <a:lnTo>
                  <a:pt x="208357" y="196976"/>
                </a:lnTo>
                <a:lnTo>
                  <a:pt x="212421" y="193675"/>
                </a:lnTo>
                <a:lnTo>
                  <a:pt x="216739" y="191388"/>
                </a:lnTo>
                <a:lnTo>
                  <a:pt x="220930" y="189229"/>
                </a:lnTo>
                <a:lnTo>
                  <a:pt x="225629" y="188087"/>
                </a:lnTo>
                <a:lnTo>
                  <a:pt x="235281" y="188087"/>
                </a:lnTo>
                <a:lnTo>
                  <a:pt x="240488" y="189484"/>
                </a:lnTo>
                <a:lnTo>
                  <a:pt x="245949" y="192150"/>
                </a:lnTo>
                <a:lnTo>
                  <a:pt x="251918" y="195072"/>
                </a:lnTo>
                <a:lnTo>
                  <a:pt x="256363" y="198627"/>
                </a:lnTo>
                <a:lnTo>
                  <a:pt x="259284" y="202691"/>
                </a:lnTo>
                <a:lnTo>
                  <a:pt x="262205" y="206756"/>
                </a:lnTo>
                <a:lnTo>
                  <a:pt x="263856" y="211200"/>
                </a:lnTo>
                <a:lnTo>
                  <a:pt x="264364" y="216026"/>
                </a:lnTo>
                <a:lnTo>
                  <a:pt x="264872" y="220853"/>
                </a:lnTo>
                <a:lnTo>
                  <a:pt x="264491" y="225932"/>
                </a:lnTo>
                <a:lnTo>
                  <a:pt x="263094" y="231267"/>
                </a:lnTo>
                <a:lnTo>
                  <a:pt x="261697" y="236474"/>
                </a:lnTo>
                <a:lnTo>
                  <a:pt x="259665" y="241935"/>
                </a:lnTo>
                <a:lnTo>
                  <a:pt x="256998" y="247269"/>
                </a:lnTo>
                <a:lnTo>
                  <a:pt x="254077" y="253111"/>
                </a:lnTo>
                <a:lnTo>
                  <a:pt x="250902" y="258063"/>
                </a:lnTo>
                <a:lnTo>
                  <a:pt x="247219" y="262381"/>
                </a:lnTo>
                <a:lnTo>
                  <a:pt x="243663" y="266573"/>
                </a:lnTo>
                <a:lnTo>
                  <a:pt x="239726" y="269748"/>
                </a:lnTo>
                <a:lnTo>
                  <a:pt x="235408" y="272034"/>
                </a:lnTo>
                <a:lnTo>
                  <a:pt x="231217" y="274193"/>
                </a:lnTo>
                <a:lnTo>
                  <a:pt x="226518" y="275336"/>
                </a:lnTo>
                <a:lnTo>
                  <a:pt x="216739" y="275209"/>
                </a:lnTo>
                <a:lnTo>
                  <a:pt x="211532" y="273938"/>
                </a:lnTo>
                <a:lnTo>
                  <a:pt x="206198" y="271144"/>
                </a:lnTo>
                <a:lnTo>
                  <a:pt x="200229" y="268224"/>
                </a:lnTo>
                <a:lnTo>
                  <a:pt x="195784" y="264794"/>
                </a:lnTo>
                <a:close/>
              </a:path>
              <a:path w="994487" h="657732">
                <a:moveTo>
                  <a:pt x="167209" y="232029"/>
                </a:moveTo>
                <a:lnTo>
                  <a:pt x="165812" y="239649"/>
                </a:lnTo>
                <a:lnTo>
                  <a:pt x="166066" y="246887"/>
                </a:lnTo>
                <a:lnTo>
                  <a:pt x="167844" y="253492"/>
                </a:lnTo>
                <a:lnTo>
                  <a:pt x="169622" y="260223"/>
                </a:lnTo>
                <a:lnTo>
                  <a:pt x="172924" y="266319"/>
                </a:lnTo>
                <a:lnTo>
                  <a:pt x="177877" y="271780"/>
                </a:lnTo>
                <a:lnTo>
                  <a:pt x="182703" y="277368"/>
                </a:lnTo>
                <a:lnTo>
                  <a:pt x="189307" y="282067"/>
                </a:lnTo>
                <a:lnTo>
                  <a:pt x="187656" y="247396"/>
                </a:lnTo>
                <a:lnTo>
                  <a:pt x="187148" y="242569"/>
                </a:lnTo>
                <a:lnTo>
                  <a:pt x="184227" y="192659"/>
                </a:lnTo>
                <a:lnTo>
                  <a:pt x="179528" y="199644"/>
                </a:lnTo>
                <a:lnTo>
                  <a:pt x="175464" y="207772"/>
                </a:lnTo>
                <a:lnTo>
                  <a:pt x="175355" y="207994"/>
                </a:lnTo>
                <a:lnTo>
                  <a:pt x="170205" y="220291"/>
                </a:lnTo>
                <a:lnTo>
                  <a:pt x="167209" y="232029"/>
                </a:lnTo>
                <a:close/>
              </a:path>
              <a:path w="994487" h="657732">
                <a:moveTo>
                  <a:pt x="331801" y="218566"/>
                </a:moveTo>
                <a:lnTo>
                  <a:pt x="326213" y="214757"/>
                </a:lnTo>
                <a:lnTo>
                  <a:pt x="319609" y="211709"/>
                </a:lnTo>
                <a:lnTo>
                  <a:pt x="316688" y="210820"/>
                </a:lnTo>
                <a:lnTo>
                  <a:pt x="313640" y="211836"/>
                </a:lnTo>
                <a:lnTo>
                  <a:pt x="312624" y="215011"/>
                </a:lnTo>
                <a:lnTo>
                  <a:pt x="312116" y="217677"/>
                </a:lnTo>
                <a:lnTo>
                  <a:pt x="298908" y="329819"/>
                </a:lnTo>
                <a:lnTo>
                  <a:pt x="299035" y="331469"/>
                </a:lnTo>
                <a:lnTo>
                  <a:pt x="304115" y="337057"/>
                </a:lnTo>
                <a:lnTo>
                  <a:pt x="311735" y="341122"/>
                </a:lnTo>
                <a:lnTo>
                  <a:pt x="318085" y="343662"/>
                </a:lnTo>
                <a:lnTo>
                  <a:pt x="321260" y="344043"/>
                </a:lnTo>
                <a:lnTo>
                  <a:pt x="324054" y="342265"/>
                </a:lnTo>
                <a:lnTo>
                  <a:pt x="405588" y="264160"/>
                </a:lnTo>
                <a:lnTo>
                  <a:pt x="406985" y="262509"/>
                </a:lnTo>
                <a:lnTo>
                  <a:pt x="408763" y="259842"/>
                </a:lnTo>
                <a:lnTo>
                  <a:pt x="409144" y="258191"/>
                </a:lnTo>
                <a:lnTo>
                  <a:pt x="407112" y="255269"/>
                </a:lnTo>
                <a:lnTo>
                  <a:pt x="399746" y="251332"/>
                </a:lnTo>
                <a:lnTo>
                  <a:pt x="395555" y="249681"/>
                </a:lnTo>
                <a:lnTo>
                  <a:pt x="389840" y="250951"/>
                </a:lnTo>
                <a:lnTo>
                  <a:pt x="320879" y="319659"/>
                </a:lnTo>
                <a:lnTo>
                  <a:pt x="320117" y="319278"/>
                </a:lnTo>
                <a:lnTo>
                  <a:pt x="332944" y="222631"/>
                </a:lnTo>
                <a:lnTo>
                  <a:pt x="332944" y="221106"/>
                </a:lnTo>
                <a:lnTo>
                  <a:pt x="331801" y="218566"/>
                </a:lnTo>
                <a:close/>
              </a:path>
              <a:path w="994487" h="657732">
                <a:moveTo>
                  <a:pt x="434163" y="279019"/>
                </a:moveTo>
                <a:lnTo>
                  <a:pt x="427559" y="281813"/>
                </a:lnTo>
                <a:lnTo>
                  <a:pt x="420955" y="284480"/>
                </a:lnTo>
                <a:lnTo>
                  <a:pt x="418542" y="315213"/>
                </a:lnTo>
                <a:lnTo>
                  <a:pt x="420701" y="311150"/>
                </a:lnTo>
                <a:lnTo>
                  <a:pt x="423368" y="307594"/>
                </a:lnTo>
                <a:lnTo>
                  <a:pt x="426416" y="304546"/>
                </a:lnTo>
                <a:lnTo>
                  <a:pt x="429591" y="301371"/>
                </a:lnTo>
                <a:lnTo>
                  <a:pt x="433020" y="298957"/>
                </a:lnTo>
                <a:lnTo>
                  <a:pt x="436703" y="297306"/>
                </a:lnTo>
                <a:lnTo>
                  <a:pt x="441021" y="277875"/>
                </a:lnTo>
                <a:lnTo>
                  <a:pt x="434163" y="279019"/>
                </a:lnTo>
                <a:close/>
              </a:path>
              <a:path w="994487" h="657732">
                <a:moveTo>
                  <a:pt x="384506" y="349376"/>
                </a:moveTo>
                <a:lnTo>
                  <a:pt x="384887" y="356616"/>
                </a:lnTo>
                <a:lnTo>
                  <a:pt x="386919" y="363219"/>
                </a:lnTo>
                <a:lnTo>
                  <a:pt x="388824" y="369824"/>
                </a:lnTo>
                <a:lnTo>
                  <a:pt x="392380" y="375793"/>
                </a:lnTo>
                <a:lnTo>
                  <a:pt x="397460" y="381254"/>
                </a:lnTo>
                <a:lnTo>
                  <a:pt x="402540" y="386588"/>
                </a:lnTo>
                <a:lnTo>
                  <a:pt x="409144" y="391287"/>
                </a:lnTo>
                <a:lnTo>
                  <a:pt x="417399" y="395350"/>
                </a:lnTo>
                <a:lnTo>
                  <a:pt x="422098" y="397763"/>
                </a:lnTo>
                <a:lnTo>
                  <a:pt x="426797" y="399669"/>
                </a:lnTo>
                <a:lnTo>
                  <a:pt x="431242" y="401066"/>
                </a:lnTo>
                <a:lnTo>
                  <a:pt x="435814" y="402336"/>
                </a:lnTo>
                <a:lnTo>
                  <a:pt x="439878" y="403479"/>
                </a:lnTo>
                <a:lnTo>
                  <a:pt x="443561" y="404113"/>
                </a:lnTo>
                <a:lnTo>
                  <a:pt x="447244" y="404875"/>
                </a:lnTo>
                <a:lnTo>
                  <a:pt x="450292" y="405256"/>
                </a:lnTo>
                <a:lnTo>
                  <a:pt x="455118" y="405384"/>
                </a:lnTo>
                <a:lnTo>
                  <a:pt x="457912" y="404875"/>
                </a:lnTo>
                <a:lnTo>
                  <a:pt x="460706" y="402590"/>
                </a:lnTo>
                <a:lnTo>
                  <a:pt x="462357" y="399796"/>
                </a:lnTo>
                <a:lnTo>
                  <a:pt x="464008" y="396367"/>
                </a:lnTo>
                <a:lnTo>
                  <a:pt x="464897" y="393573"/>
                </a:lnTo>
                <a:lnTo>
                  <a:pt x="463881" y="390525"/>
                </a:lnTo>
                <a:lnTo>
                  <a:pt x="460960" y="389509"/>
                </a:lnTo>
                <a:lnTo>
                  <a:pt x="456642" y="389381"/>
                </a:lnTo>
                <a:lnTo>
                  <a:pt x="453975" y="389128"/>
                </a:lnTo>
                <a:lnTo>
                  <a:pt x="450800" y="388747"/>
                </a:lnTo>
                <a:lnTo>
                  <a:pt x="447625" y="388366"/>
                </a:lnTo>
                <a:lnTo>
                  <a:pt x="443942" y="387604"/>
                </a:lnTo>
                <a:lnTo>
                  <a:pt x="439878" y="386461"/>
                </a:lnTo>
                <a:lnTo>
                  <a:pt x="435687" y="385444"/>
                </a:lnTo>
                <a:lnTo>
                  <a:pt x="431242" y="383667"/>
                </a:lnTo>
                <a:lnTo>
                  <a:pt x="426543" y="381381"/>
                </a:lnTo>
                <a:lnTo>
                  <a:pt x="420447" y="378332"/>
                </a:lnTo>
                <a:lnTo>
                  <a:pt x="415748" y="374904"/>
                </a:lnTo>
                <a:lnTo>
                  <a:pt x="412446" y="371221"/>
                </a:lnTo>
                <a:lnTo>
                  <a:pt x="409144" y="367411"/>
                </a:lnTo>
                <a:lnTo>
                  <a:pt x="406985" y="363219"/>
                </a:lnTo>
                <a:lnTo>
                  <a:pt x="405969" y="358775"/>
                </a:lnTo>
                <a:lnTo>
                  <a:pt x="404826" y="354330"/>
                </a:lnTo>
                <a:lnTo>
                  <a:pt x="404953" y="349504"/>
                </a:lnTo>
                <a:lnTo>
                  <a:pt x="405969" y="344550"/>
                </a:lnTo>
                <a:lnTo>
                  <a:pt x="407112" y="339471"/>
                </a:lnTo>
                <a:lnTo>
                  <a:pt x="409017" y="334263"/>
                </a:lnTo>
                <a:lnTo>
                  <a:pt x="411811" y="328675"/>
                </a:lnTo>
                <a:lnTo>
                  <a:pt x="477724" y="361442"/>
                </a:lnTo>
                <a:lnTo>
                  <a:pt x="479629" y="362331"/>
                </a:lnTo>
                <a:lnTo>
                  <a:pt x="483693" y="362076"/>
                </a:lnTo>
                <a:lnTo>
                  <a:pt x="487503" y="359918"/>
                </a:lnTo>
                <a:lnTo>
                  <a:pt x="488900" y="356997"/>
                </a:lnTo>
                <a:lnTo>
                  <a:pt x="490551" y="353694"/>
                </a:lnTo>
                <a:lnTo>
                  <a:pt x="493853" y="347091"/>
                </a:lnTo>
                <a:lnTo>
                  <a:pt x="496012" y="340613"/>
                </a:lnTo>
                <a:lnTo>
                  <a:pt x="497155" y="334010"/>
                </a:lnTo>
                <a:lnTo>
                  <a:pt x="498425" y="327406"/>
                </a:lnTo>
                <a:lnTo>
                  <a:pt x="498298" y="321056"/>
                </a:lnTo>
                <a:lnTo>
                  <a:pt x="496774" y="315087"/>
                </a:lnTo>
                <a:lnTo>
                  <a:pt x="495377" y="308991"/>
                </a:lnTo>
                <a:lnTo>
                  <a:pt x="492583" y="303403"/>
                </a:lnTo>
                <a:lnTo>
                  <a:pt x="488265" y="298069"/>
                </a:lnTo>
                <a:lnTo>
                  <a:pt x="483947" y="292862"/>
                </a:lnTo>
                <a:lnTo>
                  <a:pt x="477851" y="288290"/>
                </a:lnTo>
                <a:lnTo>
                  <a:pt x="470104" y="284353"/>
                </a:lnTo>
                <a:lnTo>
                  <a:pt x="462738" y="280669"/>
                </a:lnTo>
                <a:lnTo>
                  <a:pt x="455372" y="278638"/>
                </a:lnTo>
                <a:lnTo>
                  <a:pt x="448260" y="278256"/>
                </a:lnTo>
                <a:lnTo>
                  <a:pt x="441021" y="277875"/>
                </a:lnTo>
                <a:lnTo>
                  <a:pt x="436703" y="297306"/>
                </a:lnTo>
                <a:lnTo>
                  <a:pt x="440386" y="295656"/>
                </a:lnTo>
                <a:lnTo>
                  <a:pt x="444450" y="294894"/>
                </a:lnTo>
                <a:lnTo>
                  <a:pt x="452959" y="294894"/>
                </a:lnTo>
                <a:lnTo>
                  <a:pt x="457404" y="296037"/>
                </a:lnTo>
                <a:lnTo>
                  <a:pt x="461976" y="298196"/>
                </a:lnTo>
                <a:lnTo>
                  <a:pt x="470866" y="302641"/>
                </a:lnTo>
                <a:lnTo>
                  <a:pt x="476200" y="308737"/>
                </a:lnTo>
                <a:lnTo>
                  <a:pt x="477978" y="316484"/>
                </a:lnTo>
                <a:lnTo>
                  <a:pt x="478290" y="318058"/>
                </a:lnTo>
                <a:lnTo>
                  <a:pt x="477915" y="329644"/>
                </a:lnTo>
                <a:lnTo>
                  <a:pt x="473152" y="342392"/>
                </a:lnTo>
                <a:lnTo>
                  <a:pt x="418542" y="315213"/>
                </a:lnTo>
                <a:lnTo>
                  <a:pt x="420955" y="284480"/>
                </a:lnTo>
                <a:lnTo>
                  <a:pt x="414859" y="288671"/>
                </a:lnTo>
                <a:lnTo>
                  <a:pt x="409271" y="294513"/>
                </a:lnTo>
                <a:lnTo>
                  <a:pt x="408810" y="294978"/>
                </a:lnTo>
                <a:lnTo>
                  <a:pt x="401070" y="304439"/>
                </a:lnTo>
                <a:lnTo>
                  <a:pt x="394412" y="315975"/>
                </a:lnTo>
                <a:lnTo>
                  <a:pt x="393697" y="317411"/>
                </a:lnTo>
                <a:lnTo>
                  <a:pt x="388631" y="329780"/>
                </a:lnTo>
                <a:lnTo>
                  <a:pt x="385776" y="341375"/>
                </a:lnTo>
                <a:lnTo>
                  <a:pt x="384506" y="3493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66717" y="3700399"/>
            <a:ext cx="1030986" cy="629793"/>
          </a:xfrm>
          <a:custGeom>
            <a:avLst/>
            <a:gdLst/>
            <a:ahLst/>
            <a:cxnLst/>
            <a:rect l="l" t="t" r="r" b="b"/>
            <a:pathLst>
              <a:path w="1030986" h="629793">
                <a:moveTo>
                  <a:pt x="862838" y="476376"/>
                </a:moveTo>
                <a:lnTo>
                  <a:pt x="833755" y="535051"/>
                </a:lnTo>
                <a:lnTo>
                  <a:pt x="833882" y="537844"/>
                </a:lnTo>
                <a:lnTo>
                  <a:pt x="836803" y="540638"/>
                </a:lnTo>
                <a:lnTo>
                  <a:pt x="839470" y="542163"/>
                </a:lnTo>
                <a:lnTo>
                  <a:pt x="843026" y="543940"/>
                </a:lnTo>
                <a:lnTo>
                  <a:pt x="845820" y="545083"/>
                </a:lnTo>
                <a:lnTo>
                  <a:pt x="848995" y="545719"/>
                </a:lnTo>
                <a:lnTo>
                  <a:pt x="852170" y="544194"/>
                </a:lnTo>
                <a:lnTo>
                  <a:pt x="882523" y="483107"/>
                </a:lnTo>
                <a:lnTo>
                  <a:pt x="886079" y="475995"/>
                </a:lnTo>
                <a:lnTo>
                  <a:pt x="888492" y="469519"/>
                </a:lnTo>
                <a:lnTo>
                  <a:pt x="889762" y="463803"/>
                </a:lnTo>
                <a:lnTo>
                  <a:pt x="891032" y="458088"/>
                </a:lnTo>
                <a:lnTo>
                  <a:pt x="891159" y="452755"/>
                </a:lnTo>
                <a:lnTo>
                  <a:pt x="890270" y="447548"/>
                </a:lnTo>
                <a:lnTo>
                  <a:pt x="889381" y="442340"/>
                </a:lnTo>
                <a:lnTo>
                  <a:pt x="887095" y="437514"/>
                </a:lnTo>
                <a:lnTo>
                  <a:pt x="883666" y="432943"/>
                </a:lnTo>
                <a:lnTo>
                  <a:pt x="880237" y="428370"/>
                </a:lnTo>
                <a:lnTo>
                  <a:pt x="875157" y="424561"/>
                </a:lnTo>
                <a:lnTo>
                  <a:pt x="868553" y="421131"/>
                </a:lnTo>
                <a:lnTo>
                  <a:pt x="862838" y="418338"/>
                </a:lnTo>
                <a:lnTo>
                  <a:pt x="856488" y="416940"/>
                </a:lnTo>
                <a:lnTo>
                  <a:pt x="849376" y="417194"/>
                </a:lnTo>
                <a:lnTo>
                  <a:pt x="842263" y="417321"/>
                </a:lnTo>
                <a:lnTo>
                  <a:pt x="834390" y="419100"/>
                </a:lnTo>
                <a:lnTo>
                  <a:pt x="825627" y="422656"/>
                </a:lnTo>
                <a:lnTo>
                  <a:pt x="832231" y="409320"/>
                </a:lnTo>
                <a:lnTo>
                  <a:pt x="831469" y="405256"/>
                </a:lnTo>
                <a:lnTo>
                  <a:pt x="825754" y="401827"/>
                </a:lnTo>
                <a:lnTo>
                  <a:pt x="821436" y="399923"/>
                </a:lnTo>
                <a:lnTo>
                  <a:pt x="818642" y="399414"/>
                </a:lnTo>
                <a:lnTo>
                  <a:pt x="815594" y="401193"/>
                </a:lnTo>
                <a:lnTo>
                  <a:pt x="765810" y="501269"/>
                </a:lnTo>
                <a:lnTo>
                  <a:pt x="765556" y="503046"/>
                </a:lnTo>
                <a:lnTo>
                  <a:pt x="767842" y="506094"/>
                </a:lnTo>
                <a:lnTo>
                  <a:pt x="771525" y="508381"/>
                </a:lnTo>
                <a:lnTo>
                  <a:pt x="775081" y="510158"/>
                </a:lnTo>
                <a:lnTo>
                  <a:pt x="778002" y="511301"/>
                </a:lnTo>
                <a:lnTo>
                  <a:pt x="781050" y="512063"/>
                </a:lnTo>
                <a:lnTo>
                  <a:pt x="784225" y="510413"/>
                </a:lnTo>
                <a:lnTo>
                  <a:pt x="819023" y="440436"/>
                </a:lnTo>
                <a:lnTo>
                  <a:pt x="827151" y="436625"/>
                </a:lnTo>
                <a:lnTo>
                  <a:pt x="834390" y="434213"/>
                </a:lnTo>
                <a:lnTo>
                  <a:pt x="840613" y="433196"/>
                </a:lnTo>
                <a:lnTo>
                  <a:pt x="846836" y="432307"/>
                </a:lnTo>
                <a:lnTo>
                  <a:pt x="852297" y="432943"/>
                </a:lnTo>
                <a:lnTo>
                  <a:pt x="856869" y="435228"/>
                </a:lnTo>
                <a:lnTo>
                  <a:pt x="860425" y="437006"/>
                </a:lnTo>
                <a:lnTo>
                  <a:pt x="863219" y="439165"/>
                </a:lnTo>
                <a:lnTo>
                  <a:pt x="865251" y="441832"/>
                </a:lnTo>
                <a:lnTo>
                  <a:pt x="867283" y="444626"/>
                </a:lnTo>
                <a:lnTo>
                  <a:pt x="868553" y="447548"/>
                </a:lnTo>
                <a:lnTo>
                  <a:pt x="869061" y="450976"/>
                </a:lnTo>
                <a:lnTo>
                  <a:pt x="869442" y="454278"/>
                </a:lnTo>
                <a:lnTo>
                  <a:pt x="869315" y="457962"/>
                </a:lnTo>
                <a:lnTo>
                  <a:pt x="868426" y="461899"/>
                </a:lnTo>
                <a:lnTo>
                  <a:pt x="867537" y="465836"/>
                </a:lnTo>
                <a:lnTo>
                  <a:pt x="865759" y="470662"/>
                </a:lnTo>
                <a:lnTo>
                  <a:pt x="862838" y="476376"/>
                </a:lnTo>
                <a:close/>
              </a:path>
              <a:path w="1030986" h="629793">
                <a:moveTo>
                  <a:pt x="943737" y="471043"/>
                </a:moveTo>
                <a:lnTo>
                  <a:pt x="937133" y="473837"/>
                </a:lnTo>
                <a:lnTo>
                  <a:pt x="930529" y="476503"/>
                </a:lnTo>
                <a:lnTo>
                  <a:pt x="928116" y="507238"/>
                </a:lnTo>
                <a:lnTo>
                  <a:pt x="930275" y="503174"/>
                </a:lnTo>
                <a:lnTo>
                  <a:pt x="932942" y="499618"/>
                </a:lnTo>
                <a:lnTo>
                  <a:pt x="935990" y="496569"/>
                </a:lnTo>
                <a:lnTo>
                  <a:pt x="939165" y="493394"/>
                </a:lnTo>
                <a:lnTo>
                  <a:pt x="942594" y="490981"/>
                </a:lnTo>
                <a:lnTo>
                  <a:pt x="946277" y="489331"/>
                </a:lnTo>
                <a:lnTo>
                  <a:pt x="950595" y="469900"/>
                </a:lnTo>
                <a:lnTo>
                  <a:pt x="943737" y="471043"/>
                </a:lnTo>
                <a:close/>
              </a:path>
              <a:path w="1030986" h="629793">
                <a:moveTo>
                  <a:pt x="915543" y="536575"/>
                </a:moveTo>
                <a:lnTo>
                  <a:pt x="916686" y="531494"/>
                </a:lnTo>
                <a:lnTo>
                  <a:pt x="918591" y="526288"/>
                </a:lnTo>
                <a:lnTo>
                  <a:pt x="921385" y="520700"/>
                </a:lnTo>
                <a:lnTo>
                  <a:pt x="987298" y="553465"/>
                </a:lnTo>
                <a:lnTo>
                  <a:pt x="989203" y="554355"/>
                </a:lnTo>
                <a:lnTo>
                  <a:pt x="993267" y="554101"/>
                </a:lnTo>
                <a:lnTo>
                  <a:pt x="997077" y="551942"/>
                </a:lnTo>
                <a:lnTo>
                  <a:pt x="998474" y="549020"/>
                </a:lnTo>
                <a:lnTo>
                  <a:pt x="1000125" y="545719"/>
                </a:lnTo>
                <a:lnTo>
                  <a:pt x="1003427" y="539114"/>
                </a:lnTo>
                <a:lnTo>
                  <a:pt x="1005586" y="532638"/>
                </a:lnTo>
                <a:lnTo>
                  <a:pt x="1006856" y="526033"/>
                </a:lnTo>
                <a:lnTo>
                  <a:pt x="1007999" y="519430"/>
                </a:lnTo>
                <a:lnTo>
                  <a:pt x="1007872" y="513080"/>
                </a:lnTo>
                <a:lnTo>
                  <a:pt x="1006475" y="507111"/>
                </a:lnTo>
                <a:lnTo>
                  <a:pt x="1004951" y="501014"/>
                </a:lnTo>
                <a:lnTo>
                  <a:pt x="1002157" y="495426"/>
                </a:lnTo>
                <a:lnTo>
                  <a:pt x="997838" y="490093"/>
                </a:lnTo>
                <a:lnTo>
                  <a:pt x="993521" y="484886"/>
                </a:lnTo>
                <a:lnTo>
                  <a:pt x="987552" y="480313"/>
                </a:lnTo>
                <a:lnTo>
                  <a:pt x="979678" y="476376"/>
                </a:lnTo>
                <a:lnTo>
                  <a:pt x="972312" y="472694"/>
                </a:lnTo>
                <a:lnTo>
                  <a:pt x="964946" y="470662"/>
                </a:lnTo>
                <a:lnTo>
                  <a:pt x="957834" y="470281"/>
                </a:lnTo>
                <a:lnTo>
                  <a:pt x="950595" y="469900"/>
                </a:lnTo>
                <a:lnTo>
                  <a:pt x="946277" y="489331"/>
                </a:lnTo>
                <a:lnTo>
                  <a:pt x="950087" y="487680"/>
                </a:lnTo>
                <a:lnTo>
                  <a:pt x="954024" y="486918"/>
                </a:lnTo>
                <a:lnTo>
                  <a:pt x="962533" y="486918"/>
                </a:lnTo>
                <a:lnTo>
                  <a:pt x="966978" y="488061"/>
                </a:lnTo>
                <a:lnTo>
                  <a:pt x="971550" y="490219"/>
                </a:lnTo>
                <a:lnTo>
                  <a:pt x="980440" y="494664"/>
                </a:lnTo>
                <a:lnTo>
                  <a:pt x="985774" y="500761"/>
                </a:lnTo>
                <a:lnTo>
                  <a:pt x="987552" y="508507"/>
                </a:lnTo>
                <a:lnTo>
                  <a:pt x="987864" y="510082"/>
                </a:lnTo>
                <a:lnTo>
                  <a:pt x="987488" y="521668"/>
                </a:lnTo>
                <a:lnTo>
                  <a:pt x="982726" y="534415"/>
                </a:lnTo>
                <a:lnTo>
                  <a:pt x="928116" y="507238"/>
                </a:lnTo>
                <a:lnTo>
                  <a:pt x="930529" y="476503"/>
                </a:lnTo>
                <a:lnTo>
                  <a:pt x="924433" y="480694"/>
                </a:lnTo>
                <a:lnTo>
                  <a:pt x="918845" y="486537"/>
                </a:lnTo>
                <a:lnTo>
                  <a:pt x="918383" y="487002"/>
                </a:lnTo>
                <a:lnTo>
                  <a:pt x="910643" y="496463"/>
                </a:lnTo>
                <a:lnTo>
                  <a:pt x="903986" y="508000"/>
                </a:lnTo>
                <a:lnTo>
                  <a:pt x="898205" y="521804"/>
                </a:lnTo>
                <a:lnTo>
                  <a:pt x="895350" y="533400"/>
                </a:lnTo>
                <a:lnTo>
                  <a:pt x="894080" y="541401"/>
                </a:lnTo>
                <a:lnTo>
                  <a:pt x="894461" y="548639"/>
                </a:lnTo>
                <a:lnTo>
                  <a:pt x="896493" y="555244"/>
                </a:lnTo>
                <a:lnTo>
                  <a:pt x="898398" y="561848"/>
                </a:lnTo>
                <a:lnTo>
                  <a:pt x="901954" y="567817"/>
                </a:lnTo>
                <a:lnTo>
                  <a:pt x="907034" y="573277"/>
                </a:lnTo>
                <a:lnTo>
                  <a:pt x="912113" y="578612"/>
                </a:lnTo>
                <a:lnTo>
                  <a:pt x="918718" y="583311"/>
                </a:lnTo>
                <a:lnTo>
                  <a:pt x="926973" y="587375"/>
                </a:lnTo>
                <a:lnTo>
                  <a:pt x="931672" y="589788"/>
                </a:lnTo>
                <a:lnTo>
                  <a:pt x="936371" y="591693"/>
                </a:lnTo>
                <a:lnTo>
                  <a:pt x="940943" y="593089"/>
                </a:lnTo>
                <a:lnTo>
                  <a:pt x="945388" y="594359"/>
                </a:lnTo>
                <a:lnTo>
                  <a:pt x="949579" y="595502"/>
                </a:lnTo>
                <a:lnTo>
                  <a:pt x="953135" y="596138"/>
                </a:lnTo>
                <a:lnTo>
                  <a:pt x="956818" y="596900"/>
                </a:lnTo>
                <a:lnTo>
                  <a:pt x="959866" y="597281"/>
                </a:lnTo>
                <a:lnTo>
                  <a:pt x="964819" y="597407"/>
                </a:lnTo>
                <a:lnTo>
                  <a:pt x="968121" y="596645"/>
                </a:lnTo>
                <a:lnTo>
                  <a:pt x="970661" y="593978"/>
                </a:lnTo>
                <a:lnTo>
                  <a:pt x="972438" y="590931"/>
                </a:lnTo>
                <a:lnTo>
                  <a:pt x="973582" y="588390"/>
                </a:lnTo>
                <a:lnTo>
                  <a:pt x="974471" y="585596"/>
                </a:lnTo>
                <a:lnTo>
                  <a:pt x="973455" y="582549"/>
                </a:lnTo>
                <a:lnTo>
                  <a:pt x="970534" y="581532"/>
                </a:lnTo>
                <a:lnTo>
                  <a:pt x="966216" y="581406"/>
                </a:lnTo>
                <a:lnTo>
                  <a:pt x="963549" y="581151"/>
                </a:lnTo>
                <a:lnTo>
                  <a:pt x="960374" y="580770"/>
                </a:lnTo>
                <a:lnTo>
                  <a:pt x="957199" y="580389"/>
                </a:lnTo>
                <a:lnTo>
                  <a:pt x="953516" y="579627"/>
                </a:lnTo>
                <a:lnTo>
                  <a:pt x="949452" y="578484"/>
                </a:lnTo>
                <a:lnTo>
                  <a:pt x="945261" y="577469"/>
                </a:lnTo>
                <a:lnTo>
                  <a:pt x="940816" y="575690"/>
                </a:lnTo>
                <a:lnTo>
                  <a:pt x="936117" y="573405"/>
                </a:lnTo>
                <a:lnTo>
                  <a:pt x="930021" y="570357"/>
                </a:lnTo>
                <a:lnTo>
                  <a:pt x="925322" y="566927"/>
                </a:lnTo>
                <a:lnTo>
                  <a:pt x="922020" y="563244"/>
                </a:lnTo>
                <a:lnTo>
                  <a:pt x="918718" y="559434"/>
                </a:lnTo>
                <a:lnTo>
                  <a:pt x="916559" y="555244"/>
                </a:lnTo>
                <a:lnTo>
                  <a:pt x="915543" y="550799"/>
                </a:lnTo>
                <a:lnTo>
                  <a:pt x="914527" y="546353"/>
                </a:lnTo>
                <a:lnTo>
                  <a:pt x="914527" y="541527"/>
                </a:lnTo>
                <a:lnTo>
                  <a:pt x="915543" y="536575"/>
                </a:lnTo>
                <a:close/>
              </a:path>
              <a:path w="1030986" h="629793">
                <a:moveTo>
                  <a:pt x="1000125" y="617093"/>
                </a:moveTo>
                <a:lnTo>
                  <a:pt x="1001013" y="619632"/>
                </a:lnTo>
                <a:lnTo>
                  <a:pt x="1001903" y="622173"/>
                </a:lnTo>
                <a:lnTo>
                  <a:pt x="1004443" y="624586"/>
                </a:lnTo>
                <a:lnTo>
                  <a:pt x="1009015" y="626744"/>
                </a:lnTo>
                <a:lnTo>
                  <a:pt x="1013587" y="629031"/>
                </a:lnTo>
                <a:lnTo>
                  <a:pt x="1017143" y="629793"/>
                </a:lnTo>
                <a:lnTo>
                  <a:pt x="1019810" y="628903"/>
                </a:lnTo>
                <a:lnTo>
                  <a:pt x="1022350" y="628014"/>
                </a:lnTo>
                <a:lnTo>
                  <a:pt x="1025017" y="624967"/>
                </a:lnTo>
                <a:lnTo>
                  <a:pt x="1027557" y="619632"/>
                </a:lnTo>
                <a:lnTo>
                  <a:pt x="1030097" y="614552"/>
                </a:lnTo>
                <a:lnTo>
                  <a:pt x="1030986" y="610743"/>
                </a:lnTo>
                <a:lnTo>
                  <a:pt x="1030097" y="608202"/>
                </a:lnTo>
                <a:lnTo>
                  <a:pt x="1029335" y="605663"/>
                </a:lnTo>
                <a:lnTo>
                  <a:pt x="1026668" y="603250"/>
                </a:lnTo>
                <a:lnTo>
                  <a:pt x="1022223" y="600963"/>
                </a:lnTo>
                <a:lnTo>
                  <a:pt x="1017524" y="598677"/>
                </a:lnTo>
                <a:lnTo>
                  <a:pt x="1013968" y="598043"/>
                </a:lnTo>
                <a:lnTo>
                  <a:pt x="1011301" y="598932"/>
                </a:lnTo>
                <a:lnTo>
                  <a:pt x="1008761" y="599820"/>
                </a:lnTo>
                <a:lnTo>
                  <a:pt x="1006094" y="602869"/>
                </a:lnTo>
                <a:lnTo>
                  <a:pt x="1003554" y="608076"/>
                </a:lnTo>
                <a:lnTo>
                  <a:pt x="1001013" y="613282"/>
                </a:lnTo>
                <a:lnTo>
                  <a:pt x="1000125" y="617093"/>
                </a:lnTo>
                <a:close/>
              </a:path>
              <a:path w="1030986" h="629793">
                <a:moveTo>
                  <a:pt x="716026" y="480313"/>
                </a:moveTo>
                <a:lnTo>
                  <a:pt x="719582" y="482600"/>
                </a:lnTo>
                <a:lnTo>
                  <a:pt x="723265" y="484505"/>
                </a:lnTo>
                <a:lnTo>
                  <a:pt x="726059" y="485520"/>
                </a:lnTo>
                <a:lnTo>
                  <a:pt x="729234" y="486282"/>
                </a:lnTo>
                <a:lnTo>
                  <a:pt x="732409" y="484631"/>
                </a:lnTo>
                <a:lnTo>
                  <a:pt x="782193" y="384556"/>
                </a:lnTo>
                <a:lnTo>
                  <a:pt x="782447" y="382777"/>
                </a:lnTo>
                <a:lnTo>
                  <a:pt x="780161" y="379730"/>
                </a:lnTo>
                <a:lnTo>
                  <a:pt x="776478" y="377444"/>
                </a:lnTo>
                <a:lnTo>
                  <a:pt x="772795" y="375538"/>
                </a:lnTo>
                <a:lnTo>
                  <a:pt x="770001" y="374523"/>
                </a:lnTo>
                <a:lnTo>
                  <a:pt x="766826" y="373761"/>
                </a:lnTo>
                <a:lnTo>
                  <a:pt x="763778" y="375412"/>
                </a:lnTo>
                <a:lnTo>
                  <a:pt x="713994" y="475488"/>
                </a:lnTo>
                <a:lnTo>
                  <a:pt x="713613" y="477265"/>
                </a:lnTo>
                <a:lnTo>
                  <a:pt x="716026" y="480313"/>
                </a:lnTo>
                <a:close/>
              </a:path>
              <a:path w="1030986" h="629793">
                <a:moveTo>
                  <a:pt x="646049" y="411861"/>
                </a:moveTo>
                <a:lnTo>
                  <a:pt x="646176" y="406907"/>
                </a:lnTo>
                <a:lnTo>
                  <a:pt x="647446" y="401446"/>
                </a:lnTo>
                <a:lnTo>
                  <a:pt x="648588" y="395986"/>
                </a:lnTo>
                <a:lnTo>
                  <a:pt x="650748" y="390017"/>
                </a:lnTo>
                <a:lnTo>
                  <a:pt x="654050" y="383539"/>
                </a:lnTo>
                <a:lnTo>
                  <a:pt x="658995" y="374659"/>
                </a:lnTo>
                <a:lnTo>
                  <a:pt x="667007" y="364304"/>
                </a:lnTo>
                <a:lnTo>
                  <a:pt x="675767" y="357505"/>
                </a:lnTo>
                <a:lnTo>
                  <a:pt x="688874" y="354162"/>
                </a:lnTo>
                <a:lnTo>
                  <a:pt x="701167" y="357377"/>
                </a:lnTo>
                <a:lnTo>
                  <a:pt x="705485" y="359537"/>
                </a:lnTo>
                <a:lnTo>
                  <a:pt x="708787" y="362076"/>
                </a:lnTo>
                <a:lnTo>
                  <a:pt x="711454" y="364870"/>
                </a:lnTo>
                <a:lnTo>
                  <a:pt x="713994" y="367664"/>
                </a:lnTo>
                <a:lnTo>
                  <a:pt x="715899" y="370331"/>
                </a:lnTo>
                <a:lnTo>
                  <a:pt x="717423" y="372871"/>
                </a:lnTo>
                <a:lnTo>
                  <a:pt x="718947" y="375538"/>
                </a:lnTo>
                <a:lnTo>
                  <a:pt x="720979" y="379730"/>
                </a:lnTo>
                <a:lnTo>
                  <a:pt x="723900" y="383413"/>
                </a:lnTo>
                <a:lnTo>
                  <a:pt x="727202" y="382905"/>
                </a:lnTo>
                <a:lnTo>
                  <a:pt x="729742" y="380238"/>
                </a:lnTo>
                <a:lnTo>
                  <a:pt x="731138" y="377317"/>
                </a:lnTo>
                <a:lnTo>
                  <a:pt x="732409" y="374903"/>
                </a:lnTo>
                <a:lnTo>
                  <a:pt x="733298" y="372237"/>
                </a:lnTo>
                <a:lnTo>
                  <a:pt x="733552" y="369062"/>
                </a:lnTo>
                <a:lnTo>
                  <a:pt x="732790" y="366140"/>
                </a:lnTo>
                <a:lnTo>
                  <a:pt x="731393" y="362965"/>
                </a:lnTo>
                <a:lnTo>
                  <a:pt x="728726" y="358520"/>
                </a:lnTo>
                <a:lnTo>
                  <a:pt x="725043" y="354075"/>
                </a:lnTo>
                <a:lnTo>
                  <a:pt x="720598" y="349631"/>
                </a:lnTo>
                <a:lnTo>
                  <a:pt x="717931" y="347599"/>
                </a:lnTo>
                <a:lnTo>
                  <a:pt x="715137" y="345439"/>
                </a:lnTo>
                <a:lnTo>
                  <a:pt x="712216" y="343662"/>
                </a:lnTo>
                <a:lnTo>
                  <a:pt x="709041" y="342138"/>
                </a:lnTo>
                <a:lnTo>
                  <a:pt x="702437" y="338836"/>
                </a:lnTo>
                <a:lnTo>
                  <a:pt x="695706" y="336803"/>
                </a:lnTo>
                <a:lnTo>
                  <a:pt x="688975" y="336169"/>
                </a:lnTo>
                <a:lnTo>
                  <a:pt x="682244" y="335533"/>
                </a:lnTo>
                <a:lnTo>
                  <a:pt x="675640" y="336423"/>
                </a:lnTo>
                <a:lnTo>
                  <a:pt x="669163" y="338963"/>
                </a:lnTo>
                <a:lnTo>
                  <a:pt x="662686" y="341375"/>
                </a:lnTo>
                <a:lnTo>
                  <a:pt x="656590" y="345567"/>
                </a:lnTo>
                <a:lnTo>
                  <a:pt x="650621" y="351408"/>
                </a:lnTo>
                <a:lnTo>
                  <a:pt x="641192" y="363117"/>
                </a:lnTo>
                <a:lnTo>
                  <a:pt x="634365" y="375031"/>
                </a:lnTo>
                <a:lnTo>
                  <a:pt x="628926" y="387972"/>
                </a:lnTo>
                <a:lnTo>
                  <a:pt x="625856" y="399542"/>
                </a:lnTo>
                <a:lnTo>
                  <a:pt x="624586" y="407162"/>
                </a:lnTo>
                <a:lnTo>
                  <a:pt x="624586" y="414146"/>
                </a:lnTo>
                <a:lnTo>
                  <a:pt x="626110" y="420624"/>
                </a:lnTo>
                <a:lnTo>
                  <a:pt x="627634" y="426974"/>
                </a:lnTo>
                <a:lnTo>
                  <a:pt x="630555" y="432815"/>
                </a:lnTo>
                <a:lnTo>
                  <a:pt x="634873" y="437895"/>
                </a:lnTo>
                <a:lnTo>
                  <a:pt x="639318" y="443102"/>
                </a:lnTo>
                <a:lnTo>
                  <a:pt x="645033" y="447420"/>
                </a:lnTo>
                <a:lnTo>
                  <a:pt x="652272" y="450976"/>
                </a:lnTo>
                <a:lnTo>
                  <a:pt x="655828" y="452755"/>
                </a:lnTo>
                <a:lnTo>
                  <a:pt x="659257" y="454025"/>
                </a:lnTo>
                <a:lnTo>
                  <a:pt x="662940" y="455040"/>
                </a:lnTo>
                <a:lnTo>
                  <a:pt x="666496" y="455930"/>
                </a:lnTo>
                <a:lnTo>
                  <a:pt x="669925" y="456564"/>
                </a:lnTo>
                <a:lnTo>
                  <a:pt x="673227" y="456945"/>
                </a:lnTo>
                <a:lnTo>
                  <a:pt x="676656" y="457200"/>
                </a:lnTo>
                <a:lnTo>
                  <a:pt x="679704" y="457200"/>
                </a:lnTo>
                <a:lnTo>
                  <a:pt x="682625" y="456945"/>
                </a:lnTo>
                <a:lnTo>
                  <a:pt x="685546" y="456692"/>
                </a:lnTo>
                <a:lnTo>
                  <a:pt x="689102" y="455802"/>
                </a:lnTo>
                <a:lnTo>
                  <a:pt x="692912" y="453898"/>
                </a:lnTo>
                <a:lnTo>
                  <a:pt x="694944" y="451103"/>
                </a:lnTo>
                <a:lnTo>
                  <a:pt x="696722" y="447928"/>
                </a:lnTo>
                <a:lnTo>
                  <a:pt x="698373" y="443992"/>
                </a:lnTo>
                <a:lnTo>
                  <a:pt x="699135" y="441070"/>
                </a:lnTo>
                <a:lnTo>
                  <a:pt x="698373" y="438276"/>
                </a:lnTo>
                <a:lnTo>
                  <a:pt x="695452" y="437514"/>
                </a:lnTo>
                <a:lnTo>
                  <a:pt x="691007" y="438531"/>
                </a:lnTo>
                <a:lnTo>
                  <a:pt x="688213" y="439038"/>
                </a:lnTo>
                <a:lnTo>
                  <a:pt x="685165" y="439419"/>
                </a:lnTo>
                <a:lnTo>
                  <a:pt x="681990" y="439927"/>
                </a:lnTo>
                <a:lnTo>
                  <a:pt x="678561" y="440055"/>
                </a:lnTo>
                <a:lnTo>
                  <a:pt x="674624" y="439800"/>
                </a:lnTo>
                <a:lnTo>
                  <a:pt x="670813" y="439546"/>
                </a:lnTo>
                <a:lnTo>
                  <a:pt x="666750" y="438276"/>
                </a:lnTo>
                <a:lnTo>
                  <a:pt x="662559" y="436244"/>
                </a:lnTo>
                <a:lnTo>
                  <a:pt x="658113" y="433958"/>
                </a:lnTo>
                <a:lnTo>
                  <a:pt x="654558" y="431292"/>
                </a:lnTo>
                <a:lnTo>
                  <a:pt x="651891" y="427989"/>
                </a:lnTo>
                <a:lnTo>
                  <a:pt x="649224" y="424688"/>
                </a:lnTo>
                <a:lnTo>
                  <a:pt x="647446" y="420750"/>
                </a:lnTo>
                <a:lnTo>
                  <a:pt x="646811" y="416306"/>
                </a:lnTo>
                <a:lnTo>
                  <a:pt x="646049" y="411861"/>
                </a:lnTo>
                <a:close/>
              </a:path>
              <a:path w="1030986" h="629793">
                <a:moveTo>
                  <a:pt x="49149" y="149098"/>
                </a:moveTo>
                <a:lnTo>
                  <a:pt x="52832" y="151383"/>
                </a:lnTo>
                <a:lnTo>
                  <a:pt x="56642" y="153288"/>
                </a:lnTo>
                <a:lnTo>
                  <a:pt x="59562" y="154431"/>
                </a:lnTo>
                <a:lnTo>
                  <a:pt x="62865" y="155194"/>
                </a:lnTo>
                <a:lnTo>
                  <a:pt x="66167" y="153669"/>
                </a:lnTo>
                <a:lnTo>
                  <a:pt x="81280" y="123443"/>
                </a:lnTo>
                <a:lnTo>
                  <a:pt x="109220" y="19050"/>
                </a:lnTo>
                <a:lnTo>
                  <a:pt x="69977" y="98170"/>
                </a:lnTo>
                <a:lnTo>
                  <a:pt x="23368" y="75056"/>
                </a:lnTo>
                <a:lnTo>
                  <a:pt x="62103" y="113918"/>
                </a:lnTo>
                <a:lnTo>
                  <a:pt x="46990" y="144144"/>
                </a:lnTo>
                <a:lnTo>
                  <a:pt x="46736" y="146431"/>
                </a:lnTo>
                <a:lnTo>
                  <a:pt x="49149" y="149098"/>
                </a:lnTo>
                <a:close/>
              </a:path>
              <a:path w="1030986" h="629793">
                <a:moveTo>
                  <a:pt x="105663" y="125730"/>
                </a:moveTo>
                <a:lnTo>
                  <a:pt x="106934" y="123062"/>
                </a:lnTo>
                <a:lnTo>
                  <a:pt x="107442" y="119125"/>
                </a:lnTo>
                <a:lnTo>
                  <a:pt x="105283" y="115696"/>
                </a:lnTo>
                <a:lnTo>
                  <a:pt x="89027" y="107568"/>
                </a:lnTo>
                <a:lnTo>
                  <a:pt x="134747" y="15748"/>
                </a:lnTo>
                <a:lnTo>
                  <a:pt x="131699" y="10159"/>
                </a:lnTo>
                <a:lnTo>
                  <a:pt x="124713" y="5842"/>
                </a:lnTo>
                <a:lnTo>
                  <a:pt x="119887" y="3428"/>
                </a:lnTo>
                <a:lnTo>
                  <a:pt x="112903" y="634"/>
                </a:lnTo>
                <a:lnTo>
                  <a:pt x="109220" y="0"/>
                </a:lnTo>
                <a:lnTo>
                  <a:pt x="105918" y="762"/>
                </a:lnTo>
                <a:lnTo>
                  <a:pt x="11175" y="62737"/>
                </a:lnTo>
                <a:lnTo>
                  <a:pt x="7620" y="65531"/>
                </a:lnTo>
                <a:lnTo>
                  <a:pt x="3048" y="72262"/>
                </a:lnTo>
                <a:lnTo>
                  <a:pt x="0" y="79375"/>
                </a:lnTo>
                <a:lnTo>
                  <a:pt x="254" y="82042"/>
                </a:lnTo>
                <a:lnTo>
                  <a:pt x="3175" y="84708"/>
                </a:lnTo>
                <a:lnTo>
                  <a:pt x="62103" y="113918"/>
                </a:lnTo>
                <a:lnTo>
                  <a:pt x="23368" y="75056"/>
                </a:lnTo>
                <a:lnTo>
                  <a:pt x="108966" y="19050"/>
                </a:lnTo>
                <a:lnTo>
                  <a:pt x="109220" y="19050"/>
                </a:lnTo>
                <a:lnTo>
                  <a:pt x="81280" y="123443"/>
                </a:lnTo>
                <a:lnTo>
                  <a:pt x="97409" y="131444"/>
                </a:lnTo>
                <a:lnTo>
                  <a:pt x="100203" y="131952"/>
                </a:lnTo>
                <a:lnTo>
                  <a:pt x="103124" y="129920"/>
                </a:lnTo>
                <a:lnTo>
                  <a:pt x="105663" y="125730"/>
                </a:lnTo>
                <a:close/>
              </a:path>
              <a:path w="1030986" h="629793">
                <a:moveTo>
                  <a:pt x="199009" y="205231"/>
                </a:moveTo>
                <a:lnTo>
                  <a:pt x="196087" y="201168"/>
                </a:lnTo>
                <a:lnTo>
                  <a:pt x="193294" y="197103"/>
                </a:lnTo>
                <a:lnTo>
                  <a:pt x="191516" y="192658"/>
                </a:lnTo>
                <a:lnTo>
                  <a:pt x="190881" y="187832"/>
                </a:lnTo>
                <a:lnTo>
                  <a:pt x="192532" y="222631"/>
                </a:lnTo>
                <a:lnTo>
                  <a:pt x="200787" y="226694"/>
                </a:lnTo>
                <a:lnTo>
                  <a:pt x="199009" y="205231"/>
                </a:lnTo>
                <a:close/>
              </a:path>
              <a:path w="1030986" h="629793">
                <a:moveTo>
                  <a:pt x="171069" y="194056"/>
                </a:moveTo>
                <a:lnTo>
                  <a:pt x="172847" y="200659"/>
                </a:lnTo>
                <a:lnTo>
                  <a:pt x="176149" y="206756"/>
                </a:lnTo>
                <a:lnTo>
                  <a:pt x="181102" y="212344"/>
                </a:lnTo>
                <a:lnTo>
                  <a:pt x="185928" y="217805"/>
                </a:lnTo>
                <a:lnTo>
                  <a:pt x="192532" y="222631"/>
                </a:lnTo>
                <a:lnTo>
                  <a:pt x="190881" y="187832"/>
                </a:lnTo>
                <a:lnTo>
                  <a:pt x="190373" y="183133"/>
                </a:lnTo>
                <a:lnTo>
                  <a:pt x="190754" y="178053"/>
                </a:lnTo>
                <a:lnTo>
                  <a:pt x="192150" y="172719"/>
                </a:lnTo>
                <a:lnTo>
                  <a:pt x="193548" y="167386"/>
                </a:lnTo>
                <a:lnTo>
                  <a:pt x="195580" y="161925"/>
                </a:lnTo>
                <a:lnTo>
                  <a:pt x="198374" y="156463"/>
                </a:lnTo>
                <a:lnTo>
                  <a:pt x="201168" y="150749"/>
                </a:lnTo>
                <a:lnTo>
                  <a:pt x="204343" y="145795"/>
                </a:lnTo>
                <a:lnTo>
                  <a:pt x="208025" y="141605"/>
                </a:lnTo>
                <a:lnTo>
                  <a:pt x="211709" y="137413"/>
                </a:lnTo>
                <a:lnTo>
                  <a:pt x="215646" y="134112"/>
                </a:lnTo>
                <a:lnTo>
                  <a:pt x="219963" y="131952"/>
                </a:lnTo>
                <a:lnTo>
                  <a:pt x="224155" y="129667"/>
                </a:lnTo>
                <a:lnTo>
                  <a:pt x="228854" y="128524"/>
                </a:lnTo>
                <a:lnTo>
                  <a:pt x="238633" y="128524"/>
                </a:lnTo>
                <a:lnTo>
                  <a:pt x="243712" y="129920"/>
                </a:lnTo>
                <a:lnTo>
                  <a:pt x="249174" y="132587"/>
                </a:lnTo>
                <a:lnTo>
                  <a:pt x="255143" y="135636"/>
                </a:lnTo>
                <a:lnTo>
                  <a:pt x="259587" y="139064"/>
                </a:lnTo>
                <a:lnTo>
                  <a:pt x="262509" y="143128"/>
                </a:lnTo>
                <a:lnTo>
                  <a:pt x="265430" y="147319"/>
                </a:lnTo>
                <a:lnTo>
                  <a:pt x="267081" y="151764"/>
                </a:lnTo>
                <a:lnTo>
                  <a:pt x="267588" y="156463"/>
                </a:lnTo>
                <a:lnTo>
                  <a:pt x="268097" y="161289"/>
                </a:lnTo>
                <a:lnTo>
                  <a:pt x="267716" y="166369"/>
                </a:lnTo>
                <a:lnTo>
                  <a:pt x="266319" y="171703"/>
                </a:lnTo>
                <a:lnTo>
                  <a:pt x="264922" y="177037"/>
                </a:lnTo>
                <a:lnTo>
                  <a:pt x="262890" y="182371"/>
                </a:lnTo>
                <a:lnTo>
                  <a:pt x="260223" y="187832"/>
                </a:lnTo>
                <a:lnTo>
                  <a:pt x="257302" y="193548"/>
                </a:lnTo>
                <a:lnTo>
                  <a:pt x="254127" y="198627"/>
                </a:lnTo>
                <a:lnTo>
                  <a:pt x="250444" y="202819"/>
                </a:lnTo>
                <a:lnTo>
                  <a:pt x="246887" y="207009"/>
                </a:lnTo>
                <a:lnTo>
                  <a:pt x="242950" y="210312"/>
                </a:lnTo>
                <a:lnTo>
                  <a:pt x="238633" y="212470"/>
                </a:lnTo>
                <a:lnTo>
                  <a:pt x="234442" y="214756"/>
                </a:lnTo>
                <a:lnTo>
                  <a:pt x="229743" y="215773"/>
                </a:lnTo>
                <a:lnTo>
                  <a:pt x="224917" y="215773"/>
                </a:lnTo>
                <a:lnTo>
                  <a:pt x="219963" y="215645"/>
                </a:lnTo>
                <a:lnTo>
                  <a:pt x="214757" y="214375"/>
                </a:lnTo>
                <a:lnTo>
                  <a:pt x="209423" y="211708"/>
                </a:lnTo>
                <a:lnTo>
                  <a:pt x="203454" y="208787"/>
                </a:lnTo>
                <a:lnTo>
                  <a:pt x="199009" y="205231"/>
                </a:lnTo>
                <a:lnTo>
                  <a:pt x="200787" y="226694"/>
                </a:lnTo>
                <a:lnTo>
                  <a:pt x="209169" y="230886"/>
                </a:lnTo>
                <a:lnTo>
                  <a:pt x="217297" y="233171"/>
                </a:lnTo>
                <a:lnTo>
                  <a:pt x="225171" y="233552"/>
                </a:lnTo>
                <a:lnTo>
                  <a:pt x="232918" y="233933"/>
                </a:lnTo>
                <a:lnTo>
                  <a:pt x="240284" y="232790"/>
                </a:lnTo>
                <a:lnTo>
                  <a:pt x="247015" y="229869"/>
                </a:lnTo>
                <a:lnTo>
                  <a:pt x="253746" y="227075"/>
                </a:lnTo>
                <a:lnTo>
                  <a:pt x="259842" y="222757"/>
                </a:lnTo>
                <a:lnTo>
                  <a:pt x="265430" y="216915"/>
                </a:lnTo>
                <a:lnTo>
                  <a:pt x="271018" y="211200"/>
                </a:lnTo>
                <a:lnTo>
                  <a:pt x="275717" y="204215"/>
                </a:lnTo>
                <a:lnTo>
                  <a:pt x="279781" y="195961"/>
                </a:lnTo>
                <a:lnTo>
                  <a:pt x="283972" y="187578"/>
                </a:lnTo>
                <a:lnTo>
                  <a:pt x="286766" y="179577"/>
                </a:lnTo>
                <a:lnTo>
                  <a:pt x="288036" y="171957"/>
                </a:lnTo>
                <a:lnTo>
                  <a:pt x="289306" y="164211"/>
                </a:lnTo>
                <a:lnTo>
                  <a:pt x="289052" y="156971"/>
                </a:lnTo>
                <a:lnTo>
                  <a:pt x="287274" y="150368"/>
                </a:lnTo>
                <a:lnTo>
                  <a:pt x="285496" y="143637"/>
                </a:lnTo>
                <a:lnTo>
                  <a:pt x="282194" y="137540"/>
                </a:lnTo>
                <a:lnTo>
                  <a:pt x="277241" y="132080"/>
                </a:lnTo>
                <a:lnTo>
                  <a:pt x="272415" y="126492"/>
                </a:lnTo>
                <a:lnTo>
                  <a:pt x="265811" y="121793"/>
                </a:lnTo>
                <a:lnTo>
                  <a:pt x="257556" y="117601"/>
                </a:lnTo>
                <a:lnTo>
                  <a:pt x="249047" y="113411"/>
                </a:lnTo>
                <a:lnTo>
                  <a:pt x="240919" y="111125"/>
                </a:lnTo>
                <a:lnTo>
                  <a:pt x="233172" y="110617"/>
                </a:lnTo>
                <a:lnTo>
                  <a:pt x="225425" y="110236"/>
                </a:lnTo>
                <a:lnTo>
                  <a:pt x="218186" y="111506"/>
                </a:lnTo>
                <a:lnTo>
                  <a:pt x="211455" y="114300"/>
                </a:lnTo>
                <a:lnTo>
                  <a:pt x="204724" y="117093"/>
                </a:lnTo>
                <a:lnTo>
                  <a:pt x="198500" y="121538"/>
                </a:lnTo>
                <a:lnTo>
                  <a:pt x="193040" y="127253"/>
                </a:lnTo>
                <a:lnTo>
                  <a:pt x="187452" y="133095"/>
                </a:lnTo>
                <a:lnTo>
                  <a:pt x="182753" y="140081"/>
                </a:lnTo>
                <a:lnTo>
                  <a:pt x="178688" y="148208"/>
                </a:lnTo>
                <a:lnTo>
                  <a:pt x="173430" y="160728"/>
                </a:lnTo>
                <a:lnTo>
                  <a:pt x="170434" y="172465"/>
                </a:lnTo>
                <a:lnTo>
                  <a:pt x="169037" y="180086"/>
                </a:lnTo>
                <a:lnTo>
                  <a:pt x="169291" y="187325"/>
                </a:lnTo>
                <a:lnTo>
                  <a:pt x="171069" y="194056"/>
                </a:lnTo>
                <a:close/>
              </a:path>
              <a:path w="1030986" h="629793">
                <a:moveTo>
                  <a:pt x="349123" y="221742"/>
                </a:moveTo>
                <a:lnTo>
                  <a:pt x="403479" y="203453"/>
                </a:lnTo>
                <a:lnTo>
                  <a:pt x="407416" y="201549"/>
                </a:lnTo>
                <a:lnTo>
                  <a:pt x="409702" y="198500"/>
                </a:lnTo>
                <a:lnTo>
                  <a:pt x="408559" y="195452"/>
                </a:lnTo>
                <a:lnTo>
                  <a:pt x="405765" y="193420"/>
                </a:lnTo>
                <a:lnTo>
                  <a:pt x="402971" y="191896"/>
                </a:lnTo>
                <a:lnTo>
                  <a:pt x="399415" y="189992"/>
                </a:lnTo>
                <a:lnTo>
                  <a:pt x="396494" y="188849"/>
                </a:lnTo>
                <a:lnTo>
                  <a:pt x="392938" y="187832"/>
                </a:lnTo>
                <a:lnTo>
                  <a:pt x="389890" y="187959"/>
                </a:lnTo>
                <a:lnTo>
                  <a:pt x="387096" y="188849"/>
                </a:lnTo>
                <a:lnTo>
                  <a:pt x="328549" y="211581"/>
                </a:lnTo>
                <a:lnTo>
                  <a:pt x="373634" y="121031"/>
                </a:lnTo>
                <a:lnTo>
                  <a:pt x="370586" y="115315"/>
                </a:lnTo>
                <a:lnTo>
                  <a:pt x="364363" y="112013"/>
                </a:lnTo>
                <a:lnTo>
                  <a:pt x="358394" y="110108"/>
                </a:lnTo>
                <a:lnTo>
                  <a:pt x="355219" y="111887"/>
                </a:lnTo>
                <a:lnTo>
                  <a:pt x="281305" y="260603"/>
                </a:lnTo>
                <a:lnTo>
                  <a:pt x="281050" y="262889"/>
                </a:lnTo>
                <a:lnTo>
                  <a:pt x="283337" y="265430"/>
                </a:lnTo>
                <a:lnTo>
                  <a:pt x="287020" y="267715"/>
                </a:lnTo>
                <a:lnTo>
                  <a:pt x="290575" y="269494"/>
                </a:lnTo>
                <a:lnTo>
                  <a:pt x="293497" y="270637"/>
                </a:lnTo>
                <a:lnTo>
                  <a:pt x="296545" y="271399"/>
                </a:lnTo>
                <a:lnTo>
                  <a:pt x="299720" y="269748"/>
                </a:lnTo>
                <a:lnTo>
                  <a:pt x="327279" y="214121"/>
                </a:lnTo>
                <a:lnTo>
                  <a:pt x="342011" y="290575"/>
                </a:lnTo>
                <a:lnTo>
                  <a:pt x="342392" y="292353"/>
                </a:lnTo>
                <a:lnTo>
                  <a:pt x="344297" y="295275"/>
                </a:lnTo>
                <a:lnTo>
                  <a:pt x="347345" y="297433"/>
                </a:lnTo>
                <a:lnTo>
                  <a:pt x="350138" y="299084"/>
                </a:lnTo>
                <a:lnTo>
                  <a:pt x="354075" y="301117"/>
                </a:lnTo>
                <a:lnTo>
                  <a:pt x="357124" y="302259"/>
                </a:lnTo>
                <a:lnTo>
                  <a:pt x="360425" y="303021"/>
                </a:lnTo>
                <a:lnTo>
                  <a:pt x="363600" y="301370"/>
                </a:lnTo>
                <a:lnTo>
                  <a:pt x="363982" y="300736"/>
                </a:lnTo>
                <a:lnTo>
                  <a:pt x="364109" y="297942"/>
                </a:lnTo>
                <a:lnTo>
                  <a:pt x="363600" y="294767"/>
                </a:lnTo>
                <a:lnTo>
                  <a:pt x="349123" y="221742"/>
                </a:lnTo>
                <a:close/>
              </a:path>
              <a:path w="1030986" h="629793">
                <a:moveTo>
                  <a:pt x="414655" y="312293"/>
                </a:moveTo>
                <a:lnTo>
                  <a:pt x="411734" y="308228"/>
                </a:lnTo>
                <a:lnTo>
                  <a:pt x="408940" y="304164"/>
                </a:lnTo>
                <a:lnTo>
                  <a:pt x="407162" y="299719"/>
                </a:lnTo>
                <a:lnTo>
                  <a:pt x="406527" y="295020"/>
                </a:lnTo>
                <a:lnTo>
                  <a:pt x="408178" y="329692"/>
                </a:lnTo>
                <a:lnTo>
                  <a:pt x="416433" y="333756"/>
                </a:lnTo>
                <a:lnTo>
                  <a:pt x="424815" y="337946"/>
                </a:lnTo>
                <a:lnTo>
                  <a:pt x="432943" y="340359"/>
                </a:lnTo>
                <a:lnTo>
                  <a:pt x="440817" y="340740"/>
                </a:lnTo>
                <a:lnTo>
                  <a:pt x="448563" y="341121"/>
                </a:lnTo>
                <a:lnTo>
                  <a:pt x="455930" y="339851"/>
                </a:lnTo>
                <a:lnTo>
                  <a:pt x="462661" y="337057"/>
                </a:lnTo>
                <a:lnTo>
                  <a:pt x="469392" y="334137"/>
                </a:lnTo>
                <a:lnTo>
                  <a:pt x="475488" y="329819"/>
                </a:lnTo>
                <a:lnTo>
                  <a:pt x="481075" y="324103"/>
                </a:lnTo>
                <a:lnTo>
                  <a:pt x="486663" y="318262"/>
                </a:lnTo>
                <a:lnTo>
                  <a:pt x="491363" y="311276"/>
                </a:lnTo>
                <a:lnTo>
                  <a:pt x="495427" y="303149"/>
                </a:lnTo>
                <a:lnTo>
                  <a:pt x="500666" y="290797"/>
                </a:lnTo>
                <a:lnTo>
                  <a:pt x="503682" y="279019"/>
                </a:lnTo>
                <a:lnTo>
                  <a:pt x="504952" y="271399"/>
                </a:lnTo>
                <a:lnTo>
                  <a:pt x="504698" y="264159"/>
                </a:lnTo>
                <a:lnTo>
                  <a:pt x="502920" y="257428"/>
                </a:lnTo>
                <a:lnTo>
                  <a:pt x="501142" y="250698"/>
                </a:lnTo>
                <a:lnTo>
                  <a:pt x="497840" y="244601"/>
                </a:lnTo>
                <a:lnTo>
                  <a:pt x="492887" y="239140"/>
                </a:lnTo>
                <a:lnTo>
                  <a:pt x="488061" y="233680"/>
                </a:lnTo>
                <a:lnTo>
                  <a:pt x="481457" y="228853"/>
                </a:lnTo>
                <a:lnTo>
                  <a:pt x="473202" y="224789"/>
                </a:lnTo>
                <a:lnTo>
                  <a:pt x="464693" y="220599"/>
                </a:lnTo>
                <a:lnTo>
                  <a:pt x="456565" y="218186"/>
                </a:lnTo>
                <a:lnTo>
                  <a:pt x="448818" y="217805"/>
                </a:lnTo>
                <a:lnTo>
                  <a:pt x="441071" y="217424"/>
                </a:lnTo>
                <a:lnTo>
                  <a:pt x="433832" y="218567"/>
                </a:lnTo>
                <a:lnTo>
                  <a:pt x="427100" y="221487"/>
                </a:lnTo>
                <a:lnTo>
                  <a:pt x="420370" y="224281"/>
                </a:lnTo>
                <a:lnTo>
                  <a:pt x="414147" y="228600"/>
                </a:lnTo>
                <a:lnTo>
                  <a:pt x="408686" y="234442"/>
                </a:lnTo>
                <a:lnTo>
                  <a:pt x="403225" y="240283"/>
                </a:lnTo>
                <a:lnTo>
                  <a:pt x="406019" y="290194"/>
                </a:lnTo>
                <a:lnTo>
                  <a:pt x="406400" y="285114"/>
                </a:lnTo>
                <a:lnTo>
                  <a:pt x="407797" y="279781"/>
                </a:lnTo>
                <a:lnTo>
                  <a:pt x="409194" y="274574"/>
                </a:lnTo>
                <a:lnTo>
                  <a:pt x="411225" y="269113"/>
                </a:lnTo>
                <a:lnTo>
                  <a:pt x="414020" y="263651"/>
                </a:lnTo>
                <a:lnTo>
                  <a:pt x="416813" y="257937"/>
                </a:lnTo>
                <a:lnTo>
                  <a:pt x="419988" y="252983"/>
                </a:lnTo>
                <a:lnTo>
                  <a:pt x="423672" y="248793"/>
                </a:lnTo>
                <a:lnTo>
                  <a:pt x="427355" y="244475"/>
                </a:lnTo>
                <a:lnTo>
                  <a:pt x="431292" y="241300"/>
                </a:lnTo>
                <a:lnTo>
                  <a:pt x="435610" y="239013"/>
                </a:lnTo>
                <a:lnTo>
                  <a:pt x="439800" y="236727"/>
                </a:lnTo>
                <a:lnTo>
                  <a:pt x="444500" y="235712"/>
                </a:lnTo>
                <a:lnTo>
                  <a:pt x="454279" y="235712"/>
                </a:lnTo>
                <a:lnTo>
                  <a:pt x="459359" y="237108"/>
                </a:lnTo>
                <a:lnTo>
                  <a:pt x="464820" y="239775"/>
                </a:lnTo>
                <a:lnTo>
                  <a:pt x="470788" y="242696"/>
                </a:lnTo>
                <a:lnTo>
                  <a:pt x="475234" y="246252"/>
                </a:lnTo>
                <a:lnTo>
                  <a:pt x="478155" y="250317"/>
                </a:lnTo>
                <a:lnTo>
                  <a:pt x="481075" y="254381"/>
                </a:lnTo>
                <a:lnTo>
                  <a:pt x="482727" y="258825"/>
                </a:lnTo>
                <a:lnTo>
                  <a:pt x="483235" y="263651"/>
                </a:lnTo>
                <a:lnTo>
                  <a:pt x="483743" y="268477"/>
                </a:lnTo>
                <a:lnTo>
                  <a:pt x="483362" y="273431"/>
                </a:lnTo>
                <a:lnTo>
                  <a:pt x="481965" y="278764"/>
                </a:lnTo>
                <a:lnTo>
                  <a:pt x="480568" y="284099"/>
                </a:lnTo>
                <a:lnTo>
                  <a:pt x="478536" y="289559"/>
                </a:lnTo>
                <a:lnTo>
                  <a:pt x="475869" y="294894"/>
                </a:lnTo>
                <a:lnTo>
                  <a:pt x="472948" y="300736"/>
                </a:lnTo>
                <a:lnTo>
                  <a:pt x="469773" y="305688"/>
                </a:lnTo>
                <a:lnTo>
                  <a:pt x="466090" y="309880"/>
                </a:lnTo>
                <a:lnTo>
                  <a:pt x="462534" y="314198"/>
                </a:lnTo>
                <a:lnTo>
                  <a:pt x="458597" y="317373"/>
                </a:lnTo>
                <a:lnTo>
                  <a:pt x="454279" y="319658"/>
                </a:lnTo>
                <a:lnTo>
                  <a:pt x="450088" y="321818"/>
                </a:lnTo>
                <a:lnTo>
                  <a:pt x="445388" y="322961"/>
                </a:lnTo>
                <a:lnTo>
                  <a:pt x="440563" y="322833"/>
                </a:lnTo>
                <a:lnTo>
                  <a:pt x="435610" y="322833"/>
                </a:lnTo>
                <a:lnTo>
                  <a:pt x="430403" y="321437"/>
                </a:lnTo>
                <a:lnTo>
                  <a:pt x="425069" y="318769"/>
                </a:lnTo>
                <a:lnTo>
                  <a:pt x="419100" y="315849"/>
                </a:lnTo>
                <a:lnTo>
                  <a:pt x="414655" y="312293"/>
                </a:lnTo>
                <a:close/>
              </a:path>
              <a:path w="1030986" h="629793">
                <a:moveTo>
                  <a:pt x="386715" y="301117"/>
                </a:moveTo>
                <a:lnTo>
                  <a:pt x="388493" y="307848"/>
                </a:lnTo>
                <a:lnTo>
                  <a:pt x="391795" y="313944"/>
                </a:lnTo>
                <a:lnTo>
                  <a:pt x="396748" y="319405"/>
                </a:lnTo>
                <a:lnTo>
                  <a:pt x="401574" y="324865"/>
                </a:lnTo>
                <a:lnTo>
                  <a:pt x="408178" y="329692"/>
                </a:lnTo>
                <a:lnTo>
                  <a:pt x="406527" y="295020"/>
                </a:lnTo>
                <a:lnTo>
                  <a:pt x="406019" y="290194"/>
                </a:lnTo>
                <a:lnTo>
                  <a:pt x="403225" y="240283"/>
                </a:lnTo>
                <a:lnTo>
                  <a:pt x="398399" y="247269"/>
                </a:lnTo>
                <a:lnTo>
                  <a:pt x="394335" y="255396"/>
                </a:lnTo>
                <a:lnTo>
                  <a:pt x="389095" y="267844"/>
                </a:lnTo>
                <a:lnTo>
                  <a:pt x="386080" y="279526"/>
                </a:lnTo>
                <a:lnTo>
                  <a:pt x="384683" y="287274"/>
                </a:lnTo>
                <a:lnTo>
                  <a:pt x="384937" y="294386"/>
                </a:lnTo>
                <a:lnTo>
                  <a:pt x="386715" y="301117"/>
                </a:lnTo>
                <a:close/>
              </a:path>
              <a:path w="1030986" h="629793">
                <a:moveTo>
                  <a:pt x="593979" y="342773"/>
                </a:moveTo>
                <a:lnTo>
                  <a:pt x="564896" y="401446"/>
                </a:lnTo>
                <a:lnTo>
                  <a:pt x="565023" y="404368"/>
                </a:lnTo>
                <a:lnTo>
                  <a:pt x="567944" y="407034"/>
                </a:lnTo>
                <a:lnTo>
                  <a:pt x="570611" y="408558"/>
                </a:lnTo>
                <a:lnTo>
                  <a:pt x="574167" y="410337"/>
                </a:lnTo>
                <a:lnTo>
                  <a:pt x="576961" y="411480"/>
                </a:lnTo>
                <a:lnTo>
                  <a:pt x="580136" y="412242"/>
                </a:lnTo>
                <a:lnTo>
                  <a:pt x="583311" y="410590"/>
                </a:lnTo>
                <a:lnTo>
                  <a:pt x="613663" y="349503"/>
                </a:lnTo>
                <a:lnTo>
                  <a:pt x="617093" y="342392"/>
                </a:lnTo>
                <a:lnTo>
                  <a:pt x="619506" y="335914"/>
                </a:lnTo>
                <a:lnTo>
                  <a:pt x="620903" y="330200"/>
                </a:lnTo>
                <a:lnTo>
                  <a:pt x="622173" y="324612"/>
                </a:lnTo>
                <a:lnTo>
                  <a:pt x="622300" y="319150"/>
                </a:lnTo>
                <a:lnTo>
                  <a:pt x="621411" y="313944"/>
                </a:lnTo>
                <a:lnTo>
                  <a:pt x="620522" y="308737"/>
                </a:lnTo>
                <a:lnTo>
                  <a:pt x="618236" y="303911"/>
                </a:lnTo>
                <a:lnTo>
                  <a:pt x="614807" y="299338"/>
                </a:lnTo>
                <a:lnTo>
                  <a:pt x="611378" y="294894"/>
                </a:lnTo>
                <a:lnTo>
                  <a:pt x="606298" y="290956"/>
                </a:lnTo>
                <a:lnTo>
                  <a:pt x="599694" y="287655"/>
                </a:lnTo>
                <a:lnTo>
                  <a:pt x="593979" y="284733"/>
                </a:lnTo>
                <a:lnTo>
                  <a:pt x="587502" y="283463"/>
                </a:lnTo>
                <a:lnTo>
                  <a:pt x="580517" y="283590"/>
                </a:lnTo>
                <a:lnTo>
                  <a:pt x="573405" y="283718"/>
                </a:lnTo>
                <a:lnTo>
                  <a:pt x="565531" y="285495"/>
                </a:lnTo>
                <a:lnTo>
                  <a:pt x="556768" y="289051"/>
                </a:lnTo>
                <a:lnTo>
                  <a:pt x="563372" y="275844"/>
                </a:lnTo>
                <a:lnTo>
                  <a:pt x="562483" y="271780"/>
                </a:lnTo>
                <a:lnTo>
                  <a:pt x="556768" y="268224"/>
                </a:lnTo>
                <a:lnTo>
                  <a:pt x="552577" y="266445"/>
                </a:lnTo>
                <a:lnTo>
                  <a:pt x="549783" y="265811"/>
                </a:lnTo>
                <a:lnTo>
                  <a:pt x="546735" y="267588"/>
                </a:lnTo>
                <a:lnTo>
                  <a:pt x="496950" y="367792"/>
                </a:lnTo>
                <a:lnTo>
                  <a:pt x="496950" y="370586"/>
                </a:lnTo>
                <a:lnTo>
                  <a:pt x="500125" y="373252"/>
                </a:lnTo>
                <a:lnTo>
                  <a:pt x="506222" y="376681"/>
                </a:lnTo>
                <a:lnTo>
                  <a:pt x="512191" y="378459"/>
                </a:lnTo>
                <a:lnTo>
                  <a:pt x="515366" y="376808"/>
                </a:lnTo>
                <a:lnTo>
                  <a:pt x="550163" y="306831"/>
                </a:lnTo>
                <a:lnTo>
                  <a:pt x="558292" y="303021"/>
                </a:lnTo>
                <a:lnTo>
                  <a:pt x="565531" y="300608"/>
                </a:lnTo>
                <a:lnTo>
                  <a:pt x="571754" y="299719"/>
                </a:lnTo>
                <a:lnTo>
                  <a:pt x="577977" y="298703"/>
                </a:lnTo>
                <a:lnTo>
                  <a:pt x="583311" y="299338"/>
                </a:lnTo>
                <a:lnTo>
                  <a:pt x="588010" y="301625"/>
                </a:lnTo>
                <a:lnTo>
                  <a:pt x="591566" y="303402"/>
                </a:lnTo>
                <a:lnTo>
                  <a:pt x="594360" y="305688"/>
                </a:lnTo>
                <a:lnTo>
                  <a:pt x="596392" y="308356"/>
                </a:lnTo>
                <a:lnTo>
                  <a:pt x="598424" y="311023"/>
                </a:lnTo>
                <a:lnTo>
                  <a:pt x="599694" y="314070"/>
                </a:lnTo>
                <a:lnTo>
                  <a:pt x="600075" y="317373"/>
                </a:lnTo>
                <a:lnTo>
                  <a:pt x="600583" y="320801"/>
                </a:lnTo>
                <a:lnTo>
                  <a:pt x="600329" y="324357"/>
                </a:lnTo>
                <a:lnTo>
                  <a:pt x="599567" y="328294"/>
                </a:lnTo>
                <a:lnTo>
                  <a:pt x="598678" y="332231"/>
                </a:lnTo>
                <a:lnTo>
                  <a:pt x="596900" y="337057"/>
                </a:lnTo>
                <a:lnTo>
                  <a:pt x="593979" y="342773"/>
                </a:lnTo>
                <a:close/>
              </a:path>
              <a:path w="1030986" h="629793">
                <a:moveTo>
                  <a:pt x="705104" y="319658"/>
                </a:moveTo>
                <a:lnTo>
                  <a:pt x="705993" y="322199"/>
                </a:lnTo>
                <a:lnTo>
                  <a:pt x="708660" y="324612"/>
                </a:lnTo>
                <a:lnTo>
                  <a:pt x="711962" y="326644"/>
                </a:lnTo>
                <a:lnTo>
                  <a:pt x="715137" y="328168"/>
                </a:lnTo>
                <a:lnTo>
                  <a:pt x="718820" y="329692"/>
                </a:lnTo>
                <a:lnTo>
                  <a:pt x="722376" y="330453"/>
                </a:lnTo>
                <a:lnTo>
                  <a:pt x="725297" y="329564"/>
                </a:lnTo>
                <a:lnTo>
                  <a:pt x="756285" y="313308"/>
                </a:lnTo>
                <a:lnTo>
                  <a:pt x="760095" y="310642"/>
                </a:lnTo>
                <a:lnTo>
                  <a:pt x="759587" y="307975"/>
                </a:lnTo>
                <a:lnTo>
                  <a:pt x="756158" y="305434"/>
                </a:lnTo>
                <a:lnTo>
                  <a:pt x="752856" y="303783"/>
                </a:lnTo>
                <a:lnTo>
                  <a:pt x="749681" y="302513"/>
                </a:lnTo>
                <a:lnTo>
                  <a:pt x="746506" y="302259"/>
                </a:lnTo>
                <a:lnTo>
                  <a:pt x="743712" y="303402"/>
                </a:lnTo>
                <a:lnTo>
                  <a:pt x="719201" y="316356"/>
                </a:lnTo>
                <a:lnTo>
                  <a:pt x="714756" y="289051"/>
                </a:lnTo>
                <a:lnTo>
                  <a:pt x="714248" y="286765"/>
                </a:lnTo>
                <a:lnTo>
                  <a:pt x="712216" y="283844"/>
                </a:lnTo>
                <a:lnTo>
                  <a:pt x="709168" y="282067"/>
                </a:lnTo>
                <a:lnTo>
                  <a:pt x="705738" y="280288"/>
                </a:lnTo>
                <a:lnTo>
                  <a:pt x="702945" y="279400"/>
                </a:lnTo>
                <a:lnTo>
                  <a:pt x="700278" y="279526"/>
                </a:lnTo>
                <a:lnTo>
                  <a:pt x="699008" y="282320"/>
                </a:lnTo>
                <a:lnTo>
                  <a:pt x="699388" y="284988"/>
                </a:lnTo>
                <a:lnTo>
                  <a:pt x="705104" y="319658"/>
                </a:lnTo>
                <a:close/>
              </a:path>
              <a:path w="1030986" h="629793">
                <a:moveTo>
                  <a:pt x="776097" y="344931"/>
                </a:moveTo>
                <a:lnTo>
                  <a:pt x="775462" y="348106"/>
                </a:lnTo>
                <a:lnTo>
                  <a:pt x="776351" y="350519"/>
                </a:lnTo>
                <a:lnTo>
                  <a:pt x="779780" y="354964"/>
                </a:lnTo>
                <a:lnTo>
                  <a:pt x="784098" y="357124"/>
                </a:lnTo>
                <a:lnTo>
                  <a:pt x="788416" y="359282"/>
                </a:lnTo>
                <a:lnTo>
                  <a:pt x="791845" y="360044"/>
                </a:lnTo>
                <a:lnTo>
                  <a:pt x="794258" y="359282"/>
                </a:lnTo>
                <a:lnTo>
                  <a:pt x="798957" y="355981"/>
                </a:lnTo>
                <a:lnTo>
                  <a:pt x="801116" y="351663"/>
                </a:lnTo>
                <a:lnTo>
                  <a:pt x="803148" y="347471"/>
                </a:lnTo>
                <a:lnTo>
                  <a:pt x="803783" y="344169"/>
                </a:lnTo>
                <a:lnTo>
                  <a:pt x="802894" y="341883"/>
                </a:lnTo>
                <a:lnTo>
                  <a:pt x="799592" y="337312"/>
                </a:lnTo>
                <a:lnTo>
                  <a:pt x="795274" y="335280"/>
                </a:lnTo>
                <a:lnTo>
                  <a:pt x="790829" y="332994"/>
                </a:lnTo>
                <a:lnTo>
                  <a:pt x="787527" y="332358"/>
                </a:lnTo>
                <a:lnTo>
                  <a:pt x="785113" y="333120"/>
                </a:lnTo>
                <a:lnTo>
                  <a:pt x="780415" y="336295"/>
                </a:lnTo>
                <a:lnTo>
                  <a:pt x="778256" y="340613"/>
                </a:lnTo>
                <a:lnTo>
                  <a:pt x="776097" y="344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00200"/>
            <a:ext cx="8229600" cy="986027"/>
          </a:xfrm>
          <a:custGeom>
            <a:avLst/>
            <a:gdLst/>
            <a:ahLst/>
            <a:cxnLst/>
            <a:rect l="l" t="t" r="r" b="b"/>
            <a:pathLst>
              <a:path w="8229600" h="986027">
                <a:moveTo>
                  <a:pt x="0" y="986027"/>
                </a:moveTo>
                <a:lnTo>
                  <a:pt x="8229600" y="986027"/>
                </a:lnTo>
                <a:lnTo>
                  <a:pt x="8229600" y="0"/>
                </a:lnTo>
                <a:lnTo>
                  <a:pt x="0" y="0"/>
                </a:lnTo>
                <a:lnTo>
                  <a:pt x="0" y="986027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752601"/>
            <a:ext cx="3757701" cy="444500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-1" dirty="0">
                <a:solidFill>
                  <a:srgbClr val="FFC000"/>
                </a:solidFill>
                <a:latin typeface="Calibri"/>
                <a:cs typeface="Calibri"/>
              </a:rPr>
              <a:t>7. ISKANJE - MOŽIČKI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723" y="2763012"/>
            <a:ext cx="8229600" cy="755903"/>
          </a:xfrm>
          <a:prstGeom prst="rect">
            <a:avLst/>
          </a:prstGeom>
        </p:spPr>
        <p:txBody>
          <a:bodyPr wrap="square" lIns="0" tIns="46926" rIns="0" bIns="0" rtlCol="0">
            <a:noAutofit/>
          </a:bodyPr>
          <a:lstStyle/>
          <a:p>
            <a:pPr marL="91744" marR="169436">
              <a:lnSpc>
                <a:spcPts val="2590"/>
              </a:lnSpc>
            </a:pPr>
            <a:r>
              <a:rPr sz="2400" spc="-7" dirty="0">
                <a:latin typeface="Calibri"/>
                <a:cs typeface="Calibri"/>
              </a:rPr>
              <a:t>Najdbe skrbno pospravi v vrečko in odnesi domov, ker te doma z njimi čaka nadaljnje delo.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1600200"/>
            <a:ext cx="8229600" cy="986027"/>
          </a:xfrm>
          <a:prstGeom prst="rect">
            <a:avLst/>
          </a:prstGeom>
        </p:spPr>
        <p:txBody>
          <a:bodyPr wrap="square" lIns="0" tIns="47561" rIns="0" bIns="0" rtlCol="0">
            <a:noAutofit/>
          </a:bodyPr>
          <a:lstStyle/>
          <a:p>
            <a:pPr marL="91440" marR="184067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Poišči drobne vejice zanimivih oblik, ki te spominjajo na človeka. Najdi vsaj 5 takih, ki izražajo različne položaje okončin.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93103" y="3983742"/>
            <a:ext cx="2487774" cy="1729618"/>
          </a:xfrm>
          <a:custGeom>
            <a:avLst/>
            <a:gdLst/>
            <a:ahLst/>
            <a:cxnLst/>
            <a:rect l="l" t="t" r="r" b="b"/>
            <a:pathLst>
              <a:path w="2487774" h="1729618">
                <a:moveTo>
                  <a:pt x="2332349" y="245944"/>
                </a:moveTo>
                <a:lnTo>
                  <a:pt x="2329264" y="227388"/>
                </a:lnTo>
                <a:lnTo>
                  <a:pt x="2324233" y="209677"/>
                </a:lnTo>
                <a:lnTo>
                  <a:pt x="2317337" y="192856"/>
                </a:lnTo>
                <a:lnTo>
                  <a:pt x="2308657" y="176972"/>
                </a:lnTo>
                <a:lnTo>
                  <a:pt x="2298274" y="162072"/>
                </a:lnTo>
                <a:lnTo>
                  <a:pt x="2286267" y="148203"/>
                </a:lnTo>
                <a:lnTo>
                  <a:pt x="2272719" y="135411"/>
                </a:lnTo>
                <a:lnTo>
                  <a:pt x="2257709" y="123743"/>
                </a:lnTo>
                <a:lnTo>
                  <a:pt x="2241318" y="113246"/>
                </a:lnTo>
                <a:lnTo>
                  <a:pt x="2223626" y="103966"/>
                </a:lnTo>
                <a:lnTo>
                  <a:pt x="2204716" y="95950"/>
                </a:lnTo>
                <a:lnTo>
                  <a:pt x="2184666" y="89244"/>
                </a:lnTo>
                <a:lnTo>
                  <a:pt x="2163559" y="83896"/>
                </a:lnTo>
                <a:lnTo>
                  <a:pt x="2141474" y="79952"/>
                </a:lnTo>
                <a:lnTo>
                  <a:pt x="2118492" y="77458"/>
                </a:lnTo>
                <a:lnTo>
                  <a:pt x="2094694" y="76462"/>
                </a:lnTo>
                <a:lnTo>
                  <a:pt x="2070161" y="77010"/>
                </a:lnTo>
                <a:lnTo>
                  <a:pt x="2044973" y="79149"/>
                </a:lnTo>
                <a:lnTo>
                  <a:pt x="2019210" y="82924"/>
                </a:lnTo>
                <a:lnTo>
                  <a:pt x="2016190" y="78809"/>
                </a:lnTo>
                <a:lnTo>
                  <a:pt x="2000304" y="60853"/>
                </a:lnTo>
                <a:lnTo>
                  <a:pt x="1981567" y="44973"/>
                </a:lnTo>
                <a:lnTo>
                  <a:pt x="1960183" y="31287"/>
                </a:lnTo>
                <a:lnTo>
                  <a:pt x="1936355" y="19912"/>
                </a:lnTo>
                <a:lnTo>
                  <a:pt x="1910285" y="10966"/>
                </a:lnTo>
                <a:lnTo>
                  <a:pt x="1882177" y="4565"/>
                </a:lnTo>
                <a:lnTo>
                  <a:pt x="1860540" y="1571"/>
                </a:lnTo>
                <a:lnTo>
                  <a:pt x="1838592" y="64"/>
                </a:lnTo>
                <a:lnTo>
                  <a:pt x="1816432" y="0"/>
                </a:lnTo>
                <a:lnTo>
                  <a:pt x="1794158" y="1334"/>
                </a:lnTo>
                <a:lnTo>
                  <a:pt x="1771868" y="4022"/>
                </a:lnTo>
                <a:lnTo>
                  <a:pt x="1749659" y="8020"/>
                </a:lnTo>
                <a:lnTo>
                  <a:pt x="1727630" y="13283"/>
                </a:lnTo>
                <a:lnTo>
                  <a:pt x="1705877" y="19767"/>
                </a:lnTo>
                <a:lnTo>
                  <a:pt x="1684499" y="27427"/>
                </a:lnTo>
                <a:lnTo>
                  <a:pt x="1663595" y="36220"/>
                </a:lnTo>
                <a:lnTo>
                  <a:pt x="1643260" y="46101"/>
                </a:lnTo>
                <a:lnTo>
                  <a:pt x="1623594" y="57025"/>
                </a:lnTo>
                <a:lnTo>
                  <a:pt x="1604695" y="68947"/>
                </a:lnTo>
                <a:lnTo>
                  <a:pt x="1586659" y="81825"/>
                </a:lnTo>
                <a:lnTo>
                  <a:pt x="1569585" y="95613"/>
                </a:lnTo>
                <a:lnTo>
                  <a:pt x="1553571" y="110266"/>
                </a:lnTo>
                <a:lnTo>
                  <a:pt x="1538714" y="125741"/>
                </a:lnTo>
                <a:lnTo>
                  <a:pt x="1525112" y="141993"/>
                </a:lnTo>
                <a:lnTo>
                  <a:pt x="1512864" y="158978"/>
                </a:lnTo>
                <a:lnTo>
                  <a:pt x="1502066" y="176650"/>
                </a:lnTo>
                <a:lnTo>
                  <a:pt x="1496704" y="174575"/>
                </a:lnTo>
                <a:lnTo>
                  <a:pt x="1473443" y="167321"/>
                </a:lnTo>
                <a:lnTo>
                  <a:pt x="1448791" y="162308"/>
                </a:lnTo>
                <a:lnTo>
                  <a:pt x="1422956" y="159566"/>
                </a:lnTo>
                <a:lnTo>
                  <a:pt x="1409661" y="159056"/>
                </a:lnTo>
                <a:lnTo>
                  <a:pt x="1396148" y="159124"/>
                </a:lnTo>
                <a:lnTo>
                  <a:pt x="1375311" y="160352"/>
                </a:lnTo>
                <a:lnTo>
                  <a:pt x="1354609" y="162856"/>
                </a:lnTo>
                <a:lnTo>
                  <a:pt x="1334119" y="166584"/>
                </a:lnTo>
                <a:lnTo>
                  <a:pt x="1313921" y="171482"/>
                </a:lnTo>
                <a:lnTo>
                  <a:pt x="1294090" y="177498"/>
                </a:lnTo>
                <a:lnTo>
                  <a:pt x="1274706" y="184578"/>
                </a:lnTo>
                <a:lnTo>
                  <a:pt x="1255846" y="192669"/>
                </a:lnTo>
                <a:lnTo>
                  <a:pt x="1237587" y="201719"/>
                </a:lnTo>
                <a:lnTo>
                  <a:pt x="1220009" y="211674"/>
                </a:lnTo>
                <a:lnTo>
                  <a:pt x="1203188" y="222482"/>
                </a:lnTo>
                <a:lnTo>
                  <a:pt x="1187202" y="234088"/>
                </a:lnTo>
                <a:lnTo>
                  <a:pt x="1172130" y="246441"/>
                </a:lnTo>
                <a:lnTo>
                  <a:pt x="1158048" y="259486"/>
                </a:lnTo>
                <a:lnTo>
                  <a:pt x="1145035" y="273172"/>
                </a:lnTo>
                <a:lnTo>
                  <a:pt x="1133169" y="287444"/>
                </a:lnTo>
                <a:lnTo>
                  <a:pt x="1122527" y="302250"/>
                </a:lnTo>
                <a:lnTo>
                  <a:pt x="1113188" y="317538"/>
                </a:lnTo>
                <a:lnTo>
                  <a:pt x="1105229" y="333253"/>
                </a:lnTo>
                <a:lnTo>
                  <a:pt x="1098727" y="349342"/>
                </a:lnTo>
                <a:lnTo>
                  <a:pt x="1093761" y="365753"/>
                </a:lnTo>
                <a:lnTo>
                  <a:pt x="1085464" y="363806"/>
                </a:lnTo>
                <a:lnTo>
                  <a:pt x="1060927" y="359436"/>
                </a:lnTo>
                <a:lnTo>
                  <a:pt x="1035494" y="356875"/>
                </a:lnTo>
                <a:lnTo>
                  <a:pt x="1009306" y="356101"/>
                </a:lnTo>
                <a:lnTo>
                  <a:pt x="983956" y="357081"/>
                </a:lnTo>
                <a:lnTo>
                  <a:pt x="958719" y="359633"/>
                </a:lnTo>
                <a:lnTo>
                  <a:pt x="933691" y="363695"/>
                </a:lnTo>
                <a:lnTo>
                  <a:pt x="908969" y="369204"/>
                </a:lnTo>
                <a:lnTo>
                  <a:pt x="884650" y="376096"/>
                </a:lnTo>
                <a:lnTo>
                  <a:pt x="860830" y="384308"/>
                </a:lnTo>
                <a:lnTo>
                  <a:pt x="837606" y="393778"/>
                </a:lnTo>
                <a:lnTo>
                  <a:pt x="815074" y="404441"/>
                </a:lnTo>
                <a:lnTo>
                  <a:pt x="793331" y="416234"/>
                </a:lnTo>
                <a:lnTo>
                  <a:pt x="772474" y="429095"/>
                </a:lnTo>
                <a:lnTo>
                  <a:pt x="752598" y="442959"/>
                </a:lnTo>
                <a:lnTo>
                  <a:pt x="733801" y="457764"/>
                </a:lnTo>
                <a:lnTo>
                  <a:pt x="716180" y="473447"/>
                </a:lnTo>
                <a:lnTo>
                  <a:pt x="699830" y="489944"/>
                </a:lnTo>
                <a:lnTo>
                  <a:pt x="684848" y="507192"/>
                </a:lnTo>
                <a:lnTo>
                  <a:pt x="671331" y="525127"/>
                </a:lnTo>
                <a:lnTo>
                  <a:pt x="659376" y="543687"/>
                </a:lnTo>
                <a:lnTo>
                  <a:pt x="649078" y="562808"/>
                </a:lnTo>
                <a:lnTo>
                  <a:pt x="640535" y="582428"/>
                </a:lnTo>
                <a:lnTo>
                  <a:pt x="633844" y="602481"/>
                </a:lnTo>
                <a:lnTo>
                  <a:pt x="620924" y="602312"/>
                </a:lnTo>
                <a:lnTo>
                  <a:pt x="594889" y="603010"/>
                </a:lnTo>
                <a:lnTo>
                  <a:pt x="568666" y="605073"/>
                </a:lnTo>
                <a:lnTo>
                  <a:pt x="542343" y="608481"/>
                </a:lnTo>
                <a:lnTo>
                  <a:pt x="516007" y="613213"/>
                </a:lnTo>
                <a:lnTo>
                  <a:pt x="489747" y="619251"/>
                </a:lnTo>
                <a:lnTo>
                  <a:pt x="463649" y="626575"/>
                </a:lnTo>
                <a:lnTo>
                  <a:pt x="437801" y="635164"/>
                </a:lnTo>
                <a:lnTo>
                  <a:pt x="412292" y="644999"/>
                </a:lnTo>
                <a:lnTo>
                  <a:pt x="387208" y="656060"/>
                </a:lnTo>
                <a:lnTo>
                  <a:pt x="345346" y="677847"/>
                </a:lnTo>
                <a:lnTo>
                  <a:pt x="317509" y="694929"/>
                </a:lnTo>
                <a:lnTo>
                  <a:pt x="291398" y="713178"/>
                </a:lnTo>
                <a:lnTo>
                  <a:pt x="267065" y="732484"/>
                </a:lnTo>
                <a:lnTo>
                  <a:pt x="244565" y="752734"/>
                </a:lnTo>
                <a:lnTo>
                  <a:pt x="223952" y="773818"/>
                </a:lnTo>
                <a:lnTo>
                  <a:pt x="205282" y="795625"/>
                </a:lnTo>
                <a:lnTo>
                  <a:pt x="188607" y="818041"/>
                </a:lnTo>
                <a:lnTo>
                  <a:pt x="173982" y="840957"/>
                </a:lnTo>
                <a:lnTo>
                  <a:pt x="161462" y="864260"/>
                </a:lnTo>
                <a:lnTo>
                  <a:pt x="151101" y="887840"/>
                </a:lnTo>
                <a:lnTo>
                  <a:pt x="142953" y="911584"/>
                </a:lnTo>
                <a:lnTo>
                  <a:pt x="137073" y="935382"/>
                </a:lnTo>
                <a:lnTo>
                  <a:pt x="133514" y="959122"/>
                </a:lnTo>
                <a:lnTo>
                  <a:pt x="132331" y="982692"/>
                </a:lnTo>
                <a:lnTo>
                  <a:pt x="133579" y="1005981"/>
                </a:lnTo>
                <a:lnTo>
                  <a:pt x="137311" y="1028877"/>
                </a:lnTo>
                <a:lnTo>
                  <a:pt x="143581" y="1051270"/>
                </a:lnTo>
                <a:lnTo>
                  <a:pt x="152445" y="1073048"/>
                </a:lnTo>
                <a:lnTo>
                  <a:pt x="163956" y="1094098"/>
                </a:lnTo>
                <a:lnTo>
                  <a:pt x="163410" y="1098924"/>
                </a:lnTo>
                <a:lnTo>
                  <a:pt x="145274" y="1108089"/>
                </a:lnTo>
                <a:lnTo>
                  <a:pt x="132919" y="1115086"/>
                </a:lnTo>
                <a:lnTo>
                  <a:pt x="120980" y="1122487"/>
                </a:lnTo>
                <a:lnTo>
                  <a:pt x="109478" y="1130270"/>
                </a:lnTo>
                <a:lnTo>
                  <a:pt x="98432" y="1138416"/>
                </a:lnTo>
                <a:lnTo>
                  <a:pt x="87864" y="1146905"/>
                </a:lnTo>
                <a:lnTo>
                  <a:pt x="77791" y="1155715"/>
                </a:lnTo>
                <a:lnTo>
                  <a:pt x="68235" y="1164826"/>
                </a:lnTo>
                <a:lnTo>
                  <a:pt x="59216" y="1174219"/>
                </a:lnTo>
                <a:lnTo>
                  <a:pt x="50754" y="1183873"/>
                </a:lnTo>
                <a:lnTo>
                  <a:pt x="42869" y="1193766"/>
                </a:lnTo>
                <a:lnTo>
                  <a:pt x="35580" y="1203880"/>
                </a:lnTo>
                <a:lnTo>
                  <a:pt x="28908" y="1214194"/>
                </a:lnTo>
                <a:lnTo>
                  <a:pt x="17494" y="1235339"/>
                </a:lnTo>
                <a:lnTo>
                  <a:pt x="8788" y="1257039"/>
                </a:lnTo>
                <a:lnTo>
                  <a:pt x="4157" y="1273433"/>
                </a:lnTo>
                <a:lnTo>
                  <a:pt x="1243" y="1289506"/>
                </a:lnTo>
                <a:lnTo>
                  <a:pt x="0" y="1305207"/>
                </a:lnTo>
                <a:lnTo>
                  <a:pt x="381" y="1320482"/>
                </a:lnTo>
                <a:lnTo>
                  <a:pt x="2340" y="1335277"/>
                </a:lnTo>
                <a:lnTo>
                  <a:pt x="5831" y="1349541"/>
                </a:lnTo>
                <a:lnTo>
                  <a:pt x="10806" y="1363220"/>
                </a:lnTo>
                <a:lnTo>
                  <a:pt x="17220" y="1376261"/>
                </a:lnTo>
                <a:lnTo>
                  <a:pt x="25026" y="1388611"/>
                </a:lnTo>
                <a:lnTo>
                  <a:pt x="34177" y="1400216"/>
                </a:lnTo>
                <a:lnTo>
                  <a:pt x="44627" y="1411024"/>
                </a:lnTo>
                <a:lnTo>
                  <a:pt x="56329" y="1420982"/>
                </a:lnTo>
                <a:lnTo>
                  <a:pt x="69238" y="1430037"/>
                </a:lnTo>
                <a:lnTo>
                  <a:pt x="83306" y="1438135"/>
                </a:lnTo>
                <a:lnTo>
                  <a:pt x="98486" y="1445224"/>
                </a:lnTo>
                <a:lnTo>
                  <a:pt x="114734" y="1451250"/>
                </a:lnTo>
                <a:lnTo>
                  <a:pt x="132001" y="1456161"/>
                </a:lnTo>
                <a:lnTo>
                  <a:pt x="150242" y="1459903"/>
                </a:lnTo>
                <a:lnTo>
                  <a:pt x="169410" y="1462423"/>
                </a:lnTo>
                <a:lnTo>
                  <a:pt x="189458" y="1463668"/>
                </a:lnTo>
                <a:lnTo>
                  <a:pt x="189139" y="1464181"/>
                </a:lnTo>
                <a:lnTo>
                  <a:pt x="182096" y="1476362"/>
                </a:lnTo>
                <a:lnTo>
                  <a:pt x="176005" y="1488614"/>
                </a:lnTo>
                <a:lnTo>
                  <a:pt x="170868" y="1500904"/>
                </a:lnTo>
                <a:lnTo>
                  <a:pt x="166689" y="1513197"/>
                </a:lnTo>
                <a:lnTo>
                  <a:pt x="163469" y="1525457"/>
                </a:lnTo>
                <a:lnTo>
                  <a:pt x="161211" y="1537652"/>
                </a:lnTo>
                <a:lnTo>
                  <a:pt x="159918" y="1549745"/>
                </a:lnTo>
                <a:lnTo>
                  <a:pt x="159591" y="1561702"/>
                </a:lnTo>
                <a:lnTo>
                  <a:pt x="160234" y="1573489"/>
                </a:lnTo>
                <a:lnTo>
                  <a:pt x="164435" y="1596413"/>
                </a:lnTo>
                <a:lnTo>
                  <a:pt x="172542" y="1618239"/>
                </a:lnTo>
                <a:lnTo>
                  <a:pt x="178066" y="1628654"/>
                </a:lnTo>
                <a:lnTo>
                  <a:pt x="186699" y="1641617"/>
                </a:lnTo>
                <a:lnTo>
                  <a:pt x="196696" y="1653540"/>
                </a:lnTo>
                <a:lnTo>
                  <a:pt x="207970" y="1664413"/>
                </a:lnTo>
                <a:lnTo>
                  <a:pt x="220436" y="1674221"/>
                </a:lnTo>
                <a:lnTo>
                  <a:pt x="234008" y="1682954"/>
                </a:lnTo>
                <a:lnTo>
                  <a:pt x="248599" y="1690599"/>
                </a:lnTo>
                <a:lnTo>
                  <a:pt x="264124" y="1697143"/>
                </a:lnTo>
                <a:lnTo>
                  <a:pt x="280498" y="1702574"/>
                </a:lnTo>
                <a:lnTo>
                  <a:pt x="297633" y="1706880"/>
                </a:lnTo>
                <a:lnTo>
                  <a:pt x="315445" y="1710048"/>
                </a:lnTo>
                <a:lnTo>
                  <a:pt x="333847" y="1712067"/>
                </a:lnTo>
                <a:lnTo>
                  <a:pt x="352754" y="1712923"/>
                </a:lnTo>
                <a:lnTo>
                  <a:pt x="372079" y="1712605"/>
                </a:lnTo>
                <a:lnTo>
                  <a:pt x="391737" y="1711100"/>
                </a:lnTo>
                <a:lnTo>
                  <a:pt x="411642" y="1708396"/>
                </a:lnTo>
                <a:lnTo>
                  <a:pt x="431707" y="1704481"/>
                </a:lnTo>
                <a:lnTo>
                  <a:pt x="451848" y="1699341"/>
                </a:lnTo>
                <a:lnTo>
                  <a:pt x="471977" y="1692966"/>
                </a:lnTo>
                <a:lnTo>
                  <a:pt x="492010" y="1685342"/>
                </a:lnTo>
                <a:lnTo>
                  <a:pt x="511860" y="1676457"/>
                </a:lnTo>
                <a:lnTo>
                  <a:pt x="514095" y="1677765"/>
                </a:lnTo>
                <a:lnTo>
                  <a:pt x="546634" y="1694077"/>
                </a:lnTo>
                <a:lnTo>
                  <a:pt x="576054" y="1705562"/>
                </a:lnTo>
                <a:lnTo>
                  <a:pt x="606737" y="1714780"/>
                </a:lnTo>
                <a:lnTo>
                  <a:pt x="638517" y="1721762"/>
                </a:lnTo>
                <a:lnTo>
                  <a:pt x="671230" y="1726541"/>
                </a:lnTo>
                <a:lnTo>
                  <a:pt x="704711" y="1729149"/>
                </a:lnTo>
                <a:lnTo>
                  <a:pt x="738793" y="1729618"/>
                </a:lnTo>
                <a:lnTo>
                  <a:pt x="773313" y="1727980"/>
                </a:lnTo>
                <a:lnTo>
                  <a:pt x="808103" y="1724266"/>
                </a:lnTo>
                <a:lnTo>
                  <a:pt x="843000" y="1718510"/>
                </a:lnTo>
                <a:lnTo>
                  <a:pt x="877838" y="1710742"/>
                </a:lnTo>
                <a:lnTo>
                  <a:pt x="912451" y="1700995"/>
                </a:lnTo>
                <a:lnTo>
                  <a:pt x="946675" y="1689301"/>
                </a:lnTo>
                <a:lnTo>
                  <a:pt x="980344" y="1675693"/>
                </a:lnTo>
                <a:lnTo>
                  <a:pt x="1013293" y="1660201"/>
                </a:lnTo>
                <a:lnTo>
                  <a:pt x="1045357" y="1642858"/>
                </a:lnTo>
                <a:lnTo>
                  <a:pt x="1076370" y="1623696"/>
                </a:lnTo>
                <a:lnTo>
                  <a:pt x="1106167" y="1602747"/>
                </a:lnTo>
                <a:lnTo>
                  <a:pt x="1134583" y="1580043"/>
                </a:lnTo>
                <a:lnTo>
                  <a:pt x="1161452" y="1555616"/>
                </a:lnTo>
                <a:lnTo>
                  <a:pt x="1172012" y="1560472"/>
                </a:lnTo>
                <a:lnTo>
                  <a:pt x="1193931" y="1569138"/>
                </a:lnTo>
                <a:lnTo>
                  <a:pt x="1216842" y="1576403"/>
                </a:lnTo>
                <a:lnTo>
                  <a:pt x="1240654" y="1582256"/>
                </a:lnTo>
                <a:lnTo>
                  <a:pt x="1265277" y="1586687"/>
                </a:lnTo>
                <a:lnTo>
                  <a:pt x="1290619" y="1589687"/>
                </a:lnTo>
                <a:lnTo>
                  <a:pt x="1316591" y="1591246"/>
                </a:lnTo>
                <a:lnTo>
                  <a:pt x="1329784" y="1591481"/>
                </a:lnTo>
                <a:lnTo>
                  <a:pt x="1343100" y="1591353"/>
                </a:lnTo>
                <a:lnTo>
                  <a:pt x="1370057" y="1589999"/>
                </a:lnTo>
                <a:lnTo>
                  <a:pt x="1397372" y="1587175"/>
                </a:lnTo>
                <a:lnTo>
                  <a:pt x="1443761" y="1579110"/>
                </a:lnTo>
                <a:lnTo>
                  <a:pt x="1475734" y="1571167"/>
                </a:lnTo>
                <a:lnTo>
                  <a:pt x="1506948" y="1561473"/>
                </a:lnTo>
                <a:lnTo>
                  <a:pt x="1537297" y="1550121"/>
                </a:lnTo>
                <a:lnTo>
                  <a:pt x="1566678" y="1537205"/>
                </a:lnTo>
                <a:lnTo>
                  <a:pt x="1594984" y="1522820"/>
                </a:lnTo>
                <a:lnTo>
                  <a:pt x="1622110" y="1507059"/>
                </a:lnTo>
                <a:lnTo>
                  <a:pt x="1647952" y="1490016"/>
                </a:lnTo>
                <a:lnTo>
                  <a:pt x="1672404" y="1471786"/>
                </a:lnTo>
                <a:lnTo>
                  <a:pt x="1695360" y="1452461"/>
                </a:lnTo>
                <a:lnTo>
                  <a:pt x="1716717" y="1432136"/>
                </a:lnTo>
                <a:lnTo>
                  <a:pt x="1736368" y="1410905"/>
                </a:lnTo>
                <a:lnTo>
                  <a:pt x="1754209" y="1388861"/>
                </a:lnTo>
                <a:lnTo>
                  <a:pt x="1770134" y="1366099"/>
                </a:lnTo>
                <a:lnTo>
                  <a:pt x="1784038" y="1342713"/>
                </a:lnTo>
                <a:lnTo>
                  <a:pt x="1795816" y="1318796"/>
                </a:lnTo>
                <a:lnTo>
                  <a:pt x="1805364" y="1294443"/>
                </a:lnTo>
                <a:lnTo>
                  <a:pt x="1812574" y="1269746"/>
                </a:lnTo>
                <a:lnTo>
                  <a:pt x="1817344" y="1244801"/>
                </a:lnTo>
                <a:lnTo>
                  <a:pt x="1819566" y="1219701"/>
                </a:lnTo>
                <a:lnTo>
                  <a:pt x="1829806" y="1220068"/>
                </a:lnTo>
                <a:lnTo>
                  <a:pt x="1854439" y="1219906"/>
                </a:lnTo>
                <a:lnTo>
                  <a:pt x="1879353" y="1218299"/>
                </a:lnTo>
                <a:lnTo>
                  <a:pt x="1904444" y="1215260"/>
                </a:lnTo>
                <a:lnTo>
                  <a:pt x="1929606" y="1210805"/>
                </a:lnTo>
                <a:lnTo>
                  <a:pt x="1954735" y="1204950"/>
                </a:lnTo>
                <a:lnTo>
                  <a:pt x="1979728" y="1197708"/>
                </a:lnTo>
                <a:lnTo>
                  <a:pt x="2004478" y="1189094"/>
                </a:lnTo>
                <a:lnTo>
                  <a:pt x="2031198" y="1178117"/>
                </a:lnTo>
                <a:lnTo>
                  <a:pt x="2056756" y="1165858"/>
                </a:lnTo>
                <a:lnTo>
                  <a:pt x="2081090" y="1152410"/>
                </a:lnTo>
                <a:lnTo>
                  <a:pt x="2104138" y="1137865"/>
                </a:lnTo>
                <a:lnTo>
                  <a:pt x="2125837" y="1122314"/>
                </a:lnTo>
                <a:lnTo>
                  <a:pt x="2146125" y="1105851"/>
                </a:lnTo>
                <a:lnTo>
                  <a:pt x="2164939" y="1088567"/>
                </a:lnTo>
                <a:lnTo>
                  <a:pt x="2182218" y="1070554"/>
                </a:lnTo>
                <a:lnTo>
                  <a:pt x="2197898" y="1051904"/>
                </a:lnTo>
                <a:lnTo>
                  <a:pt x="2211917" y="1032710"/>
                </a:lnTo>
                <a:lnTo>
                  <a:pt x="2224213" y="1013063"/>
                </a:lnTo>
                <a:lnTo>
                  <a:pt x="2234724" y="993056"/>
                </a:lnTo>
                <a:lnTo>
                  <a:pt x="2243387" y="972781"/>
                </a:lnTo>
                <a:lnTo>
                  <a:pt x="2250140" y="952330"/>
                </a:lnTo>
                <a:lnTo>
                  <a:pt x="2254920" y="931794"/>
                </a:lnTo>
                <a:lnTo>
                  <a:pt x="2257666" y="911267"/>
                </a:lnTo>
                <a:lnTo>
                  <a:pt x="2258313" y="890840"/>
                </a:lnTo>
                <a:lnTo>
                  <a:pt x="2256801" y="870606"/>
                </a:lnTo>
                <a:lnTo>
                  <a:pt x="2253067" y="850655"/>
                </a:lnTo>
                <a:lnTo>
                  <a:pt x="2247048" y="831081"/>
                </a:lnTo>
                <a:lnTo>
                  <a:pt x="2257038" y="825922"/>
                </a:lnTo>
                <a:lnTo>
                  <a:pt x="2280148" y="812992"/>
                </a:lnTo>
                <a:lnTo>
                  <a:pt x="2302391" y="799124"/>
                </a:lnTo>
                <a:lnTo>
                  <a:pt x="2323705" y="784367"/>
                </a:lnTo>
                <a:lnTo>
                  <a:pt x="2344027" y="768770"/>
                </a:lnTo>
                <a:lnTo>
                  <a:pt x="2363294" y="752382"/>
                </a:lnTo>
                <a:lnTo>
                  <a:pt x="2381443" y="735251"/>
                </a:lnTo>
                <a:lnTo>
                  <a:pt x="2398412" y="717428"/>
                </a:lnTo>
                <a:lnTo>
                  <a:pt x="2425184" y="684619"/>
                </a:lnTo>
                <a:lnTo>
                  <a:pt x="2441443" y="660670"/>
                </a:lnTo>
                <a:lnTo>
                  <a:pt x="2455230" y="636529"/>
                </a:lnTo>
                <a:lnTo>
                  <a:pt x="2466565" y="612301"/>
                </a:lnTo>
                <a:lnTo>
                  <a:pt x="2475468" y="588093"/>
                </a:lnTo>
                <a:lnTo>
                  <a:pt x="2481957" y="564009"/>
                </a:lnTo>
                <a:lnTo>
                  <a:pt x="2486053" y="540154"/>
                </a:lnTo>
                <a:lnTo>
                  <a:pt x="2487774" y="516635"/>
                </a:lnTo>
                <a:lnTo>
                  <a:pt x="2487141" y="493555"/>
                </a:lnTo>
                <a:lnTo>
                  <a:pt x="2484173" y="471021"/>
                </a:lnTo>
                <a:lnTo>
                  <a:pt x="2478890" y="449137"/>
                </a:lnTo>
                <a:lnTo>
                  <a:pt x="2471310" y="428009"/>
                </a:lnTo>
                <a:lnTo>
                  <a:pt x="2461454" y="407742"/>
                </a:lnTo>
                <a:lnTo>
                  <a:pt x="2449341" y="388441"/>
                </a:lnTo>
                <a:lnTo>
                  <a:pt x="2434991" y="370212"/>
                </a:lnTo>
                <a:lnTo>
                  <a:pt x="2418422" y="353160"/>
                </a:lnTo>
                <a:lnTo>
                  <a:pt x="2399656" y="337390"/>
                </a:lnTo>
                <a:lnTo>
                  <a:pt x="2378710" y="323007"/>
                </a:lnTo>
                <a:lnTo>
                  <a:pt x="2355605" y="310117"/>
                </a:lnTo>
                <a:lnTo>
                  <a:pt x="2330360" y="298824"/>
                </a:lnTo>
                <a:lnTo>
                  <a:pt x="2331674" y="290522"/>
                </a:lnTo>
                <a:lnTo>
                  <a:pt x="2332975" y="277855"/>
                </a:lnTo>
                <a:lnTo>
                  <a:pt x="2333408" y="265296"/>
                </a:lnTo>
                <a:lnTo>
                  <a:pt x="2332349" y="24594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6792" y="5321234"/>
            <a:ext cx="228070" cy="227968"/>
          </a:xfrm>
          <a:custGeom>
            <a:avLst/>
            <a:gdLst/>
            <a:ahLst/>
            <a:cxnLst/>
            <a:rect l="l" t="t" r="r" b="b"/>
            <a:pathLst>
              <a:path w="228070" h="227968">
                <a:moveTo>
                  <a:pt x="220524" y="73090"/>
                </a:moveTo>
                <a:lnTo>
                  <a:pt x="217931" y="66887"/>
                </a:lnTo>
                <a:lnTo>
                  <a:pt x="212055" y="55618"/>
                </a:lnTo>
                <a:lnTo>
                  <a:pt x="205094" y="45254"/>
                </a:lnTo>
                <a:lnTo>
                  <a:pt x="197148" y="35840"/>
                </a:lnTo>
                <a:lnTo>
                  <a:pt x="188315" y="27420"/>
                </a:lnTo>
                <a:lnTo>
                  <a:pt x="178695" y="20037"/>
                </a:lnTo>
                <a:lnTo>
                  <a:pt x="168386" y="13736"/>
                </a:lnTo>
                <a:lnTo>
                  <a:pt x="157490" y="8561"/>
                </a:lnTo>
                <a:lnTo>
                  <a:pt x="146104" y="4556"/>
                </a:lnTo>
                <a:lnTo>
                  <a:pt x="134328" y="1764"/>
                </a:lnTo>
                <a:lnTo>
                  <a:pt x="122262" y="231"/>
                </a:lnTo>
                <a:lnTo>
                  <a:pt x="110004" y="0"/>
                </a:lnTo>
                <a:lnTo>
                  <a:pt x="97655" y="1114"/>
                </a:lnTo>
                <a:lnTo>
                  <a:pt x="85313" y="3619"/>
                </a:lnTo>
                <a:lnTo>
                  <a:pt x="73077" y="7558"/>
                </a:lnTo>
                <a:lnTo>
                  <a:pt x="55715" y="15977"/>
                </a:lnTo>
                <a:lnTo>
                  <a:pt x="45353" y="22928"/>
                </a:lnTo>
                <a:lnTo>
                  <a:pt x="35935" y="30865"/>
                </a:lnTo>
                <a:lnTo>
                  <a:pt x="27508" y="39687"/>
                </a:lnTo>
                <a:lnTo>
                  <a:pt x="20115" y="49297"/>
                </a:lnTo>
                <a:lnTo>
                  <a:pt x="13801" y="59595"/>
                </a:lnTo>
                <a:lnTo>
                  <a:pt x="8613" y="70482"/>
                </a:lnTo>
                <a:lnTo>
                  <a:pt x="4593" y="81860"/>
                </a:lnTo>
                <a:lnTo>
                  <a:pt x="1788" y="93629"/>
                </a:lnTo>
                <a:lnTo>
                  <a:pt x="242" y="105690"/>
                </a:lnTo>
                <a:lnTo>
                  <a:pt x="0" y="117944"/>
                </a:lnTo>
                <a:lnTo>
                  <a:pt x="1106" y="130293"/>
                </a:lnTo>
                <a:lnTo>
                  <a:pt x="3606" y="142637"/>
                </a:lnTo>
                <a:lnTo>
                  <a:pt x="7545" y="154878"/>
                </a:lnTo>
                <a:lnTo>
                  <a:pt x="16015" y="172350"/>
                </a:lnTo>
                <a:lnTo>
                  <a:pt x="22975" y="182713"/>
                </a:lnTo>
                <a:lnTo>
                  <a:pt x="30922" y="192127"/>
                </a:lnTo>
                <a:lnTo>
                  <a:pt x="39755" y="200547"/>
                </a:lnTo>
                <a:lnTo>
                  <a:pt x="49375" y="207930"/>
                </a:lnTo>
                <a:lnTo>
                  <a:pt x="59683" y="214231"/>
                </a:lnTo>
                <a:lnTo>
                  <a:pt x="70580" y="219406"/>
                </a:lnTo>
                <a:lnTo>
                  <a:pt x="81966" y="223411"/>
                </a:lnTo>
                <a:lnTo>
                  <a:pt x="93742" y="226203"/>
                </a:lnTo>
                <a:lnTo>
                  <a:pt x="105808" y="227736"/>
                </a:lnTo>
                <a:lnTo>
                  <a:pt x="118065" y="227968"/>
                </a:lnTo>
                <a:lnTo>
                  <a:pt x="130415" y="226853"/>
                </a:lnTo>
                <a:lnTo>
                  <a:pt x="142757" y="224349"/>
                </a:lnTo>
                <a:lnTo>
                  <a:pt x="154992" y="220410"/>
                </a:lnTo>
                <a:lnTo>
                  <a:pt x="172355" y="212022"/>
                </a:lnTo>
                <a:lnTo>
                  <a:pt x="182717" y="205084"/>
                </a:lnTo>
                <a:lnTo>
                  <a:pt x="192135" y="197156"/>
                </a:lnTo>
                <a:lnTo>
                  <a:pt x="200562" y="188336"/>
                </a:lnTo>
                <a:lnTo>
                  <a:pt x="207955" y="178726"/>
                </a:lnTo>
                <a:lnTo>
                  <a:pt x="214268" y="168424"/>
                </a:lnTo>
                <a:lnTo>
                  <a:pt x="219457" y="157531"/>
                </a:lnTo>
                <a:lnTo>
                  <a:pt x="223477" y="146146"/>
                </a:lnTo>
                <a:lnTo>
                  <a:pt x="226282" y="134368"/>
                </a:lnTo>
                <a:lnTo>
                  <a:pt x="227828" y="122298"/>
                </a:lnTo>
                <a:lnTo>
                  <a:pt x="228070" y="110036"/>
                </a:lnTo>
                <a:lnTo>
                  <a:pt x="226964" y="97680"/>
                </a:lnTo>
                <a:lnTo>
                  <a:pt x="224463" y="85332"/>
                </a:lnTo>
                <a:lnTo>
                  <a:pt x="220524" y="7309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103" y="3983742"/>
            <a:ext cx="2487774" cy="1729618"/>
          </a:xfrm>
          <a:custGeom>
            <a:avLst/>
            <a:gdLst/>
            <a:ahLst/>
            <a:cxnLst/>
            <a:rect l="l" t="t" r="r" b="b"/>
            <a:pathLst>
              <a:path w="2487774" h="1729618">
                <a:moveTo>
                  <a:pt x="163956" y="1094098"/>
                </a:moveTo>
                <a:lnTo>
                  <a:pt x="152445" y="1073048"/>
                </a:lnTo>
                <a:lnTo>
                  <a:pt x="143581" y="1051270"/>
                </a:lnTo>
                <a:lnTo>
                  <a:pt x="137311" y="1028877"/>
                </a:lnTo>
                <a:lnTo>
                  <a:pt x="133579" y="1005981"/>
                </a:lnTo>
                <a:lnTo>
                  <a:pt x="132331" y="982692"/>
                </a:lnTo>
                <a:lnTo>
                  <a:pt x="133514" y="959122"/>
                </a:lnTo>
                <a:lnTo>
                  <a:pt x="137073" y="935382"/>
                </a:lnTo>
                <a:lnTo>
                  <a:pt x="142953" y="911584"/>
                </a:lnTo>
                <a:lnTo>
                  <a:pt x="151101" y="887840"/>
                </a:lnTo>
                <a:lnTo>
                  <a:pt x="161462" y="864260"/>
                </a:lnTo>
                <a:lnTo>
                  <a:pt x="173982" y="840957"/>
                </a:lnTo>
                <a:lnTo>
                  <a:pt x="188607" y="818041"/>
                </a:lnTo>
                <a:lnTo>
                  <a:pt x="205282" y="795625"/>
                </a:lnTo>
                <a:lnTo>
                  <a:pt x="223952" y="773818"/>
                </a:lnTo>
                <a:lnTo>
                  <a:pt x="244565" y="752734"/>
                </a:lnTo>
                <a:lnTo>
                  <a:pt x="267065" y="732484"/>
                </a:lnTo>
                <a:lnTo>
                  <a:pt x="291398" y="713178"/>
                </a:lnTo>
                <a:lnTo>
                  <a:pt x="317509" y="694929"/>
                </a:lnTo>
                <a:lnTo>
                  <a:pt x="345346" y="677847"/>
                </a:lnTo>
                <a:lnTo>
                  <a:pt x="374853" y="662044"/>
                </a:lnTo>
                <a:lnTo>
                  <a:pt x="399691" y="650378"/>
                </a:lnTo>
                <a:lnTo>
                  <a:pt x="424999" y="639927"/>
                </a:lnTo>
                <a:lnTo>
                  <a:pt x="450688" y="630713"/>
                </a:lnTo>
                <a:lnTo>
                  <a:pt x="476672" y="622754"/>
                </a:lnTo>
                <a:lnTo>
                  <a:pt x="502862" y="616070"/>
                </a:lnTo>
                <a:lnTo>
                  <a:pt x="529171" y="610683"/>
                </a:lnTo>
                <a:lnTo>
                  <a:pt x="555512" y="606610"/>
                </a:lnTo>
                <a:lnTo>
                  <a:pt x="581796" y="603872"/>
                </a:lnTo>
                <a:lnTo>
                  <a:pt x="607935" y="602490"/>
                </a:lnTo>
                <a:lnTo>
                  <a:pt x="620924" y="602312"/>
                </a:lnTo>
                <a:lnTo>
                  <a:pt x="633844" y="602481"/>
                </a:lnTo>
                <a:lnTo>
                  <a:pt x="640535" y="582428"/>
                </a:lnTo>
                <a:lnTo>
                  <a:pt x="649078" y="562808"/>
                </a:lnTo>
                <a:lnTo>
                  <a:pt x="659376" y="543687"/>
                </a:lnTo>
                <a:lnTo>
                  <a:pt x="671331" y="525127"/>
                </a:lnTo>
                <a:lnTo>
                  <a:pt x="684848" y="507192"/>
                </a:lnTo>
                <a:lnTo>
                  <a:pt x="699830" y="489944"/>
                </a:lnTo>
                <a:lnTo>
                  <a:pt x="716180" y="473447"/>
                </a:lnTo>
                <a:lnTo>
                  <a:pt x="733801" y="457764"/>
                </a:lnTo>
                <a:lnTo>
                  <a:pt x="752598" y="442959"/>
                </a:lnTo>
                <a:lnTo>
                  <a:pt x="772474" y="429095"/>
                </a:lnTo>
                <a:lnTo>
                  <a:pt x="793331" y="416234"/>
                </a:lnTo>
                <a:lnTo>
                  <a:pt x="815074" y="404441"/>
                </a:lnTo>
                <a:lnTo>
                  <a:pt x="837606" y="393778"/>
                </a:lnTo>
                <a:lnTo>
                  <a:pt x="860830" y="384308"/>
                </a:lnTo>
                <a:lnTo>
                  <a:pt x="884650" y="376096"/>
                </a:lnTo>
                <a:lnTo>
                  <a:pt x="908969" y="369204"/>
                </a:lnTo>
                <a:lnTo>
                  <a:pt x="933691" y="363695"/>
                </a:lnTo>
                <a:lnTo>
                  <a:pt x="958719" y="359633"/>
                </a:lnTo>
                <a:lnTo>
                  <a:pt x="983956" y="357081"/>
                </a:lnTo>
                <a:lnTo>
                  <a:pt x="1009306" y="356101"/>
                </a:lnTo>
                <a:lnTo>
                  <a:pt x="1022485" y="356266"/>
                </a:lnTo>
                <a:lnTo>
                  <a:pt x="1048313" y="357931"/>
                </a:lnTo>
                <a:lnTo>
                  <a:pt x="1073316" y="361394"/>
                </a:lnTo>
                <a:lnTo>
                  <a:pt x="1093761" y="365753"/>
                </a:lnTo>
                <a:lnTo>
                  <a:pt x="1098727" y="349342"/>
                </a:lnTo>
                <a:lnTo>
                  <a:pt x="1105229" y="333253"/>
                </a:lnTo>
                <a:lnTo>
                  <a:pt x="1113188" y="317538"/>
                </a:lnTo>
                <a:lnTo>
                  <a:pt x="1122527" y="302250"/>
                </a:lnTo>
                <a:lnTo>
                  <a:pt x="1133169" y="287444"/>
                </a:lnTo>
                <a:lnTo>
                  <a:pt x="1145035" y="273172"/>
                </a:lnTo>
                <a:lnTo>
                  <a:pt x="1158048" y="259486"/>
                </a:lnTo>
                <a:lnTo>
                  <a:pt x="1172130" y="246441"/>
                </a:lnTo>
                <a:lnTo>
                  <a:pt x="1187202" y="234088"/>
                </a:lnTo>
                <a:lnTo>
                  <a:pt x="1203188" y="222482"/>
                </a:lnTo>
                <a:lnTo>
                  <a:pt x="1220009" y="211674"/>
                </a:lnTo>
                <a:lnTo>
                  <a:pt x="1237587" y="201719"/>
                </a:lnTo>
                <a:lnTo>
                  <a:pt x="1255846" y="192669"/>
                </a:lnTo>
                <a:lnTo>
                  <a:pt x="1274706" y="184578"/>
                </a:lnTo>
                <a:lnTo>
                  <a:pt x="1294090" y="177498"/>
                </a:lnTo>
                <a:lnTo>
                  <a:pt x="1313921" y="171482"/>
                </a:lnTo>
                <a:lnTo>
                  <a:pt x="1334119" y="166584"/>
                </a:lnTo>
                <a:lnTo>
                  <a:pt x="1354609" y="162856"/>
                </a:lnTo>
                <a:lnTo>
                  <a:pt x="1375311" y="160352"/>
                </a:lnTo>
                <a:lnTo>
                  <a:pt x="1396148" y="159124"/>
                </a:lnTo>
                <a:lnTo>
                  <a:pt x="1409661" y="159056"/>
                </a:lnTo>
                <a:lnTo>
                  <a:pt x="1422956" y="159566"/>
                </a:lnTo>
                <a:lnTo>
                  <a:pt x="1448791" y="162308"/>
                </a:lnTo>
                <a:lnTo>
                  <a:pt x="1473443" y="167321"/>
                </a:lnTo>
                <a:lnTo>
                  <a:pt x="1496704" y="174575"/>
                </a:lnTo>
                <a:lnTo>
                  <a:pt x="1502066" y="176650"/>
                </a:lnTo>
                <a:lnTo>
                  <a:pt x="1512864" y="158978"/>
                </a:lnTo>
                <a:lnTo>
                  <a:pt x="1525112" y="141993"/>
                </a:lnTo>
                <a:lnTo>
                  <a:pt x="1538714" y="125741"/>
                </a:lnTo>
                <a:lnTo>
                  <a:pt x="1553571" y="110266"/>
                </a:lnTo>
                <a:lnTo>
                  <a:pt x="1569585" y="95613"/>
                </a:lnTo>
                <a:lnTo>
                  <a:pt x="1586659" y="81825"/>
                </a:lnTo>
                <a:lnTo>
                  <a:pt x="1604695" y="68947"/>
                </a:lnTo>
                <a:lnTo>
                  <a:pt x="1623594" y="57025"/>
                </a:lnTo>
                <a:lnTo>
                  <a:pt x="1643260" y="46101"/>
                </a:lnTo>
                <a:lnTo>
                  <a:pt x="1663595" y="36220"/>
                </a:lnTo>
                <a:lnTo>
                  <a:pt x="1684499" y="27427"/>
                </a:lnTo>
                <a:lnTo>
                  <a:pt x="1705877" y="19767"/>
                </a:lnTo>
                <a:lnTo>
                  <a:pt x="1727630" y="13283"/>
                </a:lnTo>
                <a:lnTo>
                  <a:pt x="1749659" y="8020"/>
                </a:lnTo>
                <a:lnTo>
                  <a:pt x="1771868" y="4022"/>
                </a:lnTo>
                <a:lnTo>
                  <a:pt x="1794158" y="1334"/>
                </a:lnTo>
                <a:lnTo>
                  <a:pt x="1816432" y="0"/>
                </a:lnTo>
                <a:lnTo>
                  <a:pt x="1838592" y="64"/>
                </a:lnTo>
                <a:lnTo>
                  <a:pt x="1860540" y="1571"/>
                </a:lnTo>
                <a:lnTo>
                  <a:pt x="1882177" y="4565"/>
                </a:lnTo>
                <a:lnTo>
                  <a:pt x="1910285" y="10966"/>
                </a:lnTo>
                <a:lnTo>
                  <a:pt x="1936355" y="19912"/>
                </a:lnTo>
                <a:lnTo>
                  <a:pt x="1960183" y="31287"/>
                </a:lnTo>
                <a:lnTo>
                  <a:pt x="1981567" y="44973"/>
                </a:lnTo>
                <a:lnTo>
                  <a:pt x="2000304" y="60853"/>
                </a:lnTo>
                <a:lnTo>
                  <a:pt x="2016190" y="78809"/>
                </a:lnTo>
                <a:lnTo>
                  <a:pt x="2019210" y="82924"/>
                </a:lnTo>
                <a:lnTo>
                  <a:pt x="2044973" y="79149"/>
                </a:lnTo>
                <a:lnTo>
                  <a:pt x="2070161" y="77010"/>
                </a:lnTo>
                <a:lnTo>
                  <a:pt x="2094694" y="76462"/>
                </a:lnTo>
                <a:lnTo>
                  <a:pt x="2118492" y="77458"/>
                </a:lnTo>
                <a:lnTo>
                  <a:pt x="2141474" y="79952"/>
                </a:lnTo>
                <a:lnTo>
                  <a:pt x="2163559" y="83896"/>
                </a:lnTo>
                <a:lnTo>
                  <a:pt x="2184666" y="89244"/>
                </a:lnTo>
                <a:lnTo>
                  <a:pt x="2204716" y="95950"/>
                </a:lnTo>
                <a:lnTo>
                  <a:pt x="2223626" y="103966"/>
                </a:lnTo>
                <a:lnTo>
                  <a:pt x="2241318" y="113246"/>
                </a:lnTo>
                <a:lnTo>
                  <a:pt x="2257709" y="123743"/>
                </a:lnTo>
                <a:lnTo>
                  <a:pt x="2272719" y="135411"/>
                </a:lnTo>
                <a:lnTo>
                  <a:pt x="2286267" y="148203"/>
                </a:lnTo>
                <a:lnTo>
                  <a:pt x="2298274" y="162072"/>
                </a:lnTo>
                <a:lnTo>
                  <a:pt x="2308657" y="176972"/>
                </a:lnTo>
                <a:lnTo>
                  <a:pt x="2317337" y="192856"/>
                </a:lnTo>
                <a:lnTo>
                  <a:pt x="2324233" y="209677"/>
                </a:lnTo>
                <a:lnTo>
                  <a:pt x="2329264" y="227388"/>
                </a:lnTo>
                <a:lnTo>
                  <a:pt x="2332349" y="245944"/>
                </a:lnTo>
                <a:lnTo>
                  <a:pt x="2333408" y="265296"/>
                </a:lnTo>
                <a:lnTo>
                  <a:pt x="2332975" y="277855"/>
                </a:lnTo>
                <a:lnTo>
                  <a:pt x="2331674" y="290522"/>
                </a:lnTo>
                <a:lnTo>
                  <a:pt x="2330360" y="298824"/>
                </a:lnTo>
                <a:lnTo>
                  <a:pt x="2355605" y="310117"/>
                </a:lnTo>
                <a:lnTo>
                  <a:pt x="2378710" y="323007"/>
                </a:lnTo>
                <a:lnTo>
                  <a:pt x="2399656" y="337390"/>
                </a:lnTo>
                <a:lnTo>
                  <a:pt x="2418422" y="353160"/>
                </a:lnTo>
                <a:lnTo>
                  <a:pt x="2434991" y="370212"/>
                </a:lnTo>
                <a:lnTo>
                  <a:pt x="2449341" y="388441"/>
                </a:lnTo>
                <a:lnTo>
                  <a:pt x="2461454" y="407742"/>
                </a:lnTo>
                <a:lnTo>
                  <a:pt x="2471310" y="428009"/>
                </a:lnTo>
                <a:lnTo>
                  <a:pt x="2478890" y="449137"/>
                </a:lnTo>
                <a:lnTo>
                  <a:pt x="2484173" y="471021"/>
                </a:lnTo>
                <a:lnTo>
                  <a:pt x="2487141" y="493555"/>
                </a:lnTo>
                <a:lnTo>
                  <a:pt x="2487774" y="516635"/>
                </a:lnTo>
                <a:lnTo>
                  <a:pt x="2486053" y="540154"/>
                </a:lnTo>
                <a:lnTo>
                  <a:pt x="2481957" y="564009"/>
                </a:lnTo>
                <a:lnTo>
                  <a:pt x="2475468" y="588093"/>
                </a:lnTo>
                <a:lnTo>
                  <a:pt x="2466565" y="612301"/>
                </a:lnTo>
                <a:lnTo>
                  <a:pt x="2455230" y="636529"/>
                </a:lnTo>
                <a:lnTo>
                  <a:pt x="2441443" y="660670"/>
                </a:lnTo>
                <a:lnTo>
                  <a:pt x="2425184" y="684619"/>
                </a:lnTo>
                <a:lnTo>
                  <a:pt x="2406433" y="708272"/>
                </a:lnTo>
                <a:lnTo>
                  <a:pt x="2390079" y="726424"/>
                </a:lnTo>
                <a:lnTo>
                  <a:pt x="2372513" y="743906"/>
                </a:lnTo>
                <a:lnTo>
                  <a:pt x="2353797" y="760671"/>
                </a:lnTo>
                <a:lnTo>
                  <a:pt x="2333994" y="776670"/>
                </a:lnTo>
                <a:lnTo>
                  <a:pt x="2313168" y="791854"/>
                </a:lnTo>
                <a:lnTo>
                  <a:pt x="2291382" y="806172"/>
                </a:lnTo>
                <a:lnTo>
                  <a:pt x="2268697" y="819578"/>
                </a:lnTo>
                <a:lnTo>
                  <a:pt x="2247048" y="831081"/>
                </a:lnTo>
                <a:lnTo>
                  <a:pt x="2253067" y="850655"/>
                </a:lnTo>
                <a:lnTo>
                  <a:pt x="2256801" y="870606"/>
                </a:lnTo>
                <a:lnTo>
                  <a:pt x="2258313" y="890840"/>
                </a:lnTo>
                <a:lnTo>
                  <a:pt x="2257666" y="911267"/>
                </a:lnTo>
                <a:lnTo>
                  <a:pt x="2254920" y="931794"/>
                </a:lnTo>
                <a:lnTo>
                  <a:pt x="2250140" y="952330"/>
                </a:lnTo>
                <a:lnTo>
                  <a:pt x="2243387" y="972781"/>
                </a:lnTo>
                <a:lnTo>
                  <a:pt x="2234724" y="993056"/>
                </a:lnTo>
                <a:lnTo>
                  <a:pt x="2224213" y="1013063"/>
                </a:lnTo>
                <a:lnTo>
                  <a:pt x="2211917" y="1032710"/>
                </a:lnTo>
                <a:lnTo>
                  <a:pt x="2197898" y="1051904"/>
                </a:lnTo>
                <a:lnTo>
                  <a:pt x="2182218" y="1070554"/>
                </a:lnTo>
                <a:lnTo>
                  <a:pt x="2164939" y="1088567"/>
                </a:lnTo>
                <a:lnTo>
                  <a:pt x="2146125" y="1105851"/>
                </a:lnTo>
                <a:lnTo>
                  <a:pt x="2125837" y="1122314"/>
                </a:lnTo>
                <a:lnTo>
                  <a:pt x="2104138" y="1137865"/>
                </a:lnTo>
                <a:lnTo>
                  <a:pt x="2081090" y="1152410"/>
                </a:lnTo>
                <a:lnTo>
                  <a:pt x="2056756" y="1165858"/>
                </a:lnTo>
                <a:lnTo>
                  <a:pt x="2031198" y="1178117"/>
                </a:lnTo>
                <a:lnTo>
                  <a:pt x="2004478" y="1189094"/>
                </a:lnTo>
                <a:lnTo>
                  <a:pt x="1979728" y="1197708"/>
                </a:lnTo>
                <a:lnTo>
                  <a:pt x="1954735" y="1204950"/>
                </a:lnTo>
                <a:lnTo>
                  <a:pt x="1929606" y="1210805"/>
                </a:lnTo>
                <a:lnTo>
                  <a:pt x="1904444" y="1215260"/>
                </a:lnTo>
                <a:lnTo>
                  <a:pt x="1879353" y="1218299"/>
                </a:lnTo>
                <a:lnTo>
                  <a:pt x="1854439" y="1219906"/>
                </a:lnTo>
                <a:lnTo>
                  <a:pt x="1842081" y="1220169"/>
                </a:lnTo>
                <a:lnTo>
                  <a:pt x="1829806" y="1220068"/>
                </a:lnTo>
                <a:lnTo>
                  <a:pt x="1819566" y="1219701"/>
                </a:lnTo>
                <a:lnTo>
                  <a:pt x="1817344" y="1244801"/>
                </a:lnTo>
                <a:lnTo>
                  <a:pt x="1812574" y="1269746"/>
                </a:lnTo>
                <a:lnTo>
                  <a:pt x="1805364" y="1294443"/>
                </a:lnTo>
                <a:lnTo>
                  <a:pt x="1795816" y="1318796"/>
                </a:lnTo>
                <a:lnTo>
                  <a:pt x="1784038" y="1342713"/>
                </a:lnTo>
                <a:lnTo>
                  <a:pt x="1770134" y="1366099"/>
                </a:lnTo>
                <a:lnTo>
                  <a:pt x="1754209" y="1388861"/>
                </a:lnTo>
                <a:lnTo>
                  <a:pt x="1736368" y="1410905"/>
                </a:lnTo>
                <a:lnTo>
                  <a:pt x="1716717" y="1432136"/>
                </a:lnTo>
                <a:lnTo>
                  <a:pt x="1695360" y="1452461"/>
                </a:lnTo>
                <a:lnTo>
                  <a:pt x="1672404" y="1471786"/>
                </a:lnTo>
                <a:lnTo>
                  <a:pt x="1647952" y="1490016"/>
                </a:lnTo>
                <a:lnTo>
                  <a:pt x="1622110" y="1507059"/>
                </a:lnTo>
                <a:lnTo>
                  <a:pt x="1594984" y="1522820"/>
                </a:lnTo>
                <a:lnTo>
                  <a:pt x="1566678" y="1537205"/>
                </a:lnTo>
                <a:lnTo>
                  <a:pt x="1537297" y="1550121"/>
                </a:lnTo>
                <a:lnTo>
                  <a:pt x="1506948" y="1561473"/>
                </a:lnTo>
                <a:lnTo>
                  <a:pt x="1475734" y="1571167"/>
                </a:lnTo>
                <a:lnTo>
                  <a:pt x="1443761" y="1579110"/>
                </a:lnTo>
                <a:lnTo>
                  <a:pt x="1411134" y="1585207"/>
                </a:lnTo>
                <a:lnTo>
                  <a:pt x="1383676" y="1588772"/>
                </a:lnTo>
                <a:lnTo>
                  <a:pt x="1356529" y="1590860"/>
                </a:lnTo>
                <a:lnTo>
                  <a:pt x="1329784" y="1591481"/>
                </a:lnTo>
                <a:lnTo>
                  <a:pt x="1316591" y="1591246"/>
                </a:lnTo>
                <a:lnTo>
                  <a:pt x="1290619" y="1589687"/>
                </a:lnTo>
                <a:lnTo>
                  <a:pt x="1265277" y="1586687"/>
                </a:lnTo>
                <a:lnTo>
                  <a:pt x="1240654" y="1582256"/>
                </a:lnTo>
                <a:lnTo>
                  <a:pt x="1216842" y="1576403"/>
                </a:lnTo>
                <a:lnTo>
                  <a:pt x="1193931" y="1569138"/>
                </a:lnTo>
                <a:lnTo>
                  <a:pt x="1172012" y="1560472"/>
                </a:lnTo>
                <a:lnTo>
                  <a:pt x="1161452" y="1555616"/>
                </a:lnTo>
                <a:lnTo>
                  <a:pt x="1134583" y="1580043"/>
                </a:lnTo>
                <a:lnTo>
                  <a:pt x="1106167" y="1602747"/>
                </a:lnTo>
                <a:lnTo>
                  <a:pt x="1076370" y="1623696"/>
                </a:lnTo>
                <a:lnTo>
                  <a:pt x="1045357" y="1642858"/>
                </a:lnTo>
                <a:lnTo>
                  <a:pt x="1013293" y="1660201"/>
                </a:lnTo>
                <a:lnTo>
                  <a:pt x="980344" y="1675693"/>
                </a:lnTo>
                <a:lnTo>
                  <a:pt x="946675" y="1689301"/>
                </a:lnTo>
                <a:lnTo>
                  <a:pt x="912451" y="1700995"/>
                </a:lnTo>
                <a:lnTo>
                  <a:pt x="877838" y="1710742"/>
                </a:lnTo>
                <a:lnTo>
                  <a:pt x="843000" y="1718510"/>
                </a:lnTo>
                <a:lnTo>
                  <a:pt x="808103" y="1724266"/>
                </a:lnTo>
                <a:lnTo>
                  <a:pt x="773313" y="1727980"/>
                </a:lnTo>
                <a:lnTo>
                  <a:pt x="738793" y="1729618"/>
                </a:lnTo>
                <a:lnTo>
                  <a:pt x="704711" y="1729149"/>
                </a:lnTo>
                <a:lnTo>
                  <a:pt x="671230" y="1726541"/>
                </a:lnTo>
                <a:lnTo>
                  <a:pt x="638517" y="1721762"/>
                </a:lnTo>
                <a:lnTo>
                  <a:pt x="606737" y="1714780"/>
                </a:lnTo>
                <a:lnTo>
                  <a:pt x="576054" y="1705562"/>
                </a:lnTo>
                <a:lnTo>
                  <a:pt x="546634" y="1694077"/>
                </a:lnTo>
                <a:lnTo>
                  <a:pt x="518642" y="1680292"/>
                </a:lnTo>
                <a:lnTo>
                  <a:pt x="511860" y="1676457"/>
                </a:lnTo>
                <a:lnTo>
                  <a:pt x="492010" y="1685342"/>
                </a:lnTo>
                <a:lnTo>
                  <a:pt x="471977" y="1692966"/>
                </a:lnTo>
                <a:lnTo>
                  <a:pt x="451848" y="1699341"/>
                </a:lnTo>
                <a:lnTo>
                  <a:pt x="431707" y="1704481"/>
                </a:lnTo>
                <a:lnTo>
                  <a:pt x="411642" y="1708396"/>
                </a:lnTo>
                <a:lnTo>
                  <a:pt x="391737" y="1711100"/>
                </a:lnTo>
                <a:lnTo>
                  <a:pt x="372079" y="1712605"/>
                </a:lnTo>
                <a:lnTo>
                  <a:pt x="352754" y="1712923"/>
                </a:lnTo>
                <a:lnTo>
                  <a:pt x="333847" y="1712067"/>
                </a:lnTo>
                <a:lnTo>
                  <a:pt x="315445" y="1710048"/>
                </a:lnTo>
                <a:lnTo>
                  <a:pt x="297633" y="1706880"/>
                </a:lnTo>
                <a:lnTo>
                  <a:pt x="280498" y="1702574"/>
                </a:lnTo>
                <a:lnTo>
                  <a:pt x="264124" y="1697143"/>
                </a:lnTo>
                <a:lnTo>
                  <a:pt x="248599" y="1690599"/>
                </a:lnTo>
                <a:lnTo>
                  <a:pt x="234008" y="1682954"/>
                </a:lnTo>
                <a:lnTo>
                  <a:pt x="220436" y="1674221"/>
                </a:lnTo>
                <a:lnTo>
                  <a:pt x="207970" y="1664413"/>
                </a:lnTo>
                <a:lnTo>
                  <a:pt x="196696" y="1653540"/>
                </a:lnTo>
                <a:lnTo>
                  <a:pt x="186699" y="1641617"/>
                </a:lnTo>
                <a:lnTo>
                  <a:pt x="178066" y="1628654"/>
                </a:lnTo>
                <a:lnTo>
                  <a:pt x="172542" y="1618239"/>
                </a:lnTo>
                <a:lnTo>
                  <a:pt x="167999" y="1607481"/>
                </a:lnTo>
                <a:lnTo>
                  <a:pt x="164435" y="1596413"/>
                </a:lnTo>
                <a:lnTo>
                  <a:pt x="161847" y="1585071"/>
                </a:lnTo>
                <a:lnTo>
                  <a:pt x="160234" y="1573489"/>
                </a:lnTo>
                <a:lnTo>
                  <a:pt x="159591" y="1561702"/>
                </a:lnTo>
                <a:lnTo>
                  <a:pt x="159918" y="1549745"/>
                </a:lnTo>
                <a:lnTo>
                  <a:pt x="161211" y="1537652"/>
                </a:lnTo>
                <a:lnTo>
                  <a:pt x="163469" y="1525457"/>
                </a:lnTo>
                <a:lnTo>
                  <a:pt x="166689" y="1513197"/>
                </a:lnTo>
                <a:lnTo>
                  <a:pt x="170868" y="1500904"/>
                </a:lnTo>
                <a:lnTo>
                  <a:pt x="176005" y="1488614"/>
                </a:lnTo>
                <a:lnTo>
                  <a:pt x="182096" y="1476362"/>
                </a:lnTo>
                <a:lnTo>
                  <a:pt x="189139" y="1464181"/>
                </a:lnTo>
                <a:lnTo>
                  <a:pt x="189458" y="1463668"/>
                </a:lnTo>
                <a:lnTo>
                  <a:pt x="169410" y="1462423"/>
                </a:lnTo>
                <a:lnTo>
                  <a:pt x="150242" y="1459903"/>
                </a:lnTo>
                <a:lnTo>
                  <a:pt x="132001" y="1456161"/>
                </a:lnTo>
                <a:lnTo>
                  <a:pt x="114734" y="1451250"/>
                </a:lnTo>
                <a:lnTo>
                  <a:pt x="98486" y="1445224"/>
                </a:lnTo>
                <a:lnTo>
                  <a:pt x="83306" y="1438135"/>
                </a:lnTo>
                <a:lnTo>
                  <a:pt x="69238" y="1430037"/>
                </a:lnTo>
                <a:lnTo>
                  <a:pt x="56329" y="1420982"/>
                </a:lnTo>
                <a:lnTo>
                  <a:pt x="44627" y="1411024"/>
                </a:lnTo>
                <a:lnTo>
                  <a:pt x="34177" y="1400216"/>
                </a:lnTo>
                <a:lnTo>
                  <a:pt x="25026" y="1388611"/>
                </a:lnTo>
                <a:lnTo>
                  <a:pt x="17220" y="1376261"/>
                </a:lnTo>
                <a:lnTo>
                  <a:pt x="10806" y="1363220"/>
                </a:lnTo>
                <a:lnTo>
                  <a:pt x="5831" y="1349541"/>
                </a:lnTo>
                <a:lnTo>
                  <a:pt x="2340" y="1335277"/>
                </a:lnTo>
                <a:lnTo>
                  <a:pt x="381" y="1320482"/>
                </a:lnTo>
                <a:lnTo>
                  <a:pt x="0" y="1305207"/>
                </a:lnTo>
                <a:lnTo>
                  <a:pt x="1243" y="1289506"/>
                </a:lnTo>
                <a:lnTo>
                  <a:pt x="4157" y="1273433"/>
                </a:lnTo>
                <a:lnTo>
                  <a:pt x="8788" y="1257039"/>
                </a:lnTo>
                <a:lnTo>
                  <a:pt x="17494" y="1235339"/>
                </a:lnTo>
                <a:lnTo>
                  <a:pt x="28908" y="1214194"/>
                </a:lnTo>
                <a:lnTo>
                  <a:pt x="35580" y="1203880"/>
                </a:lnTo>
                <a:lnTo>
                  <a:pt x="42869" y="1193766"/>
                </a:lnTo>
                <a:lnTo>
                  <a:pt x="50754" y="1183873"/>
                </a:lnTo>
                <a:lnTo>
                  <a:pt x="59216" y="1174219"/>
                </a:lnTo>
                <a:lnTo>
                  <a:pt x="68235" y="1164826"/>
                </a:lnTo>
                <a:lnTo>
                  <a:pt x="77791" y="1155715"/>
                </a:lnTo>
                <a:lnTo>
                  <a:pt x="87864" y="1146905"/>
                </a:lnTo>
                <a:lnTo>
                  <a:pt x="98432" y="1138416"/>
                </a:lnTo>
                <a:lnTo>
                  <a:pt x="109478" y="1130270"/>
                </a:lnTo>
                <a:lnTo>
                  <a:pt x="120980" y="1122487"/>
                </a:lnTo>
                <a:lnTo>
                  <a:pt x="132919" y="1115086"/>
                </a:lnTo>
                <a:lnTo>
                  <a:pt x="145274" y="1108089"/>
                </a:lnTo>
                <a:lnTo>
                  <a:pt x="158025" y="1101515"/>
                </a:lnTo>
                <a:lnTo>
                  <a:pt x="163410" y="1098924"/>
                </a:lnTo>
                <a:lnTo>
                  <a:pt x="163956" y="109409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96792" y="5321234"/>
            <a:ext cx="228070" cy="227968"/>
          </a:xfrm>
          <a:custGeom>
            <a:avLst/>
            <a:gdLst/>
            <a:ahLst/>
            <a:cxnLst/>
            <a:rect l="l" t="t" r="r" b="b"/>
            <a:pathLst>
              <a:path w="228070" h="227968">
                <a:moveTo>
                  <a:pt x="220524" y="73090"/>
                </a:moveTo>
                <a:lnTo>
                  <a:pt x="224463" y="85332"/>
                </a:lnTo>
                <a:lnTo>
                  <a:pt x="226964" y="97680"/>
                </a:lnTo>
                <a:lnTo>
                  <a:pt x="228070" y="110036"/>
                </a:lnTo>
                <a:lnTo>
                  <a:pt x="227828" y="122298"/>
                </a:lnTo>
                <a:lnTo>
                  <a:pt x="226282" y="134368"/>
                </a:lnTo>
                <a:lnTo>
                  <a:pt x="223477" y="146146"/>
                </a:lnTo>
                <a:lnTo>
                  <a:pt x="219457" y="157531"/>
                </a:lnTo>
                <a:lnTo>
                  <a:pt x="214268" y="168424"/>
                </a:lnTo>
                <a:lnTo>
                  <a:pt x="207955" y="178726"/>
                </a:lnTo>
                <a:lnTo>
                  <a:pt x="200562" y="188336"/>
                </a:lnTo>
                <a:lnTo>
                  <a:pt x="192135" y="197156"/>
                </a:lnTo>
                <a:lnTo>
                  <a:pt x="182717" y="205084"/>
                </a:lnTo>
                <a:lnTo>
                  <a:pt x="172355" y="212022"/>
                </a:lnTo>
                <a:lnTo>
                  <a:pt x="161093" y="217870"/>
                </a:lnTo>
                <a:lnTo>
                  <a:pt x="142757" y="224349"/>
                </a:lnTo>
                <a:lnTo>
                  <a:pt x="130415" y="226853"/>
                </a:lnTo>
                <a:lnTo>
                  <a:pt x="118065" y="227968"/>
                </a:lnTo>
                <a:lnTo>
                  <a:pt x="105808" y="227736"/>
                </a:lnTo>
                <a:lnTo>
                  <a:pt x="93742" y="226203"/>
                </a:lnTo>
                <a:lnTo>
                  <a:pt x="81966" y="223411"/>
                </a:lnTo>
                <a:lnTo>
                  <a:pt x="70580" y="219406"/>
                </a:lnTo>
                <a:lnTo>
                  <a:pt x="59683" y="214231"/>
                </a:lnTo>
                <a:lnTo>
                  <a:pt x="49375" y="207930"/>
                </a:lnTo>
                <a:lnTo>
                  <a:pt x="39755" y="200547"/>
                </a:lnTo>
                <a:lnTo>
                  <a:pt x="30922" y="192127"/>
                </a:lnTo>
                <a:lnTo>
                  <a:pt x="22975" y="182713"/>
                </a:lnTo>
                <a:lnTo>
                  <a:pt x="16015" y="172350"/>
                </a:lnTo>
                <a:lnTo>
                  <a:pt x="10139" y="161081"/>
                </a:lnTo>
                <a:lnTo>
                  <a:pt x="3606" y="142637"/>
                </a:lnTo>
                <a:lnTo>
                  <a:pt x="1106" y="130293"/>
                </a:lnTo>
                <a:lnTo>
                  <a:pt x="0" y="117944"/>
                </a:lnTo>
                <a:lnTo>
                  <a:pt x="242" y="105690"/>
                </a:lnTo>
                <a:lnTo>
                  <a:pt x="1788" y="93629"/>
                </a:lnTo>
                <a:lnTo>
                  <a:pt x="4593" y="81860"/>
                </a:lnTo>
                <a:lnTo>
                  <a:pt x="8613" y="70482"/>
                </a:lnTo>
                <a:lnTo>
                  <a:pt x="13801" y="59595"/>
                </a:lnTo>
                <a:lnTo>
                  <a:pt x="20115" y="49297"/>
                </a:lnTo>
                <a:lnTo>
                  <a:pt x="27508" y="39687"/>
                </a:lnTo>
                <a:lnTo>
                  <a:pt x="35935" y="30865"/>
                </a:lnTo>
                <a:lnTo>
                  <a:pt x="45353" y="22928"/>
                </a:lnTo>
                <a:lnTo>
                  <a:pt x="55715" y="15977"/>
                </a:lnTo>
                <a:lnTo>
                  <a:pt x="66977" y="10110"/>
                </a:lnTo>
                <a:lnTo>
                  <a:pt x="85313" y="3619"/>
                </a:lnTo>
                <a:lnTo>
                  <a:pt x="97655" y="1114"/>
                </a:lnTo>
                <a:lnTo>
                  <a:pt x="110004" y="0"/>
                </a:lnTo>
                <a:lnTo>
                  <a:pt x="122262" y="231"/>
                </a:lnTo>
                <a:lnTo>
                  <a:pt x="134328" y="1764"/>
                </a:lnTo>
                <a:lnTo>
                  <a:pt x="146104" y="4556"/>
                </a:lnTo>
                <a:lnTo>
                  <a:pt x="157490" y="8561"/>
                </a:lnTo>
                <a:lnTo>
                  <a:pt x="168386" y="13736"/>
                </a:lnTo>
                <a:lnTo>
                  <a:pt x="178695" y="20037"/>
                </a:lnTo>
                <a:lnTo>
                  <a:pt x="188315" y="27420"/>
                </a:lnTo>
                <a:lnTo>
                  <a:pt x="197148" y="35840"/>
                </a:lnTo>
                <a:lnTo>
                  <a:pt x="205094" y="45254"/>
                </a:lnTo>
                <a:lnTo>
                  <a:pt x="212055" y="55618"/>
                </a:lnTo>
                <a:lnTo>
                  <a:pt x="217931" y="66887"/>
                </a:lnTo>
                <a:lnTo>
                  <a:pt x="220524" y="7309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272" y="5409692"/>
            <a:ext cx="152958" cy="31838"/>
          </a:xfrm>
          <a:custGeom>
            <a:avLst/>
            <a:gdLst/>
            <a:ahLst/>
            <a:cxnLst/>
            <a:rect l="l" t="t" r="r" b="b"/>
            <a:pathLst>
              <a:path w="152958" h="31838">
                <a:moveTo>
                  <a:pt x="152958" y="0"/>
                </a:moveTo>
                <a:lnTo>
                  <a:pt x="140937" y="5150"/>
                </a:lnTo>
                <a:lnTo>
                  <a:pt x="128773" y="9862"/>
                </a:lnTo>
                <a:lnTo>
                  <a:pt x="116487" y="14130"/>
                </a:lnTo>
                <a:lnTo>
                  <a:pt x="104104" y="17950"/>
                </a:lnTo>
                <a:lnTo>
                  <a:pt x="91646" y="21317"/>
                </a:lnTo>
                <a:lnTo>
                  <a:pt x="79136" y="24227"/>
                </a:lnTo>
                <a:lnTo>
                  <a:pt x="66597" y="26675"/>
                </a:lnTo>
                <a:lnTo>
                  <a:pt x="54051" y="28657"/>
                </a:lnTo>
                <a:lnTo>
                  <a:pt x="41522" y="30169"/>
                </a:lnTo>
                <a:lnTo>
                  <a:pt x="29032" y="31206"/>
                </a:lnTo>
                <a:lnTo>
                  <a:pt x="16605" y="31764"/>
                </a:lnTo>
                <a:lnTo>
                  <a:pt x="4262" y="31838"/>
                </a:lnTo>
                <a:lnTo>
                  <a:pt x="0" y="3175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3642" y="5618810"/>
            <a:ext cx="58623" cy="35471"/>
          </a:xfrm>
          <a:custGeom>
            <a:avLst/>
            <a:gdLst/>
            <a:ahLst/>
            <a:cxnLst/>
            <a:rect l="l" t="t" r="r" b="b"/>
            <a:pathLst>
              <a:path w="58623" h="35471">
                <a:moveTo>
                  <a:pt x="58623" y="0"/>
                </a:moveTo>
                <a:lnTo>
                  <a:pt x="48437" y="7319"/>
                </a:lnTo>
                <a:lnTo>
                  <a:pt x="37920" y="14313"/>
                </a:lnTo>
                <a:lnTo>
                  <a:pt x="27091" y="20969"/>
                </a:lnTo>
                <a:lnTo>
                  <a:pt x="15969" y="27276"/>
                </a:lnTo>
                <a:lnTo>
                  <a:pt x="4574" y="33223"/>
                </a:lnTo>
                <a:lnTo>
                  <a:pt x="0" y="35471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94739" y="5497449"/>
            <a:ext cx="57658" cy="36829"/>
          </a:xfrm>
          <a:custGeom>
            <a:avLst/>
            <a:gdLst/>
            <a:ahLst/>
            <a:cxnLst/>
            <a:rect l="l" t="t" r="r" b="b"/>
            <a:pathLst>
              <a:path w="57658" h="36829">
                <a:moveTo>
                  <a:pt x="57658" y="36829"/>
                </a:moveTo>
                <a:lnTo>
                  <a:pt x="45930" y="30892"/>
                </a:lnTo>
                <a:lnTo>
                  <a:pt x="34659" y="24539"/>
                </a:lnTo>
                <a:lnTo>
                  <a:pt x="23853" y="17775"/>
                </a:lnTo>
                <a:lnTo>
                  <a:pt x="13523" y="10606"/>
                </a:lnTo>
                <a:lnTo>
                  <a:pt x="3679" y="3037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4542" y="5136515"/>
            <a:ext cx="6720" cy="62230"/>
          </a:xfrm>
          <a:custGeom>
            <a:avLst/>
            <a:gdLst/>
            <a:ahLst/>
            <a:cxnLst/>
            <a:rect l="l" t="t" r="r" b="b"/>
            <a:pathLst>
              <a:path w="6720" h="62230">
                <a:moveTo>
                  <a:pt x="0" y="0"/>
                </a:moveTo>
                <a:lnTo>
                  <a:pt x="2787" y="12273"/>
                </a:lnTo>
                <a:lnTo>
                  <a:pt x="4832" y="24721"/>
                </a:lnTo>
                <a:lnTo>
                  <a:pt x="6141" y="37331"/>
                </a:lnTo>
                <a:lnTo>
                  <a:pt x="6720" y="50090"/>
                </a:lnTo>
                <a:lnTo>
                  <a:pt x="6603" y="6223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1801" y="4671721"/>
            <a:ext cx="265684" cy="140308"/>
          </a:xfrm>
          <a:custGeom>
            <a:avLst/>
            <a:gdLst/>
            <a:ahLst/>
            <a:cxnLst/>
            <a:rect l="l" t="t" r="r" b="b"/>
            <a:pathLst>
              <a:path w="265684" h="140308">
                <a:moveTo>
                  <a:pt x="0" y="227"/>
                </a:moveTo>
                <a:lnTo>
                  <a:pt x="19138" y="0"/>
                </a:lnTo>
                <a:lnTo>
                  <a:pt x="37861" y="638"/>
                </a:lnTo>
                <a:lnTo>
                  <a:pt x="56134" y="2126"/>
                </a:lnTo>
                <a:lnTo>
                  <a:pt x="73924" y="4445"/>
                </a:lnTo>
                <a:lnTo>
                  <a:pt x="91197" y="7577"/>
                </a:lnTo>
                <a:lnTo>
                  <a:pt x="107922" y="11506"/>
                </a:lnTo>
                <a:lnTo>
                  <a:pt x="124063" y="16214"/>
                </a:lnTo>
                <a:lnTo>
                  <a:pt x="139588" y="21683"/>
                </a:lnTo>
                <a:lnTo>
                  <a:pt x="154463" y="27896"/>
                </a:lnTo>
                <a:lnTo>
                  <a:pt x="168655" y="34835"/>
                </a:lnTo>
                <a:lnTo>
                  <a:pt x="182132" y="42482"/>
                </a:lnTo>
                <a:lnTo>
                  <a:pt x="194858" y="50821"/>
                </a:lnTo>
                <a:lnTo>
                  <a:pt x="206802" y="59833"/>
                </a:lnTo>
                <a:lnTo>
                  <a:pt x="217929" y="69502"/>
                </a:lnTo>
                <a:lnTo>
                  <a:pt x="228207" y="79809"/>
                </a:lnTo>
                <a:lnTo>
                  <a:pt x="237601" y="90737"/>
                </a:lnTo>
                <a:lnTo>
                  <a:pt x="246080" y="102268"/>
                </a:lnTo>
                <a:lnTo>
                  <a:pt x="253608" y="114385"/>
                </a:lnTo>
                <a:lnTo>
                  <a:pt x="260154" y="127071"/>
                </a:lnTo>
                <a:lnTo>
                  <a:pt x="265684" y="140308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9235" y="4279900"/>
            <a:ext cx="51815" cy="110743"/>
          </a:xfrm>
          <a:custGeom>
            <a:avLst/>
            <a:gdLst/>
            <a:ahLst/>
            <a:cxnLst/>
            <a:rect l="l" t="t" r="r" b="b"/>
            <a:pathLst>
              <a:path w="51815" h="110744">
                <a:moveTo>
                  <a:pt x="51815" y="0"/>
                </a:moveTo>
                <a:lnTo>
                  <a:pt x="49366" y="11722"/>
                </a:lnTo>
                <a:lnTo>
                  <a:pt x="46217" y="23449"/>
                </a:lnTo>
                <a:lnTo>
                  <a:pt x="42376" y="35157"/>
                </a:lnTo>
                <a:lnTo>
                  <a:pt x="37851" y="46826"/>
                </a:lnTo>
                <a:lnTo>
                  <a:pt x="32650" y="58434"/>
                </a:lnTo>
                <a:lnTo>
                  <a:pt x="26781" y="69960"/>
                </a:lnTo>
                <a:lnTo>
                  <a:pt x="20250" y="81383"/>
                </a:lnTo>
                <a:lnTo>
                  <a:pt x="13066" y="92681"/>
                </a:lnTo>
                <a:lnTo>
                  <a:pt x="5237" y="103832"/>
                </a:lnTo>
                <a:lnTo>
                  <a:pt x="0" y="110743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0917" y="4062095"/>
            <a:ext cx="18795" cy="35687"/>
          </a:xfrm>
          <a:custGeom>
            <a:avLst/>
            <a:gdLst/>
            <a:ahLst/>
            <a:cxnLst/>
            <a:rect l="l" t="t" r="r" b="b"/>
            <a:pathLst>
              <a:path w="18795" h="35687">
                <a:moveTo>
                  <a:pt x="0" y="0"/>
                </a:moveTo>
                <a:lnTo>
                  <a:pt x="6976" y="10779"/>
                </a:lnTo>
                <a:lnTo>
                  <a:pt x="12999" y="21988"/>
                </a:lnTo>
                <a:lnTo>
                  <a:pt x="18019" y="33603"/>
                </a:lnTo>
                <a:lnTo>
                  <a:pt x="18795" y="3568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9008" y="4156455"/>
            <a:ext cx="23749" cy="63881"/>
          </a:xfrm>
          <a:custGeom>
            <a:avLst/>
            <a:gdLst/>
            <a:ahLst/>
            <a:cxnLst/>
            <a:rect l="l" t="t" r="r" b="b"/>
            <a:pathLst>
              <a:path w="23749" h="63880">
                <a:moveTo>
                  <a:pt x="0" y="63881"/>
                </a:moveTo>
                <a:lnTo>
                  <a:pt x="2680" y="51943"/>
                </a:lnTo>
                <a:lnTo>
                  <a:pt x="6171" y="39999"/>
                </a:lnTo>
                <a:lnTo>
                  <a:pt x="10462" y="28067"/>
                </a:lnTo>
                <a:lnTo>
                  <a:pt x="15544" y="16169"/>
                </a:lnTo>
                <a:lnTo>
                  <a:pt x="21407" y="4322"/>
                </a:lnTo>
                <a:lnTo>
                  <a:pt x="23749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3337" y="4345558"/>
            <a:ext cx="4924" cy="48895"/>
          </a:xfrm>
          <a:custGeom>
            <a:avLst/>
            <a:gdLst/>
            <a:ahLst/>
            <a:cxnLst/>
            <a:rect l="l" t="t" r="r" b="b"/>
            <a:pathLst>
              <a:path w="4924" h="48895">
                <a:moveTo>
                  <a:pt x="352" y="48895"/>
                </a:moveTo>
                <a:lnTo>
                  <a:pt x="0" y="36475"/>
                </a:lnTo>
                <a:lnTo>
                  <a:pt x="706" y="23930"/>
                </a:lnTo>
                <a:lnTo>
                  <a:pt x="2470" y="11286"/>
                </a:lnTo>
                <a:lnTo>
                  <a:pt x="4924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6540" y="4586097"/>
            <a:ext cx="89166" cy="11429"/>
          </a:xfrm>
          <a:custGeom>
            <a:avLst/>
            <a:gdLst/>
            <a:ahLst/>
            <a:cxnLst/>
            <a:rect l="l" t="t" r="r" b="b"/>
            <a:pathLst>
              <a:path w="89166" h="11429">
                <a:moveTo>
                  <a:pt x="0" y="0"/>
                </a:moveTo>
                <a:lnTo>
                  <a:pt x="13101" y="511"/>
                </a:lnTo>
                <a:lnTo>
                  <a:pt x="26056" y="1397"/>
                </a:lnTo>
                <a:lnTo>
                  <a:pt x="38852" y="2650"/>
                </a:lnTo>
                <a:lnTo>
                  <a:pt x="51479" y="4264"/>
                </a:lnTo>
                <a:lnTo>
                  <a:pt x="63926" y="6233"/>
                </a:lnTo>
                <a:lnTo>
                  <a:pt x="76180" y="8549"/>
                </a:lnTo>
                <a:lnTo>
                  <a:pt x="88230" y="11207"/>
                </a:lnTo>
                <a:lnTo>
                  <a:pt x="89166" y="11429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7072" y="5077841"/>
            <a:ext cx="28994" cy="37083"/>
          </a:xfrm>
          <a:custGeom>
            <a:avLst/>
            <a:gdLst/>
            <a:ahLst/>
            <a:cxnLst/>
            <a:rect l="l" t="t" r="r" b="b"/>
            <a:pathLst>
              <a:path w="28994" h="37083">
                <a:moveTo>
                  <a:pt x="28994" y="37083"/>
                </a:moveTo>
                <a:lnTo>
                  <a:pt x="20309" y="27561"/>
                </a:lnTo>
                <a:lnTo>
                  <a:pt x="12254" y="17690"/>
                </a:lnTo>
                <a:lnTo>
                  <a:pt x="4842" y="7457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13688" y="4560189"/>
            <a:ext cx="539495" cy="362077"/>
          </a:xfrm>
          <a:custGeom>
            <a:avLst/>
            <a:gdLst/>
            <a:ahLst/>
            <a:cxnLst/>
            <a:rect l="l" t="t" r="r" b="b"/>
            <a:pathLst>
              <a:path w="539495" h="362077">
                <a:moveTo>
                  <a:pt x="371982" y="234569"/>
                </a:moveTo>
                <a:lnTo>
                  <a:pt x="379094" y="237362"/>
                </a:lnTo>
                <a:lnTo>
                  <a:pt x="378460" y="207644"/>
                </a:lnTo>
                <a:lnTo>
                  <a:pt x="382650" y="211328"/>
                </a:lnTo>
                <a:lnTo>
                  <a:pt x="387350" y="213868"/>
                </a:lnTo>
                <a:lnTo>
                  <a:pt x="392430" y="215265"/>
                </a:lnTo>
                <a:lnTo>
                  <a:pt x="399626" y="238325"/>
                </a:lnTo>
                <a:lnTo>
                  <a:pt x="412495" y="234823"/>
                </a:lnTo>
                <a:lnTo>
                  <a:pt x="402970" y="216027"/>
                </a:lnTo>
                <a:lnTo>
                  <a:pt x="397382" y="216535"/>
                </a:lnTo>
                <a:lnTo>
                  <a:pt x="392811" y="114300"/>
                </a:lnTo>
                <a:lnTo>
                  <a:pt x="385444" y="112522"/>
                </a:lnTo>
                <a:lnTo>
                  <a:pt x="378587" y="112775"/>
                </a:lnTo>
                <a:lnTo>
                  <a:pt x="372363" y="115188"/>
                </a:lnTo>
                <a:lnTo>
                  <a:pt x="374269" y="203835"/>
                </a:lnTo>
                <a:lnTo>
                  <a:pt x="371982" y="234569"/>
                </a:lnTo>
                <a:close/>
              </a:path>
              <a:path w="539495" h="362077">
                <a:moveTo>
                  <a:pt x="378460" y="207644"/>
                </a:moveTo>
                <a:lnTo>
                  <a:pt x="379094" y="237362"/>
                </a:lnTo>
                <a:lnTo>
                  <a:pt x="386969" y="238506"/>
                </a:lnTo>
                <a:lnTo>
                  <a:pt x="387655" y="238588"/>
                </a:lnTo>
                <a:lnTo>
                  <a:pt x="399626" y="238325"/>
                </a:lnTo>
                <a:lnTo>
                  <a:pt x="392430" y="215265"/>
                </a:lnTo>
                <a:lnTo>
                  <a:pt x="387350" y="213868"/>
                </a:lnTo>
                <a:lnTo>
                  <a:pt x="382650" y="211328"/>
                </a:lnTo>
                <a:lnTo>
                  <a:pt x="378460" y="207644"/>
                </a:lnTo>
                <a:close/>
              </a:path>
              <a:path w="539495" h="362077">
                <a:moveTo>
                  <a:pt x="359282" y="225552"/>
                </a:moveTo>
                <a:lnTo>
                  <a:pt x="353694" y="157480"/>
                </a:lnTo>
                <a:lnTo>
                  <a:pt x="352679" y="151256"/>
                </a:lnTo>
                <a:lnTo>
                  <a:pt x="353313" y="139954"/>
                </a:lnTo>
                <a:lnTo>
                  <a:pt x="353694" y="157480"/>
                </a:lnTo>
                <a:lnTo>
                  <a:pt x="359282" y="225552"/>
                </a:lnTo>
                <a:lnTo>
                  <a:pt x="358648" y="175641"/>
                </a:lnTo>
                <a:lnTo>
                  <a:pt x="361061" y="181863"/>
                </a:lnTo>
                <a:lnTo>
                  <a:pt x="363981" y="187833"/>
                </a:lnTo>
                <a:lnTo>
                  <a:pt x="367284" y="193548"/>
                </a:lnTo>
                <a:lnTo>
                  <a:pt x="370459" y="199136"/>
                </a:lnTo>
                <a:lnTo>
                  <a:pt x="371982" y="234569"/>
                </a:lnTo>
                <a:lnTo>
                  <a:pt x="374269" y="203835"/>
                </a:lnTo>
                <a:lnTo>
                  <a:pt x="372363" y="115188"/>
                </a:lnTo>
                <a:lnTo>
                  <a:pt x="378587" y="112775"/>
                </a:lnTo>
                <a:lnTo>
                  <a:pt x="385444" y="112522"/>
                </a:lnTo>
                <a:lnTo>
                  <a:pt x="392811" y="114300"/>
                </a:lnTo>
                <a:lnTo>
                  <a:pt x="397382" y="216535"/>
                </a:lnTo>
                <a:lnTo>
                  <a:pt x="402970" y="216027"/>
                </a:lnTo>
                <a:lnTo>
                  <a:pt x="412495" y="234823"/>
                </a:lnTo>
                <a:lnTo>
                  <a:pt x="414909" y="210947"/>
                </a:lnTo>
                <a:lnTo>
                  <a:pt x="417322" y="209042"/>
                </a:lnTo>
                <a:lnTo>
                  <a:pt x="424138" y="228548"/>
                </a:lnTo>
                <a:lnTo>
                  <a:pt x="433450" y="219963"/>
                </a:lnTo>
                <a:lnTo>
                  <a:pt x="428751" y="194691"/>
                </a:lnTo>
                <a:lnTo>
                  <a:pt x="430784" y="190373"/>
                </a:lnTo>
                <a:lnTo>
                  <a:pt x="433450" y="219963"/>
                </a:lnTo>
                <a:lnTo>
                  <a:pt x="435184" y="217789"/>
                </a:lnTo>
                <a:lnTo>
                  <a:pt x="441900" y="207430"/>
                </a:lnTo>
                <a:lnTo>
                  <a:pt x="447548" y="195325"/>
                </a:lnTo>
                <a:lnTo>
                  <a:pt x="436753" y="175006"/>
                </a:lnTo>
                <a:lnTo>
                  <a:pt x="434848" y="180848"/>
                </a:lnTo>
                <a:lnTo>
                  <a:pt x="432943" y="186055"/>
                </a:lnTo>
                <a:lnTo>
                  <a:pt x="436753" y="175006"/>
                </a:lnTo>
                <a:lnTo>
                  <a:pt x="426593" y="198500"/>
                </a:lnTo>
                <a:lnTo>
                  <a:pt x="424434" y="201549"/>
                </a:lnTo>
                <a:lnTo>
                  <a:pt x="422275" y="204597"/>
                </a:lnTo>
                <a:lnTo>
                  <a:pt x="417449" y="124968"/>
                </a:lnTo>
                <a:lnTo>
                  <a:pt x="412114" y="212471"/>
                </a:lnTo>
                <a:lnTo>
                  <a:pt x="409067" y="213741"/>
                </a:lnTo>
                <a:lnTo>
                  <a:pt x="405083" y="118592"/>
                </a:lnTo>
                <a:lnTo>
                  <a:pt x="393991" y="114603"/>
                </a:lnTo>
                <a:lnTo>
                  <a:pt x="399795" y="96519"/>
                </a:lnTo>
                <a:lnTo>
                  <a:pt x="392049" y="94234"/>
                </a:lnTo>
                <a:lnTo>
                  <a:pt x="384682" y="93344"/>
                </a:lnTo>
                <a:lnTo>
                  <a:pt x="377444" y="92456"/>
                </a:lnTo>
                <a:lnTo>
                  <a:pt x="370078" y="93472"/>
                </a:lnTo>
                <a:lnTo>
                  <a:pt x="362838" y="96266"/>
                </a:lnTo>
                <a:lnTo>
                  <a:pt x="366522" y="117475"/>
                </a:lnTo>
                <a:lnTo>
                  <a:pt x="362076" y="120777"/>
                </a:lnTo>
                <a:lnTo>
                  <a:pt x="359029" y="125094"/>
                </a:lnTo>
                <a:lnTo>
                  <a:pt x="356362" y="169672"/>
                </a:lnTo>
                <a:lnTo>
                  <a:pt x="354711" y="163575"/>
                </a:lnTo>
                <a:lnTo>
                  <a:pt x="354075" y="134366"/>
                </a:lnTo>
                <a:lnTo>
                  <a:pt x="352551" y="145415"/>
                </a:lnTo>
                <a:lnTo>
                  <a:pt x="353568" y="219583"/>
                </a:lnTo>
                <a:lnTo>
                  <a:pt x="359282" y="225552"/>
                </a:lnTo>
                <a:close/>
              </a:path>
              <a:path w="539495" h="362077">
                <a:moveTo>
                  <a:pt x="367284" y="193548"/>
                </a:moveTo>
                <a:lnTo>
                  <a:pt x="363981" y="187833"/>
                </a:lnTo>
                <a:lnTo>
                  <a:pt x="361061" y="181863"/>
                </a:lnTo>
                <a:lnTo>
                  <a:pt x="358648" y="175641"/>
                </a:lnTo>
                <a:lnTo>
                  <a:pt x="359282" y="225552"/>
                </a:lnTo>
                <a:lnTo>
                  <a:pt x="365632" y="230124"/>
                </a:lnTo>
                <a:lnTo>
                  <a:pt x="371982" y="234569"/>
                </a:lnTo>
                <a:lnTo>
                  <a:pt x="370459" y="199136"/>
                </a:lnTo>
                <a:lnTo>
                  <a:pt x="367284" y="193548"/>
                </a:lnTo>
                <a:close/>
              </a:path>
              <a:path w="539495" h="362077">
                <a:moveTo>
                  <a:pt x="329698" y="131614"/>
                </a:moveTo>
                <a:lnTo>
                  <a:pt x="327832" y="143660"/>
                </a:lnTo>
                <a:lnTo>
                  <a:pt x="328168" y="156844"/>
                </a:lnTo>
                <a:lnTo>
                  <a:pt x="328909" y="162317"/>
                </a:lnTo>
                <a:lnTo>
                  <a:pt x="331623" y="174482"/>
                </a:lnTo>
                <a:lnTo>
                  <a:pt x="335914" y="187198"/>
                </a:lnTo>
                <a:lnTo>
                  <a:pt x="342279" y="201389"/>
                </a:lnTo>
                <a:lnTo>
                  <a:pt x="348614" y="212090"/>
                </a:lnTo>
                <a:lnTo>
                  <a:pt x="353568" y="219583"/>
                </a:lnTo>
                <a:lnTo>
                  <a:pt x="352551" y="145415"/>
                </a:lnTo>
                <a:lnTo>
                  <a:pt x="354075" y="134366"/>
                </a:lnTo>
                <a:lnTo>
                  <a:pt x="355981" y="129412"/>
                </a:lnTo>
                <a:lnTo>
                  <a:pt x="359029" y="125094"/>
                </a:lnTo>
                <a:lnTo>
                  <a:pt x="362076" y="120777"/>
                </a:lnTo>
                <a:lnTo>
                  <a:pt x="366522" y="117475"/>
                </a:lnTo>
                <a:lnTo>
                  <a:pt x="362838" y="96266"/>
                </a:lnTo>
                <a:lnTo>
                  <a:pt x="362693" y="96320"/>
                </a:lnTo>
                <a:lnTo>
                  <a:pt x="350762" y="102273"/>
                </a:lnTo>
                <a:lnTo>
                  <a:pt x="341375" y="110109"/>
                </a:lnTo>
                <a:lnTo>
                  <a:pt x="335914" y="115950"/>
                </a:lnTo>
                <a:lnTo>
                  <a:pt x="332105" y="122809"/>
                </a:lnTo>
                <a:lnTo>
                  <a:pt x="329945" y="130683"/>
                </a:lnTo>
                <a:lnTo>
                  <a:pt x="329698" y="131614"/>
                </a:lnTo>
                <a:close/>
              </a:path>
              <a:path w="539495" h="362077">
                <a:moveTo>
                  <a:pt x="355981" y="129412"/>
                </a:moveTo>
                <a:lnTo>
                  <a:pt x="354075" y="134366"/>
                </a:lnTo>
                <a:lnTo>
                  <a:pt x="354711" y="163575"/>
                </a:lnTo>
                <a:lnTo>
                  <a:pt x="356362" y="169672"/>
                </a:lnTo>
                <a:lnTo>
                  <a:pt x="359029" y="125094"/>
                </a:lnTo>
                <a:lnTo>
                  <a:pt x="355981" y="129412"/>
                </a:lnTo>
                <a:close/>
              </a:path>
              <a:path w="539495" h="362077">
                <a:moveTo>
                  <a:pt x="454025" y="30353"/>
                </a:moveTo>
                <a:lnTo>
                  <a:pt x="456819" y="31496"/>
                </a:lnTo>
                <a:lnTo>
                  <a:pt x="459486" y="32638"/>
                </a:lnTo>
                <a:lnTo>
                  <a:pt x="463550" y="32131"/>
                </a:lnTo>
                <a:lnTo>
                  <a:pt x="468884" y="30099"/>
                </a:lnTo>
                <a:lnTo>
                  <a:pt x="474344" y="28067"/>
                </a:lnTo>
                <a:lnTo>
                  <a:pt x="477774" y="25654"/>
                </a:lnTo>
                <a:lnTo>
                  <a:pt x="479044" y="22860"/>
                </a:lnTo>
                <a:lnTo>
                  <a:pt x="480313" y="20193"/>
                </a:lnTo>
                <a:lnTo>
                  <a:pt x="479932" y="16129"/>
                </a:lnTo>
                <a:lnTo>
                  <a:pt x="477900" y="10668"/>
                </a:lnTo>
                <a:lnTo>
                  <a:pt x="475869" y="5461"/>
                </a:lnTo>
                <a:lnTo>
                  <a:pt x="473456" y="2286"/>
                </a:lnTo>
                <a:lnTo>
                  <a:pt x="470788" y="1143"/>
                </a:lnTo>
                <a:lnTo>
                  <a:pt x="468122" y="0"/>
                </a:lnTo>
                <a:lnTo>
                  <a:pt x="464057" y="381"/>
                </a:lnTo>
                <a:lnTo>
                  <a:pt x="458597" y="2540"/>
                </a:lnTo>
                <a:lnTo>
                  <a:pt x="453136" y="4572"/>
                </a:lnTo>
                <a:lnTo>
                  <a:pt x="449834" y="6985"/>
                </a:lnTo>
                <a:lnTo>
                  <a:pt x="448563" y="9779"/>
                </a:lnTo>
                <a:lnTo>
                  <a:pt x="447167" y="12446"/>
                </a:lnTo>
                <a:lnTo>
                  <a:pt x="447548" y="16510"/>
                </a:lnTo>
                <a:lnTo>
                  <a:pt x="449706" y="21843"/>
                </a:lnTo>
                <a:lnTo>
                  <a:pt x="451738" y="27178"/>
                </a:lnTo>
                <a:lnTo>
                  <a:pt x="454025" y="30353"/>
                </a:lnTo>
                <a:close/>
              </a:path>
              <a:path w="539495" h="362077">
                <a:moveTo>
                  <a:pt x="468630" y="62737"/>
                </a:moveTo>
                <a:lnTo>
                  <a:pt x="516636" y="187833"/>
                </a:lnTo>
                <a:lnTo>
                  <a:pt x="519049" y="190119"/>
                </a:lnTo>
                <a:lnTo>
                  <a:pt x="522478" y="189992"/>
                </a:lnTo>
                <a:lnTo>
                  <a:pt x="529589" y="187706"/>
                </a:lnTo>
                <a:lnTo>
                  <a:pt x="536701" y="184531"/>
                </a:lnTo>
                <a:lnTo>
                  <a:pt x="539495" y="181737"/>
                </a:lnTo>
                <a:lnTo>
                  <a:pt x="539495" y="178943"/>
                </a:lnTo>
                <a:lnTo>
                  <a:pt x="491489" y="53975"/>
                </a:lnTo>
                <a:lnTo>
                  <a:pt x="489712" y="51943"/>
                </a:lnTo>
                <a:lnTo>
                  <a:pt x="488823" y="51688"/>
                </a:lnTo>
                <a:lnTo>
                  <a:pt x="485648" y="51816"/>
                </a:lnTo>
                <a:lnTo>
                  <a:pt x="478281" y="54102"/>
                </a:lnTo>
                <a:lnTo>
                  <a:pt x="471424" y="57277"/>
                </a:lnTo>
                <a:lnTo>
                  <a:pt x="468503" y="60071"/>
                </a:lnTo>
                <a:lnTo>
                  <a:pt x="468630" y="62737"/>
                </a:lnTo>
                <a:close/>
              </a:path>
              <a:path w="539495" h="362077">
                <a:moveTo>
                  <a:pt x="353313" y="139954"/>
                </a:moveTo>
                <a:lnTo>
                  <a:pt x="352679" y="151256"/>
                </a:lnTo>
                <a:lnTo>
                  <a:pt x="353694" y="157480"/>
                </a:lnTo>
                <a:lnTo>
                  <a:pt x="353313" y="139954"/>
                </a:lnTo>
                <a:close/>
              </a:path>
              <a:path w="539495" h="362077">
                <a:moveTo>
                  <a:pt x="436753" y="175006"/>
                </a:moveTo>
                <a:lnTo>
                  <a:pt x="432943" y="186055"/>
                </a:lnTo>
                <a:lnTo>
                  <a:pt x="434848" y="180848"/>
                </a:lnTo>
                <a:lnTo>
                  <a:pt x="436753" y="175006"/>
                </a:lnTo>
                <a:close/>
              </a:path>
              <a:path w="539495" h="362077">
                <a:moveTo>
                  <a:pt x="428751" y="194691"/>
                </a:moveTo>
                <a:lnTo>
                  <a:pt x="433450" y="219963"/>
                </a:lnTo>
                <a:lnTo>
                  <a:pt x="430784" y="190373"/>
                </a:lnTo>
                <a:lnTo>
                  <a:pt x="428751" y="194691"/>
                </a:lnTo>
                <a:close/>
              </a:path>
              <a:path w="539495" h="362077">
                <a:moveTo>
                  <a:pt x="380238" y="27812"/>
                </a:moveTo>
                <a:lnTo>
                  <a:pt x="408050" y="100456"/>
                </a:lnTo>
                <a:lnTo>
                  <a:pt x="399795" y="96519"/>
                </a:lnTo>
                <a:lnTo>
                  <a:pt x="393991" y="114603"/>
                </a:lnTo>
                <a:lnTo>
                  <a:pt x="405083" y="118592"/>
                </a:lnTo>
                <a:lnTo>
                  <a:pt x="409067" y="213741"/>
                </a:lnTo>
                <a:lnTo>
                  <a:pt x="412114" y="212471"/>
                </a:lnTo>
                <a:lnTo>
                  <a:pt x="417449" y="124968"/>
                </a:lnTo>
                <a:lnTo>
                  <a:pt x="422275" y="204597"/>
                </a:lnTo>
                <a:lnTo>
                  <a:pt x="424434" y="201549"/>
                </a:lnTo>
                <a:lnTo>
                  <a:pt x="426593" y="198500"/>
                </a:lnTo>
                <a:lnTo>
                  <a:pt x="436753" y="175006"/>
                </a:lnTo>
                <a:lnTo>
                  <a:pt x="447548" y="195325"/>
                </a:lnTo>
                <a:lnTo>
                  <a:pt x="453898" y="211836"/>
                </a:lnTo>
                <a:lnTo>
                  <a:pt x="455803" y="213994"/>
                </a:lnTo>
                <a:lnTo>
                  <a:pt x="458469" y="214249"/>
                </a:lnTo>
                <a:lnTo>
                  <a:pt x="461010" y="213741"/>
                </a:lnTo>
                <a:lnTo>
                  <a:pt x="464057" y="212979"/>
                </a:lnTo>
                <a:lnTo>
                  <a:pt x="467868" y="211455"/>
                </a:lnTo>
                <a:lnTo>
                  <a:pt x="471805" y="209423"/>
                </a:lnTo>
                <a:lnTo>
                  <a:pt x="474472" y="206883"/>
                </a:lnTo>
                <a:lnTo>
                  <a:pt x="474344" y="204088"/>
                </a:lnTo>
                <a:lnTo>
                  <a:pt x="403225" y="19050"/>
                </a:lnTo>
                <a:lnTo>
                  <a:pt x="401319" y="16891"/>
                </a:lnTo>
                <a:lnTo>
                  <a:pt x="400431" y="16637"/>
                </a:lnTo>
                <a:lnTo>
                  <a:pt x="397256" y="16891"/>
                </a:lnTo>
                <a:lnTo>
                  <a:pt x="389889" y="19050"/>
                </a:lnTo>
                <a:lnTo>
                  <a:pt x="383159" y="22225"/>
                </a:lnTo>
                <a:lnTo>
                  <a:pt x="380111" y="25018"/>
                </a:lnTo>
                <a:lnTo>
                  <a:pt x="380238" y="27812"/>
                </a:lnTo>
                <a:close/>
              </a:path>
              <a:path w="539495" h="362077">
                <a:moveTo>
                  <a:pt x="291846" y="225425"/>
                </a:moveTo>
                <a:lnTo>
                  <a:pt x="292227" y="238125"/>
                </a:lnTo>
                <a:lnTo>
                  <a:pt x="292608" y="232029"/>
                </a:lnTo>
                <a:lnTo>
                  <a:pt x="291846" y="225425"/>
                </a:lnTo>
                <a:close/>
              </a:path>
              <a:path w="539495" h="362077">
                <a:moveTo>
                  <a:pt x="179133" y="219594"/>
                </a:moveTo>
                <a:lnTo>
                  <a:pt x="181474" y="231873"/>
                </a:lnTo>
                <a:lnTo>
                  <a:pt x="185547" y="244475"/>
                </a:lnTo>
                <a:lnTo>
                  <a:pt x="187696" y="249785"/>
                </a:lnTo>
                <a:lnTo>
                  <a:pt x="193492" y="261432"/>
                </a:lnTo>
                <a:lnTo>
                  <a:pt x="200152" y="271399"/>
                </a:lnTo>
                <a:lnTo>
                  <a:pt x="209479" y="281322"/>
                </a:lnTo>
                <a:lnTo>
                  <a:pt x="203453" y="213233"/>
                </a:lnTo>
                <a:lnTo>
                  <a:pt x="204470" y="194944"/>
                </a:lnTo>
                <a:lnTo>
                  <a:pt x="205994" y="189356"/>
                </a:lnTo>
                <a:lnTo>
                  <a:pt x="208661" y="184277"/>
                </a:lnTo>
                <a:lnTo>
                  <a:pt x="211328" y="240792"/>
                </a:lnTo>
                <a:lnTo>
                  <a:pt x="219709" y="288290"/>
                </a:lnTo>
                <a:lnTo>
                  <a:pt x="227075" y="292227"/>
                </a:lnTo>
                <a:lnTo>
                  <a:pt x="221615" y="258063"/>
                </a:lnTo>
                <a:lnTo>
                  <a:pt x="225678" y="262509"/>
                </a:lnTo>
                <a:lnTo>
                  <a:pt x="230378" y="265811"/>
                </a:lnTo>
                <a:lnTo>
                  <a:pt x="235077" y="269113"/>
                </a:lnTo>
                <a:lnTo>
                  <a:pt x="243967" y="294259"/>
                </a:lnTo>
                <a:lnTo>
                  <a:pt x="247420" y="294205"/>
                </a:lnTo>
                <a:lnTo>
                  <a:pt x="259548" y="292528"/>
                </a:lnTo>
                <a:lnTo>
                  <a:pt x="266319" y="268859"/>
                </a:lnTo>
                <a:lnTo>
                  <a:pt x="264795" y="172719"/>
                </a:lnTo>
                <a:lnTo>
                  <a:pt x="269494" y="176149"/>
                </a:lnTo>
                <a:lnTo>
                  <a:pt x="275336" y="150368"/>
                </a:lnTo>
                <a:lnTo>
                  <a:pt x="267970" y="146558"/>
                </a:lnTo>
                <a:lnTo>
                  <a:pt x="260223" y="169291"/>
                </a:lnTo>
                <a:lnTo>
                  <a:pt x="258953" y="271653"/>
                </a:lnTo>
                <a:lnTo>
                  <a:pt x="252222" y="272669"/>
                </a:lnTo>
                <a:lnTo>
                  <a:pt x="246253" y="271906"/>
                </a:lnTo>
                <a:lnTo>
                  <a:pt x="240284" y="271272"/>
                </a:lnTo>
                <a:lnTo>
                  <a:pt x="236220" y="166878"/>
                </a:lnTo>
                <a:lnTo>
                  <a:pt x="228853" y="169672"/>
                </a:lnTo>
                <a:lnTo>
                  <a:pt x="222123" y="172338"/>
                </a:lnTo>
                <a:lnTo>
                  <a:pt x="217931" y="252475"/>
                </a:lnTo>
                <a:lnTo>
                  <a:pt x="214375" y="246887"/>
                </a:lnTo>
                <a:lnTo>
                  <a:pt x="212725" y="180086"/>
                </a:lnTo>
                <a:lnTo>
                  <a:pt x="217334" y="152259"/>
                </a:lnTo>
                <a:lnTo>
                  <a:pt x="205853" y="158514"/>
                </a:lnTo>
                <a:lnTo>
                  <a:pt x="202946" y="200533"/>
                </a:lnTo>
                <a:lnTo>
                  <a:pt x="202692" y="206629"/>
                </a:lnTo>
                <a:lnTo>
                  <a:pt x="196469" y="165988"/>
                </a:lnTo>
                <a:lnTo>
                  <a:pt x="187655" y="176770"/>
                </a:lnTo>
                <a:lnTo>
                  <a:pt x="182118" y="188087"/>
                </a:lnTo>
                <a:lnTo>
                  <a:pt x="181559" y="189740"/>
                </a:lnTo>
                <a:lnTo>
                  <a:pt x="178962" y="201902"/>
                </a:lnTo>
                <a:lnTo>
                  <a:pt x="178689" y="214884"/>
                </a:lnTo>
                <a:lnTo>
                  <a:pt x="179133" y="219594"/>
                </a:lnTo>
                <a:close/>
              </a:path>
              <a:path w="539495" h="362077">
                <a:moveTo>
                  <a:pt x="1396" y="194563"/>
                </a:moveTo>
                <a:lnTo>
                  <a:pt x="62992" y="354838"/>
                </a:lnTo>
                <a:lnTo>
                  <a:pt x="58546" y="272415"/>
                </a:lnTo>
                <a:lnTo>
                  <a:pt x="87122" y="261493"/>
                </a:lnTo>
                <a:lnTo>
                  <a:pt x="89281" y="237871"/>
                </a:lnTo>
                <a:lnTo>
                  <a:pt x="86614" y="184531"/>
                </a:lnTo>
                <a:lnTo>
                  <a:pt x="84581" y="240537"/>
                </a:lnTo>
                <a:lnTo>
                  <a:pt x="78486" y="242950"/>
                </a:lnTo>
                <a:lnTo>
                  <a:pt x="51308" y="253365"/>
                </a:lnTo>
                <a:lnTo>
                  <a:pt x="28956" y="195199"/>
                </a:lnTo>
                <a:lnTo>
                  <a:pt x="47371" y="165735"/>
                </a:lnTo>
                <a:lnTo>
                  <a:pt x="6603" y="181483"/>
                </a:lnTo>
                <a:lnTo>
                  <a:pt x="2667" y="183769"/>
                </a:lnTo>
                <a:lnTo>
                  <a:pt x="0" y="188087"/>
                </a:lnTo>
                <a:lnTo>
                  <a:pt x="0" y="191008"/>
                </a:lnTo>
                <a:lnTo>
                  <a:pt x="1396" y="194563"/>
                </a:lnTo>
                <a:close/>
              </a:path>
              <a:path w="539495" h="362077">
                <a:moveTo>
                  <a:pt x="143002" y="297306"/>
                </a:moveTo>
                <a:lnTo>
                  <a:pt x="144906" y="331850"/>
                </a:lnTo>
                <a:lnTo>
                  <a:pt x="143256" y="292862"/>
                </a:lnTo>
                <a:lnTo>
                  <a:pt x="143002" y="297306"/>
                </a:lnTo>
                <a:close/>
              </a:path>
              <a:path w="539495" h="362077">
                <a:moveTo>
                  <a:pt x="118364" y="235585"/>
                </a:moveTo>
                <a:lnTo>
                  <a:pt x="113030" y="236474"/>
                </a:lnTo>
                <a:lnTo>
                  <a:pt x="112140" y="255905"/>
                </a:lnTo>
                <a:lnTo>
                  <a:pt x="106680" y="256412"/>
                </a:lnTo>
                <a:lnTo>
                  <a:pt x="101473" y="217043"/>
                </a:lnTo>
                <a:lnTo>
                  <a:pt x="100965" y="208787"/>
                </a:lnTo>
                <a:lnTo>
                  <a:pt x="100075" y="204850"/>
                </a:lnTo>
                <a:lnTo>
                  <a:pt x="100837" y="220853"/>
                </a:lnTo>
                <a:lnTo>
                  <a:pt x="101092" y="256921"/>
                </a:lnTo>
                <a:lnTo>
                  <a:pt x="94615" y="258572"/>
                </a:lnTo>
                <a:lnTo>
                  <a:pt x="117602" y="322453"/>
                </a:lnTo>
                <a:lnTo>
                  <a:pt x="117093" y="256540"/>
                </a:lnTo>
                <a:lnTo>
                  <a:pt x="118364" y="235585"/>
                </a:lnTo>
                <a:close/>
              </a:path>
              <a:path w="539495" h="362077">
                <a:moveTo>
                  <a:pt x="99440" y="224662"/>
                </a:moveTo>
                <a:lnTo>
                  <a:pt x="101092" y="256921"/>
                </a:lnTo>
                <a:lnTo>
                  <a:pt x="100837" y="220853"/>
                </a:lnTo>
                <a:lnTo>
                  <a:pt x="100075" y="204850"/>
                </a:lnTo>
                <a:lnTo>
                  <a:pt x="99440" y="224662"/>
                </a:lnTo>
                <a:close/>
              </a:path>
              <a:path w="539495" h="362077">
                <a:moveTo>
                  <a:pt x="95631" y="160909"/>
                </a:moveTo>
                <a:lnTo>
                  <a:pt x="89534" y="158877"/>
                </a:lnTo>
                <a:lnTo>
                  <a:pt x="89662" y="186690"/>
                </a:lnTo>
                <a:lnTo>
                  <a:pt x="92456" y="234696"/>
                </a:lnTo>
                <a:lnTo>
                  <a:pt x="95631" y="231648"/>
                </a:lnTo>
                <a:lnTo>
                  <a:pt x="97917" y="228346"/>
                </a:lnTo>
                <a:lnTo>
                  <a:pt x="98552" y="200913"/>
                </a:lnTo>
                <a:lnTo>
                  <a:pt x="96900" y="196596"/>
                </a:lnTo>
                <a:lnTo>
                  <a:pt x="94742" y="192912"/>
                </a:lnTo>
                <a:lnTo>
                  <a:pt x="92202" y="189865"/>
                </a:lnTo>
                <a:lnTo>
                  <a:pt x="95631" y="160909"/>
                </a:lnTo>
                <a:close/>
              </a:path>
              <a:path w="539495" h="362077">
                <a:moveTo>
                  <a:pt x="84581" y="240537"/>
                </a:moveTo>
                <a:lnTo>
                  <a:pt x="86614" y="184531"/>
                </a:lnTo>
                <a:lnTo>
                  <a:pt x="83058" y="183006"/>
                </a:lnTo>
                <a:lnTo>
                  <a:pt x="79628" y="181610"/>
                </a:lnTo>
                <a:lnTo>
                  <a:pt x="78486" y="242950"/>
                </a:lnTo>
                <a:lnTo>
                  <a:pt x="84581" y="240537"/>
                </a:lnTo>
                <a:close/>
              </a:path>
              <a:path w="539495" h="362077">
                <a:moveTo>
                  <a:pt x="78486" y="242950"/>
                </a:moveTo>
                <a:lnTo>
                  <a:pt x="66167" y="181610"/>
                </a:lnTo>
                <a:lnTo>
                  <a:pt x="60803" y="161254"/>
                </a:lnTo>
                <a:lnTo>
                  <a:pt x="47371" y="165735"/>
                </a:lnTo>
                <a:lnTo>
                  <a:pt x="28956" y="195199"/>
                </a:lnTo>
                <a:lnTo>
                  <a:pt x="53593" y="185674"/>
                </a:lnTo>
                <a:lnTo>
                  <a:pt x="60452" y="183006"/>
                </a:lnTo>
                <a:lnTo>
                  <a:pt x="78486" y="242950"/>
                </a:lnTo>
                <a:close/>
              </a:path>
              <a:path w="539495" h="362077">
                <a:moveTo>
                  <a:pt x="53593" y="185674"/>
                </a:moveTo>
                <a:lnTo>
                  <a:pt x="28956" y="195199"/>
                </a:lnTo>
                <a:lnTo>
                  <a:pt x="51308" y="253365"/>
                </a:lnTo>
                <a:lnTo>
                  <a:pt x="78486" y="242950"/>
                </a:lnTo>
                <a:lnTo>
                  <a:pt x="60452" y="183006"/>
                </a:lnTo>
                <a:lnTo>
                  <a:pt x="53593" y="185674"/>
                </a:lnTo>
                <a:close/>
              </a:path>
              <a:path w="539495" h="362077">
                <a:moveTo>
                  <a:pt x="75437" y="180975"/>
                </a:moveTo>
                <a:lnTo>
                  <a:pt x="82677" y="157987"/>
                </a:lnTo>
                <a:lnTo>
                  <a:pt x="75056" y="158623"/>
                </a:lnTo>
                <a:lnTo>
                  <a:pt x="72415" y="158897"/>
                </a:lnTo>
                <a:lnTo>
                  <a:pt x="70865" y="181229"/>
                </a:lnTo>
                <a:lnTo>
                  <a:pt x="75437" y="180975"/>
                </a:lnTo>
                <a:close/>
              </a:path>
              <a:path w="539495" h="362077">
                <a:moveTo>
                  <a:pt x="160147" y="316992"/>
                </a:moveTo>
                <a:lnTo>
                  <a:pt x="162687" y="312800"/>
                </a:lnTo>
                <a:lnTo>
                  <a:pt x="165227" y="308483"/>
                </a:lnTo>
                <a:lnTo>
                  <a:pt x="167131" y="303911"/>
                </a:lnTo>
                <a:lnTo>
                  <a:pt x="168148" y="299212"/>
                </a:lnTo>
                <a:lnTo>
                  <a:pt x="169290" y="294386"/>
                </a:lnTo>
                <a:lnTo>
                  <a:pt x="169672" y="289306"/>
                </a:lnTo>
                <a:lnTo>
                  <a:pt x="169290" y="283972"/>
                </a:lnTo>
                <a:lnTo>
                  <a:pt x="168909" y="278638"/>
                </a:lnTo>
                <a:lnTo>
                  <a:pt x="167640" y="273177"/>
                </a:lnTo>
                <a:lnTo>
                  <a:pt x="165481" y="267588"/>
                </a:lnTo>
                <a:lnTo>
                  <a:pt x="163068" y="261366"/>
                </a:lnTo>
                <a:lnTo>
                  <a:pt x="160020" y="256159"/>
                </a:lnTo>
                <a:lnTo>
                  <a:pt x="156209" y="251841"/>
                </a:lnTo>
                <a:lnTo>
                  <a:pt x="152400" y="247396"/>
                </a:lnTo>
                <a:lnTo>
                  <a:pt x="148209" y="243967"/>
                </a:lnTo>
                <a:lnTo>
                  <a:pt x="143637" y="288290"/>
                </a:lnTo>
                <a:lnTo>
                  <a:pt x="142748" y="283591"/>
                </a:lnTo>
                <a:lnTo>
                  <a:pt x="141731" y="301371"/>
                </a:lnTo>
                <a:lnTo>
                  <a:pt x="140081" y="334772"/>
                </a:lnTo>
                <a:lnTo>
                  <a:pt x="144906" y="331850"/>
                </a:lnTo>
                <a:lnTo>
                  <a:pt x="143002" y="297306"/>
                </a:lnTo>
                <a:lnTo>
                  <a:pt x="143256" y="292862"/>
                </a:lnTo>
                <a:lnTo>
                  <a:pt x="144906" y="331850"/>
                </a:lnTo>
                <a:lnTo>
                  <a:pt x="149225" y="328422"/>
                </a:lnTo>
                <a:lnTo>
                  <a:pt x="153034" y="324738"/>
                </a:lnTo>
                <a:lnTo>
                  <a:pt x="156972" y="321056"/>
                </a:lnTo>
                <a:lnTo>
                  <a:pt x="160147" y="316992"/>
                </a:lnTo>
                <a:close/>
              </a:path>
              <a:path w="539495" h="362077">
                <a:moveTo>
                  <a:pt x="133984" y="237109"/>
                </a:moveTo>
                <a:lnTo>
                  <a:pt x="128778" y="236347"/>
                </a:lnTo>
                <a:lnTo>
                  <a:pt x="125730" y="259461"/>
                </a:lnTo>
                <a:lnTo>
                  <a:pt x="123062" y="320294"/>
                </a:lnTo>
                <a:lnTo>
                  <a:pt x="122555" y="343154"/>
                </a:lnTo>
                <a:lnTo>
                  <a:pt x="129412" y="340613"/>
                </a:lnTo>
                <a:lnTo>
                  <a:pt x="127508" y="317881"/>
                </a:lnTo>
                <a:lnTo>
                  <a:pt x="129540" y="262000"/>
                </a:lnTo>
                <a:lnTo>
                  <a:pt x="131190" y="314960"/>
                </a:lnTo>
                <a:lnTo>
                  <a:pt x="135128" y="337819"/>
                </a:lnTo>
                <a:lnTo>
                  <a:pt x="140081" y="334772"/>
                </a:lnTo>
                <a:lnTo>
                  <a:pt x="141731" y="301371"/>
                </a:lnTo>
                <a:lnTo>
                  <a:pt x="142748" y="283591"/>
                </a:lnTo>
                <a:lnTo>
                  <a:pt x="143637" y="288290"/>
                </a:lnTo>
                <a:lnTo>
                  <a:pt x="148209" y="243967"/>
                </a:lnTo>
                <a:lnTo>
                  <a:pt x="143509" y="241427"/>
                </a:lnTo>
                <a:lnTo>
                  <a:pt x="140843" y="278638"/>
                </a:lnTo>
                <a:lnTo>
                  <a:pt x="139700" y="305054"/>
                </a:lnTo>
                <a:lnTo>
                  <a:pt x="137540" y="308863"/>
                </a:lnTo>
                <a:lnTo>
                  <a:pt x="134747" y="312166"/>
                </a:lnTo>
                <a:lnTo>
                  <a:pt x="132842" y="265430"/>
                </a:lnTo>
                <a:lnTo>
                  <a:pt x="133984" y="237109"/>
                </a:lnTo>
                <a:close/>
              </a:path>
              <a:path w="539495" h="362077">
                <a:moveTo>
                  <a:pt x="134747" y="312166"/>
                </a:moveTo>
                <a:lnTo>
                  <a:pt x="137540" y="308863"/>
                </a:lnTo>
                <a:lnTo>
                  <a:pt x="138811" y="273177"/>
                </a:lnTo>
                <a:lnTo>
                  <a:pt x="140843" y="278638"/>
                </a:lnTo>
                <a:lnTo>
                  <a:pt x="143509" y="241427"/>
                </a:lnTo>
                <a:lnTo>
                  <a:pt x="138937" y="238760"/>
                </a:lnTo>
                <a:lnTo>
                  <a:pt x="136144" y="268859"/>
                </a:lnTo>
                <a:lnTo>
                  <a:pt x="134747" y="312166"/>
                </a:lnTo>
                <a:close/>
              </a:path>
              <a:path w="539495" h="362077">
                <a:moveTo>
                  <a:pt x="136144" y="268859"/>
                </a:moveTo>
                <a:lnTo>
                  <a:pt x="138937" y="238760"/>
                </a:lnTo>
                <a:lnTo>
                  <a:pt x="133984" y="237109"/>
                </a:lnTo>
                <a:lnTo>
                  <a:pt x="132842" y="265430"/>
                </a:lnTo>
                <a:lnTo>
                  <a:pt x="134747" y="312166"/>
                </a:lnTo>
                <a:lnTo>
                  <a:pt x="136144" y="268859"/>
                </a:lnTo>
                <a:close/>
              </a:path>
              <a:path w="539495" h="362077">
                <a:moveTo>
                  <a:pt x="128778" y="236347"/>
                </a:moveTo>
                <a:lnTo>
                  <a:pt x="123571" y="235458"/>
                </a:lnTo>
                <a:lnTo>
                  <a:pt x="121412" y="258063"/>
                </a:lnTo>
                <a:lnTo>
                  <a:pt x="117602" y="322453"/>
                </a:lnTo>
                <a:lnTo>
                  <a:pt x="94615" y="258572"/>
                </a:lnTo>
                <a:lnTo>
                  <a:pt x="101092" y="256921"/>
                </a:lnTo>
                <a:lnTo>
                  <a:pt x="99440" y="224662"/>
                </a:lnTo>
                <a:lnTo>
                  <a:pt x="100075" y="204850"/>
                </a:lnTo>
                <a:lnTo>
                  <a:pt x="100965" y="208787"/>
                </a:lnTo>
                <a:lnTo>
                  <a:pt x="101473" y="217043"/>
                </a:lnTo>
                <a:lnTo>
                  <a:pt x="106680" y="256412"/>
                </a:lnTo>
                <a:lnTo>
                  <a:pt x="112140" y="255905"/>
                </a:lnTo>
                <a:lnTo>
                  <a:pt x="113030" y="236474"/>
                </a:lnTo>
                <a:lnTo>
                  <a:pt x="116331" y="233299"/>
                </a:lnTo>
                <a:lnTo>
                  <a:pt x="118872" y="229869"/>
                </a:lnTo>
                <a:lnTo>
                  <a:pt x="120903" y="226187"/>
                </a:lnTo>
                <a:lnTo>
                  <a:pt x="122936" y="222377"/>
                </a:lnTo>
                <a:lnTo>
                  <a:pt x="124333" y="218440"/>
                </a:lnTo>
                <a:lnTo>
                  <a:pt x="125095" y="214375"/>
                </a:lnTo>
                <a:lnTo>
                  <a:pt x="125730" y="210438"/>
                </a:lnTo>
                <a:lnTo>
                  <a:pt x="125856" y="206248"/>
                </a:lnTo>
                <a:lnTo>
                  <a:pt x="125475" y="201930"/>
                </a:lnTo>
                <a:lnTo>
                  <a:pt x="124968" y="197612"/>
                </a:lnTo>
                <a:lnTo>
                  <a:pt x="123952" y="193421"/>
                </a:lnTo>
                <a:lnTo>
                  <a:pt x="122300" y="189103"/>
                </a:lnTo>
                <a:lnTo>
                  <a:pt x="119506" y="181991"/>
                </a:lnTo>
                <a:lnTo>
                  <a:pt x="115950" y="176022"/>
                </a:lnTo>
                <a:lnTo>
                  <a:pt x="111378" y="171323"/>
                </a:lnTo>
                <a:lnTo>
                  <a:pt x="106934" y="166497"/>
                </a:lnTo>
                <a:lnTo>
                  <a:pt x="101600" y="163068"/>
                </a:lnTo>
                <a:lnTo>
                  <a:pt x="101218" y="212852"/>
                </a:lnTo>
                <a:lnTo>
                  <a:pt x="101600" y="163068"/>
                </a:lnTo>
                <a:lnTo>
                  <a:pt x="95631" y="160909"/>
                </a:lnTo>
                <a:lnTo>
                  <a:pt x="92202" y="189865"/>
                </a:lnTo>
                <a:lnTo>
                  <a:pt x="94742" y="192912"/>
                </a:lnTo>
                <a:lnTo>
                  <a:pt x="96900" y="196596"/>
                </a:lnTo>
                <a:lnTo>
                  <a:pt x="98552" y="200913"/>
                </a:lnTo>
                <a:lnTo>
                  <a:pt x="97917" y="228346"/>
                </a:lnTo>
                <a:lnTo>
                  <a:pt x="95631" y="231648"/>
                </a:lnTo>
                <a:lnTo>
                  <a:pt x="92456" y="234696"/>
                </a:lnTo>
                <a:lnTo>
                  <a:pt x="89662" y="186690"/>
                </a:lnTo>
                <a:lnTo>
                  <a:pt x="89534" y="158877"/>
                </a:lnTo>
                <a:lnTo>
                  <a:pt x="82677" y="157987"/>
                </a:lnTo>
                <a:lnTo>
                  <a:pt x="75437" y="180975"/>
                </a:lnTo>
                <a:lnTo>
                  <a:pt x="70865" y="181229"/>
                </a:lnTo>
                <a:lnTo>
                  <a:pt x="72415" y="158897"/>
                </a:lnTo>
                <a:lnTo>
                  <a:pt x="60803" y="161254"/>
                </a:lnTo>
                <a:lnTo>
                  <a:pt x="66167" y="181610"/>
                </a:lnTo>
                <a:lnTo>
                  <a:pt x="78486" y="242950"/>
                </a:lnTo>
                <a:lnTo>
                  <a:pt x="79628" y="181610"/>
                </a:lnTo>
                <a:lnTo>
                  <a:pt x="83058" y="183006"/>
                </a:lnTo>
                <a:lnTo>
                  <a:pt x="86614" y="184531"/>
                </a:lnTo>
                <a:lnTo>
                  <a:pt x="89281" y="237871"/>
                </a:lnTo>
                <a:lnTo>
                  <a:pt x="87122" y="261493"/>
                </a:lnTo>
                <a:lnTo>
                  <a:pt x="82931" y="335788"/>
                </a:lnTo>
                <a:lnTo>
                  <a:pt x="75692" y="361188"/>
                </a:lnTo>
                <a:lnTo>
                  <a:pt x="122555" y="343154"/>
                </a:lnTo>
                <a:lnTo>
                  <a:pt x="123062" y="320294"/>
                </a:lnTo>
                <a:lnTo>
                  <a:pt x="125730" y="259461"/>
                </a:lnTo>
                <a:lnTo>
                  <a:pt x="128778" y="236347"/>
                </a:lnTo>
                <a:close/>
              </a:path>
              <a:path w="539495" h="362077">
                <a:moveTo>
                  <a:pt x="121412" y="258063"/>
                </a:moveTo>
                <a:lnTo>
                  <a:pt x="123571" y="235458"/>
                </a:lnTo>
                <a:lnTo>
                  <a:pt x="118364" y="235585"/>
                </a:lnTo>
                <a:lnTo>
                  <a:pt x="117093" y="256540"/>
                </a:lnTo>
                <a:lnTo>
                  <a:pt x="117602" y="322453"/>
                </a:lnTo>
                <a:lnTo>
                  <a:pt x="121412" y="258063"/>
                </a:lnTo>
                <a:close/>
              </a:path>
              <a:path w="539495" h="362077">
                <a:moveTo>
                  <a:pt x="131190" y="314960"/>
                </a:moveTo>
                <a:lnTo>
                  <a:pt x="129540" y="262000"/>
                </a:lnTo>
                <a:lnTo>
                  <a:pt x="127508" y="317881"/>
                </a:lnTo>
                <a:lnTo>
                  <a:pt x="129412" y="340613"/>
                </a:lnTo>
                <a:lnTo>
                  <a:pt x="135128" y="337819"/>
                </a:lnTo>
                <a:lnTo>
                  <a:pt x="131190" y="314960"/>
                </a:lnTo>
                <a:close/>
              </a:path>
              <a:path w="539495" h="362077">
                <a:moveTo>
                  <a:pt x="82931" y="335788"/>
                </a:moveTo>
                <a:lnTo>
                  <a:pt x="87122" y="261493"/>
                </a:lnTo>
                <a:lnTo>
                  <a:pt x="58546" y="272415"/>
                </a:lnTo>
                <a:lnTo>
                  <a:pt x="62992" y="354838"/>
                </a:lnTo>
                <a:lnTo>
                  <a:pt x="64389" y="358521"/>
                </a:lnTo>
                <a:lnTo>
                  <a:pt x="66293" y="360680"/>
                </a:lnTo>
                <a:lnTo>
                  <a:pt x="68834" y="361315"/>
                </a:lnTo>
                <a:lnTo>
                  <a:pt x="71247" y="362077"/>
                </a:lnTo>
                <a:lnTo>
                  <a:pt x="75692" y="361188"/>
                </a:lnTo>
                <a:lnTo>
                  <a:pt x="82931" y="335788"/>
                </a:lnTo>
                <a:close/>
              </a:path>
              <a:path w="539495" h="362077">
                <a:moveTo>
                  <a:pt x="138811" y="273177"/>
                </a:moveTo>
                <a:lnTo>
                  <a:pt x="137540" y="308863"/>
                </a:lnTo>
                <a:lnTo>
                  <a:pt x="139700" y="305054"/>
                </a:lnTo>
                <a:lnTo>
                  <a:pt x="140843" y="278638"/>
                </a:lnTo>
                <a:lnTo>
                  <a:pt x="138811" y="273177"/>
                </a:lnTo>
                <a:close/>
              </a:path>
              <a:path w="539495" h="362077">
                <a:moveTo>
                  <a:pt x="259548" y="292528"/>
                </a:moveTo>
                <a:lnTo>
                  <a:pt x="272542" y="288544"/>
                </a:lnTo>
                <a:lnTo>
                  <a:pt x="277576" y="286450"/>
                </a:lnTo>
                <a:lnTo>
                  <a:pt x="273050" y="266192"/>
                </a:lnTo>
                <a:lnTo>
                  <a:pt x="273558" y="180721"/>
                </a:lnTo>
                <a:lnTo>
                  <a:pt x="277114" y="186181"/>
                </a:lnTo>
                <a:lnTo>
                  <a:pt x="280670" y="191769"/>
                </a:lnTo>
                <a:lnTo>
                  <a:pt x="282448" y="258444"/>
                </a:lnTo>
                <a:lnTo>
                  <a:pt x="289011" y="280236"/>
                </a:lnTo>
                <a:lnTo>
                  <a:pt x="298450" y="272669"/>
                </a:lnTo>
                <a:lnTo>
                  <a:pt x="292227" y="238125"/>
                </a:lnTo>
                <a:lnTo>
                  <a:pt x="291846" y="225425"/>
                </a:lnTo>
                <a:lnTo>
                  <a:pt x="292608" y="232029"/>
                </a:lnTo>
                <a:lnTo>
                  <a:pt x="292227" y="238125"/>
                </a:lnTo>
                <a:lnTo>
                  <a:pt x="298450" y="272669"/>
                </a:lnTo>
                <a:lnTo>
                  <a:pt x="307291" y="261731"/>
                </a:lnTo>
                <a:lnTo>
                  <a:pt x="312800" y="250444"/>
                </a:lnTo>
                <a:lnTo>
                  <a:pt x="316072" y="236668"/>
                </a:lnTo>
                <a:lnTo>
                  <a:pt x="316356" y="223647"/>
                </a:lnTo>
                <a:lnTo>
                  <a:pt x="315915" y="218959"/>
                </a:lnTo>
                <a:lnTo>
                  <a:pt x="313599" y="206668"/>
                </a:lnTo>
                <a:lnTo>
                  <a:pt x="309625" y="194056"/>
                </a:lnTo>
                <a:lnTo>
                  <a:pt x="307494" y="188841"/>
                </a:lnTo>
                <a:lnTo>
                  <a:pt x="301665" y="177234"/>
                </a:lnTo>
                <a:lnTo>
                  <a:pt x="294894" y="167259"/>
                </a:lnTo>
                <a:lnTo>
                  <a:pt x="294599" y="166882"/>
                </a:lnTo>
                <a:lnTo>
                  <a:pt x="290956" y="218821"/>
                </a:lnTo>
                <a:lnTo>
                  <a:pt x="290830" y="243586"/>
                </a:lnTo>
                <a:lnTo>
                  <a:pt x="289306" y="249174"/>
                </a:lnTo>
                <a:lnTo>
                  <a:pt x="286512" y="254127"/>
                </a:lnTo>
                <a:lnTo>
                  <a:pt x="283845" y="197866"/>
                </a:lnTo>
                <a:lnTo>
                  <a:pt x="285518" y="157383"/>
                </a:lnTo>
                <a:lnTo>
                  <a:pt x="275336" y="150368"/>
                </a:lnTo>
                <a:lnTo>
                  <a:pt x="269494" y="176149"/>
                </a:lnTo>
                <a:lnTo>
                  <a:pt x="264795" y="172719"/>
                </a:lnTo>
                <a:lnTo>
                  <a:pt x="266319" y="268859"/>
                </a:lnTo>
                <a:lnTo>
                  <a:pt x="259548" y="292528"/>
                </a:lnTo>
                <a:close/>
              </a:path>
              <a:path w="539495" h="362077">
                <a:moveTo>
                  <a:pt x="289178" y="211836"/>
                </a:moveTo>
                <a:lnTo>
                  <a:pt x="290956" y="218821"/>
                </a:lnTo>
                <a:lnTo>
                  <a:pt x="294599" y="166882"/>
                </a:lnTo>
                <a:lnTo>
                  <a:pt x="286384" y="204597"/>
                </a:lnTo>
                <a:lnTo>
                  <a:pt x="286512" y="254127"/>
                </a:lnTo>
                <a:lnTo>
                  <a:pt x="289306" y="249174"/>
                </a:lnTo>
                <a:lnTo>
                  <a:pt x="290830" y="243586"/>
                </a:lnTo>
                <a:lnTo>
                  <a:pt x="290956" y="218821"/>
                </a:lnTo>
                <a:lnTo>
                  <a:pt x="289178" y="211836"/>
                </a:lnTo>
                <a:close/>
              </a:path>
              <a:path w="539495" h="362077">
                <a:moveTo>
                  <a:pt x="286384" y="204597"/>
                </a:moveTo>
                <a:lnTo>
                  <a:pt x="294599" y="166882"/>
                </a:lnTo>
                <a:lnTo>
                  <a:pt x="285518" y="157383"/>
                </a:lnTo>
                <a:lnTo>
                  <a:pt x="283845" y="197866"/>
                </a:lnTo>
                <a:lnTo>
                  <a:pt x="286512" y="254127"/>
                </a:lnTo>
                <a:lnTo>
                  <a:pt x="286384" y="204597"/>
                </a:lnTo>
                <a:close/>
              </a:path>
              <a:path w="539495" h="362077">
                <a:moveTo>
                  <a:pt x="236220" y="166878"/>
                </a:moveTo>
                <a:lnTo>
                  <a:pt x="242950" y="165735"/>
                </a:lnTo>
                <a:lnTo>
                  <a:pt x="248920" y="166497"/>
                </a:lnTo>
                <a:lnTo>
                  <a:pt x="254889" y="167259"/>
                </a:lnTo>
                <a:lnTo>
                  <a:pt x="260223" y="169291"/>
                </a:lnTo>
                <a:lnTo>
                  <a:pt x="267970" y="146558"/>
                </a:lnTo>
                <a:lnTo>
                  <a:pt x="259842" y="144525"/>
                </a:lnTo>
                <a:lnTo>
                  <a:pt x="247520" y="144456"/>
                </a:lnTo>
                <a:lnTo>
                  <a:pt x="235368" y="146141"/>
                </a:lnTo>
                <a:lnTo>
                  <a:pt x="222377" y="150113"/>
                </a:lnTo>
                <a:lnTo>
                  <a:pt x="217334" y="152259"/>
                </a:lnTo>
                <a:lnTo>
                  <a:pt x="212725" y="180086"/>
                </a:lnTo>
                <a:lnTo>
                  <a:pt x="216662" y="175768"/>
                </a:lnTo>
                <a:lnTo>
                  <a:pt x="222123" y="172338"/>
                </a:lnTo>
                <a:lnTo>
                  <a:pt x="228853" y="169672"/>
                </a:lnTo>
                <a:lnTo>
                  <a:pt x="236220" y="166878"/>
                </a:lnTo>
                <a:close/>
              </a:path>
              <a:path w="539495" h="362077">
                <a:moveTo>
                  <a:pt x="196469" y="165988"/>
                </a:moveTo>
                <a:lnTo>
                  <a:pt x="202692" y="206629"/>
                </a:lnTo>
                <a:lnTo>
                  <a:pt x="202946" y="200533"/>
                </a:lnTo>
                <a:lnTo>
                  <a:pt x="205853" y="158514"/>
                </a:lnTo>
                <a:lnTo>
                  <a:pt x="196469" y="165988"/>
                </a:lnTo>
                <a:close/>
              </a:path>
              <a:path w="539495" h="362077">
                <a:moveTo>
                  <a:pt x="278384" y="262763"/>
                </a:moveTo>
                <a:lnTo>
                  <a:pt x="289011" y="280236"/>
                </a:lnTo>
                <a:lnTo>
                  <a:pt x="282448" y="258444"/>
                </a:lnTo>
                <a:lnTo>
                  <a:pt x="280670" y="191769"/>
                </a:lnTo>
                <a:lnTo>
                  <a:pt x="277114" y="186181"/>
                </a:lnTo>
                <a:lnTo>
                  <a:pt x="273558" y="180721"/>
                </a:lnTo>
                <a:lnTo>
                  <a:pt x="273050" y="266192"/>
                </a:lnTo>
                <a:lnTo>
                  <a:pt x="277576" y="286450"/>
                </a:lnTo>
                <a:lnTo>
                  <a:pt x="289011" y="280236"/>
                </a:lnTo>
                <a:lnTo>
                  <a:pt x="278384" y="262763"/>
                </a:lnTo>
                <a:close/>
              </a:path>
              <a:path w="539495" h="362077">
                <a:moveTo>
                  <a:pt x="243967" y="294259"/>
                </a:moveTo>
                <a:lnTo>
                  <a:pt x="235077" y="269113"/>
                </a:lnTo>
                <a:lnTo>
                  <a:pt x="230378" y="265811"/>
                </a:lnTo>
                <a:lnTo>
                  <a:pt x="225678" y="262509"/>
                </a:lnTo>
                <a:lnTo>
                  <a:pt x="221615" y="258063"/>
                </a:lnTo>
                <a:lnTo>
                  <a:pt x="227075" y="292227"/>
                </a:lnTo>
                <a:lnTo>
                  <a:pt x="235077" y="294131"/>
                </a:lnTo>
                <a:lnTo>
                  <a:pt x="243967" y="294259"/>
                </a:lnTo>
                <a:close/>
              </a:path>
              <a:path w="539495" h="362077">
                <a:moveTo>
                  <a:pt x="209479" y="281322"/>
                </a:moveTo>
                <a:lnTo>
                  <a:pt x="219709" y="288290"/>
                </a:lnTo>
                <a:lnTo>
                  <a:pt x="211328" y="240792"/>
                </a:lnTo>
                <a:lnTo>
                  <a:pt x="208661" y="233934"/>
                </a:lnTo>
                <a:lnTo>
                  <a:pt x="205994" y="226694"/>
                </a:lnTo>
                <a:lnTo>
                  <a:pt x="204215" y="219837"/>
                </a:lnTo>
                <a:lnTo>
                  <a:pt x="203453" y="213233"/>
                </a:lnTo>
                <a:lnTo>
                  <a:pt x="209479" y="281322"/>
                </a:lnTo>
                <a:close/>
              </a:path>
              <a:path w="539495" h="362077">
                <a:moveTo>
                  <a:pt x="236220" y="166878"/>
                </a:moveTo>
                <a:lnTo>
                  <a:pt x="240284" y="271272"/>
                </a:lnTo>
                <a:lnTo>
                  <a:pt x="246253" y="271906"/>
                </a:lnTo>
                <a:lnTo>
                  <a:pt x="252222" y="272669"/>
                </a:lnTo>
                <a:lnTo>
                  <a:pt x="258953" y="271653"/>
                </a:lnTo>
                <a:lnTo>
                  <a:pt x="260223" y="169291"/>
                </a:lnTo>
                <a:lnTo>
                  <a:pt x="254889" y="167259"/>
                </a:lnTo>
                <a:lnTo>
                  <a:pt x="248920" y="166497"/>
                </a:lnTo>
                <a:lnTo>
                  <a:pt x="242950" y="165735"/>
                </a:lnTo>
                <a:lnTo>
                  <a:pt x="236220" y="166878"/>
                </a:lnTo>
                <a:close/>
              </a:path>
              <a:path w="539495" h="362077">
                <a:moveTo>
                  <a:pt x="216662" y="175768"/>
                </a:moveTo>
                <a:lnTo>
                  <a:pt x="212725" y="180086"/>
                </a:lnTo>
                <a:lnTo>
                  <a:pt x="214375" y="246887"/>
                </a:lnTo>
                <a:lnTo>
                  <a:pt x="217931" y="252475"/>
                </a:lnTo>
                <a:lnTo>
                  <a:pt x="222123" y="172338"/>
                </a:lnTo>
                <a:lnTo>
                  <a:pt x="216662" y="175768"/>
                </a:lnTo>
                <a:close/>
              </a:path>
              <a:path w="539495" h="362077">
                <a:moveTo>
                  <a:pt x="203453" y="213233"/>
                </a:moveTo>
                <a:lnTo>
                  <a:pt x="204215" y="219837"/>
                </a:lnTo>
                <a:lnTo>
                  <a:pt x="205994" y="226694"/>
                </a:lnTo>
                <a:lnTo>
                  <a:pt x="208661" y="233934"/>
                </a:lnTo>
                <a:lnTo>
                  <a:pt x="211328" y="240792"/>
                </a:lnTo>
                <a:lnTo>
                  <a:pt x="208661" y="184277"/>
                </a:lnTo>
                <a:lnTo>
                  <a:pt x="205994" y="189356"/>
                </a:lnTo>
                <a:lnTo>
                  <a:pt x="204470" y="194944"/>
                </a:lnTo>
                <a:lnTo>
                  <a:pt x="203453" y="213233"/>
                </a:lnTo>
                <a:close/>
              </a:path>
              <a:path w="539495" h="362077">
                <a:moveTo>
                  <a:pt x="414909" y="210947"/>
                </a:moveTo>
                <a:lnTo>
                  <a:pt x="412495" y="234823"/>
                </a:lnTo>
                <a:lnTo>
                  <a:pt x="412777" y="234711"/>
                </a:lnTo>
                <a:lnTo>
                  <a:pt x="424138" y="228548"/>
                </a:lnTo>
                <a:lnTo>
                  <a:pt x="417322" y="209042"/>
                </a:lnTo>
                <a:lnTo>
                  <a:pt x="414909" y="210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4859" y="4735576"/>
            <a:ext cx="1366837" cy="684784"/>
          </a:xfrm>
          <a:custGeom>
            <a:avLst/>
            <a:gdLst/>
            <a:ahLst/>
            <a:cxnLst/>
            <a:rect l="l" t="t" r="r" b="b"/>
            <a:pathLst>
              <a:path w="1366837" h="684784">
                <a:moveTo>
                  <a:pt x="895159" y="152907"/>
                </a:moveTo>
                <a:lnTo>
                  <a:pt x="966406" y="338581"/>
                </a:lnTo>
                <a:lnTo>
                  <a:pt x="968946" y="340868"/>
                </a:lnTo>
                <a:lnTo>
                  <a:pt x="972248" y="340741"/>
                </a:lnTo>
                <a:lnTo>
                  <a:pt x="979487" y="338455"/>
                </a:lnTo>
                <a:lnTo>
                  <a:pt x="986472" y="335280"/>
                </a:lnTo>
                <a:lnTo>
                  <a:pt x="989393" y="332486"/>
                </a:lnTo>
                <a:lnTo>
                  <a:pt x="989393" y="329692"/>
                </a:lnTo>
                <a:lnTo>
                  <a:pt x="918019" y="144144"/>
                </a:lnTo>
                <a:lnTo>
                  <a:pt x="915352" y="141731"/>
                </a:lnTo>
                <a:lnTo>
                  <a:pt x="912177" y="141859"/>
                </a:lnTo>
                <a:lnTo>
                  <a:pt x="904811" y="144144"/>
                </a:lnTo>
                <a:lnTo>
                  <a:pt x="897953" y="147319"/>
                </a:lnTo>
                <a:lnTo>
                  <a:pt x="895032" y="150113"/>
                </a:lnTo>
                <a:lnTo>
                  <a:pt x="895159" y="152907"/>
                </a:lnTo>
                <a:close/>
              </a:path>
              <a:path w="1366837" h="684784">
                <a:moveTo>
                  <a:pt x="338010" y="438531"/>
                </a:moveTo>
                <a:lnTo>
                  <a:pt x="340550" y="441832"/>
                </a:lnTo>
                <a:lnTo>
                  <a:pt x="428688" y="544322"/>
                </a:lnTo>
                <a:lnTo>
                  <a:pt x="430339" y="545719"/>
                </a:lnTo>
                <a:lnTo>
                  <a:pt x="433133" y="546608"/>
                </a:lnTo>
                <a:lnTo>
                  <a:pt x="435800" y="546481"/>
                </a:lnTo>
                <a:lnTo>
                  <a:pt x="439356" y="545719"/>
                </a:lnTo>
                <a:lnTo>
                  <a:pt x="443547" y="544322"/>
                </a:lnTo>
                <a:lnTo>
                  <a:pt x="446341" y="543306"/>
                </a:lnTo>
                <a:lnTo>
                  <a:pt x="449135" y="542163"/>
                </a:lnTo>
                <a:lnTo>
                  <a:pt x="451421" y="541274"/>
                </a:lnTo>
                <a:lnTo>
                  <a:pt x="454977" y="539496"/>
                </a:lnTo>
                <a:lnTo>
                  <a:pt x="457517" y="537845"/>
                </a:lnTo>
                <a:lnTo>
                  <a:pt x="459676" y="535305"/>
                </a:lnTo>
                <a:lnTo>
                  <a:pt x="460184" y="532257"/>
                </a:lnTo>
                <a:lnTo>
                  <a:pt x="457136" y="397129"/>
                </a:lnTo>
                <a:lnTo>
                  <a:pt x="457136" y="396367"/>
                </a:lnTo>
                <a:lnTo>
                  <a:pt x="456755" y="393446"/>
                </a:lnTo>
                <a:lnTo>
                  <a:pt x="455993" y="390779"/>
                </a:lnTo>
                <a:lnTo>
                  <a:pt x="453580" y="388493"/>
                </a:lnTo>
                <a:lnTo>
                  <a:pt x="450532" y="388619"/>
                </a:lnTo>
                <a:lnTo>
                  <a:pt x="447738" y="389509"/>
                </a:lnTo>
                <a:lnTo>
                  <a:pt x="443801" y="390906"/>
                </a:lnTo>
                <a:lnTo>
                  <a:pt x="441261" y="391922"/>
                </a:lnTo>
                <a:lnTo>
                  <a:pt x="439356" y="392684"/>
                </a:lnTo>
                <a:lnTo>
                  <a:pt x="436308" y="394207"/>
                </a:lnTo>
                <a:lnTo>
                  <a:pt x="433260" y="397001"/>
                </a:lnTo>
                <a:lnTo>
                  <a:pt x="432879" y="400176"/>
                </a:lnTo>
                <a:lnTo>
                  <a:pt x="437578" y="516636"/>
                </a:lnTo>
                <a:lnTo>
                  <a:pt x="436562" y="517017"/>
                </a:lnTo>
                <a:lnTo>
                  <a:pt x="361759" y="427481"/>
                </a:lnTo>
                <a:lnTo>
                  <a:pt x="359092" y="425450"/>
                </a:lnTo>
                <a:lnTo>
                  <a:pt x="356298" y="425196"/>
                </a:lnTo>
                <a:lnTo>
                  <a:pt x="353250" y="425957"/>
                </a:lnTo>
                <a:lnTo>
                  <a:pt x="349313" y="427228"/>
                </a:lnTo>
                <a:lnTo>
                  <a:pt x="342836" y="429768"/>
                </a:lnTo>
                <a:lnTo>
                  <a:pt x="337375" y="433069"/>
                </a:lnTo>
                <a:lnTo>
                  <a:pt x="336740" y="435863"/>
                </a:lnTo>
                <a:lnTo>
                  <a:pt x="338010" y="438531"/>
                </a:lnTo>
                <a:close/>
              </a:path>
              <a:path w="1366837" h="684784">
                <a:moveTo>
                  <a:pt x="242760" y="476250"/>
                </a:moveTo>
                <a:lnTo>
                  <a:pt x="243903" y="479425"/>
                </a:lnTo>
                <a:lnTo>
                  <a:pt x="245173" y="482854"/>
                </a:lnTo>
                <a:lnTo>
                  <a:pt x="246570" y="485013"/>
                </a:lnTo>
                <a:lnTo>
                  <a:pt x="249364" y="487425"/>
                </a:lnTo>
                <a:lnTo>
                  <a:pt x="252158" y="487172"/>
                </a:lnTo>
                <a:lnTo>
                  <a:pt x="269684" y="480441"/>
                </a:lnTo>
                <a:lnTo>
                  <a:pt x="297751" y="553466"/>
                </a:lnTo>
                <a:lnTo>
                  <a:pt x="300545" y="560705"/>
                </a:lnTo>
                <a:lnTo>
                  <a:pt x="303593" y="566801"/>
                </a:lnTo>
                <a:lnTo>
                  <a:pt x="307022" y="571627"/>
                </a:lnTo>
                <a:lnTo>
                  <a:pt x="310324" y="576326"/>
                </a:lnTo>
                <a:lnTo>
                  <a:pt x="314134" y="580009"/>
                </a:lnTo>
                <a:lnTo>
                  <a:pt x="318452" y="582295"/>
                </a:lnTo>
                <a:lnTo>
                  <a:pt x="322770" y="584581"/>
                </a:lnTo>
                <a:lnTo>
                  <a:pt x="327596" y="585724"/>
                </a:lnTo>
                <a:lnTo>
                  <a:pt x="332930" y="585724"/>
                </a:lnTo>
                <a:lnTo>
                  <a:pt x="338137" y="585597"/>
                </a:lnTo>
                <a:lnTo>
                  <a:pt x="344106" y="584327"/>
                </a:lnTo>
                <a:lnTo>
                  <a:pt x="350583" y="581914"/>
                </a:lnTo>
                <a:lnTo>
                  <a:pt x="354774" y="580136"/>
                </a:lnTo>
                <a:lnTo>
                  <a:pt x="358838" y="577850"/>
                </a:lnTo>
                <a:lnTo>
                  <a:pt x="362394" y="575564"/>
                </a:lnTo>
                <a:lnTo>
                  <a:pt x="365569" y="573278"/>
                </a:lnTo>
                <a:lnTo>
                  <a:pt x="368109" y="570865"/>
                </a:lnTo>
                <a:lnTo>
                  <a:pt x="369887" y="567690"/>
                </a:lnTo>
                <a:lnTo>
                  <a:pt x="369760" y="564642"/>
                </a:lnTo>
                <a:lnTo>
                  <a:pt x="368871" y="560705"/>
                </a:lnTo>
                <a:lnTo>
                  <a:pt x="367855" y="558038"/>
                </a:lnTo>
                <a:lnTo>
                  <a:pt x="365950" y="553974"/>
                </a:lnTo>
                <a:lnTo>
                  <a:pt x="363283" y="550672"/>
                </a:lnTo>
                <a:lnTo>
                  <a:pt x="360616" y="551053"/>
                </a:lnTo>
                <a:lnTo>
                  <a:pt x="357441" y="553974"/>
                </a:lnTo>
                <a:lnTo>
                  <a:pt x="353885" y="556895"/>
                </a:lnTo>
                <a:lnTo>
                  <a:pt x="350837" y="559054"/>
                </a:lnTo>
                <a:lnTo>
                  <a:pt x="346900" y="560832"/>
                </a:lnTo>
                <a:lnTo>
                  <a:pt x="340296" y="563245"/>
                </a:lnTo>
                <a:lnTo>
                  <a:pt x="334962" y="562864"/>
                </a:lnTo>
                <a:lnTo>
                  <a:pt x="330644" y="559435"/>
                </a:lnTo>
                <a:lnTo>
                  <a:pt x="326453" y="556006"/>
                </a:lnTo>
                <a:lnTo>
                  <a:pt x="322643" y="550037"/>
                </a:lnTo>
                <a:lnTo>
                  <a:pt x="319341" y="541401"/>
                </a:lnTo>
                <a:lnTo>
                  <a:pt x="292544" y="471678"/>
                </a:lnTo>
                <a:lnTo>
                  <a:pt x="324675" y="459359"/>
                </a:lnTo>
                <a:lnTo>
                  <a:pt x="326072" y="458724"/>
                </a:lnTo>
                <a:lnTo>
                  <a:pt x="327088" y="455803"/>
                </a:lnTo>
                <a:lnTo>
                  <a:pt x="326834" y="451485"/>
                </a:lnTo>
                <a:lnTo>
                  <a:pt x="325564" y="448056"/>
                </a:lnTo>
                <a:lnTo>
                  <a:pt x="324929" y="446278"/>
                </a:lnTo>
                <a:lnTo>
                  <a:pt x="323024" y="442594"/>
                </a:lnTo>
                <a:lnTo>
                  <a:pt x="320103" y="440181"/>
                </a:lnTo>
                <a:lnTo>
                  <a:pt x="317309" y="440309"/>
                </a:lnTo>
                <a:lnTo>
                  <a:pt x="285305" y="452628"/>
                </a:lnTo>
                <a:lnTo>
                  <a:pt x="273875" y="422910"/>
                </a:lnTo>
                <a:lnTo>
                  <a:pt x="271208" y="420624"/>
                </a:lnTo>
                <a:lnTo>
                  <a:pt x="267906" y="420624"/>
                </a:lnTo>
                <a:lnTo>
                  <a:pt x="264858" y="421386"/>
                </a:lnTo>
                <a:lnTo>
                  <a:pt x="260540" y="422910"/>
                </a:lnTo>
                <a:lnTo>
                  <a:pt x="256603" y="424561"/>
                </a:lnTo>
                <a:lnTo>
                  <a:pt x="253682" y="426085"/>
                </a:lnTo>
                <a:lnTo>
                  <a:pt x="250761" y="429006"/>
                </a:lnTo>
                <a:lnTo>
                  <a:pt x="250888" y="431673"/>
                </a:lnTo>
                <a:lnTo>
                  <a:pt x="262318" y="461391"/>
                </a:lnTo>
                <a:lnTo>
                  <a:pt x="244919" y="468122"/>
                </a:lnTo>
                <a:lnTo>
                  <a:pt x="242379" y="470662"/>
                </a:lnTo>
                <a:lnTo>
                  <a:pt x="242379" y="473582"/>
                </a:lnTo>
                <a:lnTo>
                  <a:pt x="242760" y="476250"/>
                </a:lnTo>
                <a:close/>
              </a:path>
              <a:path w="1366837" h="684784">
                <a:moveTo>
                  <a:pt x="84848" y="533781"/>
                </a:moveTo>
                <a:lnTo>
                  <a:pt x="118427" y="621157"/>
                </a:lnTo>
                <a:lnTo>
                  <a:pt x="117713" y="623292"/>
                </a:lnTo>
                <a:lnTo>
                  <a:pt x="112690" y="635944"/>
                </a:lnTo>
                <a:lnTo>
                  <a:pt x="107175" y="646049"/>
                </a:lnTo>
                <a:lnTo>
                  <a:pt x="103047" y="652272"/>
                </a:lnTo>
                <a:lnTo>
                  <a:pt x="98107" y="656463"/>
                </a:lnTo>
                <a:lnTo>
                  <a:pt x="92367" y="658749"/>
                </a:lnTo>
                <a:lnTo>
                  <a:pt x="87922" y="660400"/>
                </a:lnTo>
                <a:lnTo>
                  <a:pt x="83705" y="661035"/>
                </a:lnTo>
                <a:lnTo>
                  <a:pt x="79705" y="660654"/>
                </a:lnTo>
                <a:lnTo>
                  <a:pt x="75717" y="660146"/>
                </a:lnTo>
                <a:lnTo>
                  <a:pt x="72034" y="658876"/>
                </a:lnTo>
                <a:lnTo>
                  <a:pt x="68668" y="656590"/>
                </a:lnTo>
                <a:lnTo>
                  <a:pt x="65303" y="654304"/>
                </a:lnTo>
                <a:lnTo>
                  <a:pt x="62242" y="651129"/>
                </a:lnTo>
                <a:lnTo>
                  <a:pt x="59486" y="647192"/>
                </a:lnTo>
                <a:lnTo>
                  <a:pt x="56730" y="643255"/>
                </a:lnTo>
                <a:lnTo>
                  <a:pt x="53949" y="637540"/>
                </a:lnTo>
                <a:lnTo>
                  <a:pt x="51130" y="630174"/>
                </a:lnTo>
                <a:lnTo>
                  <a:pt x="23164" y="557403"/>
                </a:lnTo>
                <a:lnTo>
                  <a:pt x="20523" y="555244"/>
                </a:lnTo>
                <a:lnTo>
                  <a:pt x="17157" y="555244"/>
                </a:lnTo>
                <a:lnTo>
                  <a:pt x="14084" y="556006"/>
                </a:lnTo>
                <a:lnTo>
                  <a:pt x="9982" y="557530"/>
                </a:lnTo>
                <a:lnTo>
                  <a:pt x="5930" y="559181"/>
                </a:lnTo>
                <a:lnTo>
                  <a:pt x="3073" y="560578"/>
                </a:lnTo>
                <a:lnTo>
                  <a:pt x="0" y="563626"/>
                </a:lnTo>
                <a:lnTo>
                  <a:pt x="101" y="566293"/>
                </a:lnTo>
                <a:lnTo>
                  <a:pt x="29248" y="642112"/>
                </a:lnTo>
                <a:lnTo>
                  <a:pt x="32727" y="651256"/>
                </a:lnTo>
                <a:lnTo>
                  <a:pt x="36461" y="658622"/>
                </a:lnTo>
                <a:lnTo>
                  <a:pt x="40424" y="664337"/>
                </a:lnTo>
                <a:lnTo>
                  <a:pt x="44386" y="670179"/>
                </a:lnTo>
                <a:lnTo>
                  <a:pt x="49047" y="674751"/>
                </a:lnTo>
                <a:lnTo>
                  <a:pt x="54406" y="678180"/>
                </a:lnTo>
                <a:lnTo>
                  <a:pt x="59753" y="681609"/>
                </a:lnTo>
                <a:lnTo>
                  <a:pt x="65811" y="683641"/>
                </a:lnTo>
                <a:lnTo>
                  <a:pt x="72580" y="684149"/>
                </a:lnTo>
                <a:lnTo>
                  <a:pt x="79336" y="684784"/>
                </a:lnTo>
                <a:lnTo>
                  <a:pt x="86893" y="683514"/>
                </a:lnTo>
                <a:lnTo>
                  <a:pt x="95224" y="680212"/>
                </a:lnTo>
                <a:lnTo>
                  <a:pt x="102362" y="677545"/>
                </a:lnTo>
                <a:lnTo>
                  <a:pt x="108699" y="672973"/>
                </a:lnTo>
                <a:lnTo>
                  <a:pt x="114261" y="666750"/>
                </a:lnTo>
                <a:lnTo>
                  <a:pt x="116416" y="664140"/>
                </a:lnTo>
                <a:lnTo>
                  <a:pt x="122997" y="653976"/>
                </a:lnTo>
                <a:lnTo>
                  <a:pt x="128752" y="641350"/>
                </a:lnTo>
                <a:lnTo>
                  <a:pt x="135115" y="657860"/>
                </a:lnTo>
                <a:lnTo>
                  <a:pt x="137426" y="660273"/>
                </a:lnTo>
                <a:lnTo>
                  <a:pt x="140449" y="660273"/>
                </a:lnTo>
                <a:lnTo>
                  <a:pt x="147180" y="658241"/>
                </a:lnTo>
                <a:lnTo>
                  <a:pt x="153276" y="655320"/>
                </a:lnTo>
                <a:lnTo>
                  <a:pt x="156057" y="652653"/>
                </a:lnTo>
                <a:lnTo>
                  <a:pt x="155943" y="649859"/>
                </a:lnTo>
                <a:lnTo>
                  <a:pt x="107911" y="524891"/>
                </a:lnTo>
                <a:lnTo>
                  <a:pt x="105156" y="522605"/>
                </a:lnTo>
                <a:lnTo>
                  <a:pt x="101904" y="522605"/>
                </a:lnTo>
                <a:lnTo>
                  <a:pt x="94729" y="525018"/>
                </a:lnTo>
                <a:lnTo>
                  <a:pt x="87795" y="528066"/>
                </a:lnTo>
                <a:lnTo>
                  <a:pt x="84747" y="530987"/>
                </a:lnTo>
                <a:lnTo>
                  <a:pt x="84848" y="533781"/>
                </a:lnTo>
                <a:close/>
              </a:path>
              <a:path w="1366837" h="684784">
                <a:moveTo>
                  <a:pt x="184759" y="627888"/>
                </a:moveTo>
                <a:lnTo>
                  <a:pt x="186969" y="630809"/>
                </a:lnTo>
                <a:lnTo>
                  <a:pt x="189572" y="632333"/>
                </a:lnTo>
                <a:lnTo>
                  <a:pt x="192976" y="633349"/>
                </a:lnTo>
                <a:lnTo>
                  <a:pt x="195643" y="633603"/>
                </a:lnTo>
                <a:lnTo>
                  <a:pt x="198310" y="633984"/>
                </a:lnTo>
                <a:lnTo>
                  <a:pt x="205054" y="633857"/>
                </a:lnTo>
                <a:lnTo>
                  <a:pt x="208661" y="633730"/>
                </a:lnTo>
                <a:lnTo>
                  <a:pt x="212610" y="633222"/>
                </a:lnTo>
                <a:lnTo>
                  <a:pt x="216903" y="632333"/>
                </a:lnTo>
                <a:lnTo>
                  <a:pt x="221195" y="631444"/>
                </a:lnTo>
                <a:lnTo>
                  <a:pt x="225564" y="630174"/>
                </a:lnTo>
                <a:lnTo>
                  <a:pt x="230009" y="628523"/>
                </a:lnTo>
                <a:lnTo>
                  <a:pt x="237299" y="625729"/>
                </a:lnTo>
                <a:lnTo>
                  <a:pt x="243522" y="622300"/>
                </a:lnTo>
                <a:lnTo>
                  <a:pt x="248856" y="618236"/>
                </a:lnTo>
                <a:lnTo>
                  <a:pt x="254190" y="614172"/>
                </a:lnTo>
                <a:lnTo>
                  <a:pt x="258381" y="609600"/>
                </a:lnTo>
                <a:lnTo>
                  <a:pt x="261429" y="604393"/>
                </a:lnTo>
                <a:lnTo>
                  <a:pt x="264477" y="599313"/>
                </a:lnTo>
                <a:lnTo>
                  <a:pt x="266255" y="593852"/>
                </a:lnTo>
                <a:lnTo>
                  <a:pt x="266636" y="587883"/>
                </a:lnTo>
                <a:lnTo>
                  <a:pt x="267144" y="582041"/>
                </a:lnTo>
                <a:lnTo>
                  <a:pt x="266128" y="575818"/>
                </a:lnTo>
                <a:lnTo>
                  <a:pt x="263588" y="569468"/>
                </a:lnTo>
                <a:lnTo>
                  <a:pt x="261556" y="564134"/>
                </a:lnTo>
                <a:lnTo>
                  <a:pt x="258889" y="559816"/>
                </a:lnTo>
                <a:lnTo>
                  <a:pt x="255587" y="556641"/>
                </a:lnTo>
                <a:lnTo>
                  <a:pt x="252285" y="553466"/>
                </a:lnTo>
                <a:lnTo>
                  <a:pt x="248602" y="551053"/>
                </a:lnTo>
                <a:lnTo>
                  <a:pt x="244538" y="549402"/>
                </a:lnTo>
                <a:lnTo>
                  <a:pt x="240601" y="547751"/>
                </a:lnTo>
                <a:lnTo>
                  <a:pt x="236283" y="546735"/>
                </a:lnTo>
                <a:lnTo>
                  <a:pt x="231647" y="546227"/>
                </a:lnTo>
                <a:lnTo>
                  <a:pt x="227063" y="545719"/>
                </a:lnTo>
                <a:lnTo>
                  <a:pt x="222491" y="545465"/>
                </a:lnTo>
                <a:lnTo>
                  <a:pt x="217957" y="545465"/>
                </a:lnTo>
                <a:lnTo>
                  <a:pt x="213410" y="545338"/>
                </a:lnTo>
                <a:lnTo>
                  <a:pt x="200228" y="545211"/>
                </a:lnTo>
                <a:lnTo>
                  <a:pt x="196202" y="544957"/>
                </a:lnTo>
                <a:lnTo>
                  <a:pt x="192531" y="544195"/>
                </a:lnTo>
                <a:lnTo>
                  <a:pt x="188849" y="543433"/>
                </a:lnTo>
                <a:lnTo>
                  <a:pt x="185623" y="542290"/>
                </a:lnTo>
                <a:lnTo>
                  <a:pt x="182829" y="540512"/>
                </a:lnTo>
                <a:lnTo>
                  <a:pt x="180022" y="538734"/>
                </a:lnTo>
                <a:lnTo>
                  <a:pt x="177939" y="536067"/>
                </a:lnTo>
                <a:lnTo>
                  <a:pt x="176555" y="532511"/>
                </a:lnTo>
                <a:lnTo>
                  <a:pt x="175552" y="529844"/>
                </a:lnTo>
                <a:lnTo>
                  <a:pt x="175120" y="527304"/>
                </a:lnTo>
                <a:lnTo>
                  <a:pt x="175348" y="522097"/>
                </a:lnTo>
                <a:lnTo>
                  <a:pt x="177330" y="517271"/>
                </a:lnTo>
                <a:lnTo>
                  <a:pt x="180555" y="512699"/>
                </a:lnTo>
                <a:lnTo>
                  <a:pt x="183172" y="510667"/>
                </a:lnTo>
                <a:lnTo>
                  <a:pt x="185800" y="508635"/>
                </a:lnTo>
                <a:lnTo>
                  <a:pt x="189064" y="506984"/>
                </a:lnTo>
                <a:lnTo>
                  <a:pt x="192951" y="505460"/>
                </a:lnTo>
                <a:lnTo>
                  <a:pt x="197307" y="503809"/>
                </a:lnTo>
                <a:lnTo>
                  <a:pt x="201371" y="502793"/>
                </a:lnTo>
                <a:lnTo>
                  <a:pt x="205143" y="502539"/>
                </a:lnTo>
                <a:lnTo>
                  <a:pt x="208915" y="502285"/>
                </a:lnTo>
                <a:lnTo>
                  <a:pt x="212267" y="502158"/>
                </a:lnTo>
                <a:lnTo>
                  <a:pt x="215214" y="502412"/>
                </a:lnTo>
                <a:lnTo>
                  <a:pt x="218160" y="502539"/>
                </a:lnTo>
                <a:lnTo>
                  <a:pt x="220611" y="502920"/>
                </a:lnTo>
                <a:lnTo>
                  <a:pt x="224548" y="503682"/>
                </a:lnTo>
                <a:lnTo>
                  <a:pt x="227787" y="502920"/>
                </a:lnTo>
                <a:lnTo>
                  <a:pt x="228688" y="500380"/>
                </a:lnTo>
                <a:lnTo>
                  <a:pt x="228295" y="497205"/>
                </a:lnTo>
                <a:lnTo>
                  <a:pt x="227533" y="494538"/>
                </a:lnTo>
                <a:lnTo>
                  <a:pt x="226352" y="491490"/>
                </a:lnTo>
                <a:lnTo>
                  <a:pt x="224739" y="488442"/>
                </a:lnTo>
                <a:lnTo>
                  <a:pt x="222453" y="485394"/>
                </a:lnTo>
                <a:lnTo>
                  <a:pt x="219760" y="484124"/>
                </a:lnTo>
                <a:lnTo>
                  <a:pt x="216738" y="483488"/>
                </a:lnTo>
                <a:lnTo>
                  <a:pt x="212191" y="482981"/>
                </a:lnTo>
                <a:lnTo>
                  <a:pt x="206552" y="483107"/>
                </a:lnTo>
                <a:lnTo>
                  <a:pt x="203542" y="483362"/>
                </a:lnTo>
                <a:lnTo>
                  <a:pt x="200266" y="483869"/>
                </a:lnTo>
                <a:lnTo>
                  <a:pt x="196722" y="484505"/>
                </a:lnTo>
                <a:lnTo>
                  <a:pt x="193166" y="485267"/>
                </a:lnTo>
                <a:lnTo>
                  <a:pt x="189737" y="486282"/>
                </a:lnTo>
                <a:lnTo>
                  <a:pt x="186397" y="487553"/>
                </a:lnTo>
                <a:lnTo>
                  <a:pt x="178803" y="490474"/>
                </a:lnTo>
                <a:lnTo>
                  <a:pt x="172554" y="494030"/>
                </a:lnTo>
                <a:lnTo>
                  <a:pt x="167640" y="498221"/>
                </a:lnTo>
                <a:lnTo>
                  <a:pt x="162725" y="502539"/>
                </a:lnTo>
                <a:lnTo>
                  <a:pt x="159016" y="506984"/>
                </a:lnTo>
                <a:lnTo>
                  <a:pt x="156514" y="511810"/>
                </a:lnTo>
                <a:lnTo>
                  <a:pt x="154012" y="516763"/>
                </a:lnTo>
                <a:lnTo>
                  <a:pt x="152679" y="521716"/>
                </a:lnTo>
                <a:lnTo>
                  <a:pt x="152514" y="526923"/>
                </a:lnTo>
                <a:lnTo>
                  <a:pt x="152336" y="532130"/>
                </a:lnTo>
                <a:lnTo>
                  <a:pt x="153187" y="537210"/>
                </a:lnTo>
                <a:lnTo>
                  <a:pt x="155079" y="542163"/>
                </a:lnTo>
                <a:lnTo>
                  <a:pt x="157213" y="547751"/>
                </a:lnTo>
                <a:lnTo>
                  <a:pt x="159943" y="552069"/>
                </a:lnTo>
                <a:lnTo>
                  <a:pt x="163283" y="555371"/>
                </a:lnTo>
                <a:lnTo>
                  <a:pt x="166624" y="558673"/>
                </a:lnTo>
                <a:lnTo>
                  <a:pt x="170319" y="561213"/>
                </a:lnTo>
                <a:lnTo>
                  <a:pt x="174383" y="562991"/>
                </a:lnTo>
                <a:lnTo>
                  <a:pt x="178460" y="564642"/>
                </a:lnTo>
                <a:lnTo>
                  <a:pt x="182753" y="565785"/>
                </a:lnTo>
                <a:lnTo>
                  <a:pt x="187261" y="566420"/>
                </a:lnTo>
                <a:lnTo>
                  <a:pt x="191782" y="566928"/>
                </a:lnTo>
                <a:lnTo>
                  <a:pt x="196303" y="567182"/>
                </a:lnTo>
                <a:lnTo>
                  <a:pt x="205397" y="567309"/>
                </a:lnTo>
                <a:lnTo>
                  <a:pt x="209791" y="567436"/>
                </a:lnTo>
                <a:lnTo>
                  <a:pt x="218300" y="567436"/>
                </a:lnTo>
                <a:lnTo>
                  <a:pt x="222262" y="567817"/>
                </a:lnTo>
                <a:lnTo>
                  <a:pt x="225945" y="568452"/>
                </a:lnTo>
                <a:lnTo>
                  <a:pt x="229615" y="569214"/>
                </a:lnTo>
                <a:lnTo>
                  <a:pt x="232829" y="570484"/>
                </a:lnTo>
                <a:lnTo>
                  <a:pt x="235521" y="572135"/>
                </a:lnTo>
                <a:lnTo>
                  <a:pt x="238315" y="573913"/>
                </a:lnTo>
                <a:lnTo>
                  <a:pt x="240347" y="576453"/>
                </a:lnTo>
                <a:lnTo>
                  <a:pt x="241617" y="580009"/>
                </a:lnTo>
                <a:lnTo>
                  <a:pt x="243014" y="583438"/>
                </a:lnTo>
                <a:lnTo>
                  <a:pt x="243522" y="586613"/>
                </a:lnTo>
                <a:lnTo>
                  <a:pt x="243268" y="589661"/>
                </a:lnTo>
                <a:lnTo>
                  <a:pt x="242887" y="592582"/>
                </a:lnTo>
                <a:lnTo>
                  <a:pt x="241998" y="595376"/>
                </a:lnTo>
                <a:lnTo>
                  <a:pt x="240220" y="597789"/>
                </a:lnTo>
                <a:lnTo>
                  <a:pt x="238569" y="600329"/>
                </a:lnTo>
                <a:lnTo>
                  <a:pt x="236283" y="602615"/>
                </a:lnTo>
                <a:lnTo>
                  <a:pt x="233464" y="604647"/>
                </a:lnTo>
                <a:lnTo>
                  <a:pt x="230631" y="606679"/>
                </a:lnTo>
                <a:lnTo>
                  <a:pt x="227279" y="608457"/>
                </a:lnTo>
                <a:lnTo>
                  <a:pt x="223380" y="609981"/>
                </a:lnTo>
                <a:lnTo>
                  <a:pt x="218198" y="612013"/>
                </a:lnTo>
                <a:lnTo>
                  <a:pt x="213372" y="613156"/>
                </a:lnTo>
                <a:lnTo>
                  <a:pt x="208915" y="613410"/>
                </a:lnTo>
                <a:lnTo>
                  <a:pt x="204444" y="613664"/>
                </a:lnTo>
                <a:lnTo>
                  <a:pt x="200469" y="613664"/>
                </a:lnTo>
                <a:lnTo>
                  <a:pt x="196989" y="613283"/>
                </a:lnTo>
                <a:lnTo>
                  <a:pt x="193497" y="612902"/>
                </a:lnTo>
                <a:lnTo>
                  <a:pt x="190525" y="612521"/>
                </a:lnTo>
                <a:lnTo>
                  <a:pt x="188048" y="612013"/>
                </a:lnTo>
                <a:lnTo>
                  <a:pt x="183832" y="611505"/>
                </a:lnTo>
                <a:lnTo>
                  <a:pt x="180682" y="614172"/>
                </a:lnTo>
                <a:lnTo>
                  <a:pt x="180847" y="616966"/>
                </a:lnTo>
                <a:lnTo>
                  <a:pt x="181394" y="619506"/>
                </a:lnTo>
                <a:lnTo>
                  <a:pt x="182549" y="622808"/>
                </a:lnTo>
                <a:lnTo>
                  <a:pt x="183654" y="625602"/>
                </a:lnTo>
                <a:lnTo>
                  <a:pt x="184759" y="627888"/>
                </a:lnTo>
                <a:close/>
              </a:path>
              <a:path w="1366837" h="684784">
                <a:moveTo>
                  <a:pt x="619696" y="471931"/>
                </a:moveTo>
                <a:lnTo>
                  <a:pt x="587311" y="387604"/>
                </a:lnTo>
                <a:lnTo>
                  <a:pt x="584263" y="379856"/>
                </a:lnTo>
                <a:lnTo>
                  <a:pt x="580834" y="373380"/>
                </a:lnTo>
                <a:lnTo>
                  <a:pt x="576770" y="368173"/>
                </a:lnTo>
                <a:lnTo>
                  <a:pt x="572833" y="363093"/>
                </a:lnTo>
                <a:lnTo>
                  <a:pt x="568134" y="359282"/>
                </a:lnTo>
                <a:lnTo>
                  <a:pt x="562673" y="356743"/>
                </a:lnTo>
                <a:lnTo>
                  <a:pt x="557212" y="354330"/>
                </a:lnTo>
                <a:lnTo>
                  <a:pt x="550989" y="353313"/>
                </a:lnTo>
                <a:lnTo>
                  <a:pt x="544004" y="353694"/>
                </a:lnTo>
                <a:lnTo>
                  <a:pt x="536892" y="354075"/>
                </a:lnTo>
                <a:lnTo>
                  <a:pt x="528891" y="355981"/>
                </a:lnTo>
                <a:lnTo>
                  <a:pt x="519874" y="359410"/>
                </a:lnTo>
                <a:lnTo>
                  <a:pt x="515048" y="361315"/>
                </a:lnTo>
                <a:lnTo>
                  <a:pt x="510476" y="363600"/>
                </a:lnTo>
                <a:lnTo>
                  <a:pt x="506031" y="366268"/>
                </a:lnTo>
                <a:lnTo>
                  <a:pt x="501713" y="368935"/>
                </a:lnTo>
                <a:lnTo>
                  <a:pt x="497776" y="371729"/>
                </a:lnTo>
                <a:lnTo>
                  <a:pt x="494220" y="374650"/>
                </a:lnTo>
                <a:lnTo>
                  <a:pt x="490791" y="377444"/>
                </a:lnTo>
                <a:lnTo>
                  <a:pt x="487870" y="380365"/>
                </a:lnTo>
                <a:lnTo>
                  <a:pt x="485457" y="383159"/>
                </a:lnTo>
                <a:lnTo>
                  <a:pt x="483044" y="385953"/>
                </a:lnTo>
                <a:lnTo>
                  <a:pt x="480631" y="389890"/>
                </a:lnTo>
                <a:lnTo>
                  <a:pt x="479488" y="393065"/>
                </a:lnTo>
                <a:lnTo>
                  <a:pt x="479869" y="395986"/>
                </a:lnTo>
                <a:lnTo>
                  <a:pt x="481266" y="400176"/>
                </a:lnTo>
                <a:lnTo>
                  <a:pt x="482409" y="402844"/>
                </a:lnTo>
                <a:lnTo>
                  <a:pt x="484314" y="405892"/>
                </a:lnTo>
                <a:lnTo>
                  <a:pt x="487108" y="407543"/>
                </a:lnTo>
                <a:lnTo>
                  <a:pt x="490410" y="406907"/>
                </a:lnTo>
                <a:lnTo>
                  <a:pt x="493585" y="403351"/>
                </a:lnTo>
                <a:lnTo>
                  <a:pt x="497649" y="398653"/>
                </a:lnTo>
                <a:lnTo>
                  <a:pt x="500443" y="395731"/>
                </a:lnTo>
                <a:lnTo>
                  <a:pt x="503110" y="392811"/>
                </a:lnTo>
                <a:lnTo>
                  <a:pt x="506539" y="389763"/>
                </a:lnTo>
                <a:lnTo>
                  <a:pt x="510476" y="386715"/>
                </a:lnTo>
                <a:lnTo>
                  <a:pt x="514413" y="383667"/>
                </a:lnTo>
                <a:lnTo>
                  <a:pt x="519239" y="381000"/>
                </a:lnTo>
                <a:lnTo>
                  <a:pt x="524954" y="378841"/>
                </a:lnTo>
                <a:lnTo>
                  <a:pt x="530161" y="376809"/>
                </a:lnTo>
                <a:lnTo>
                  <a:pt x="534860" y="375793"/>
                </a:lnTo>
                <a:lnTo>
                  <a:pt x="538924" y="375666"/>
                </a:lnTo>
                <a:lnTo>
                  <a:pt x="543115" y="375538"/>
                </a:lnTo>
                <a:lnTo>
                  <a:pt x="546671" y="376174"/>
                </a:lnTo>
                <a:lnTo>
                  <a:pt x="549973" y="377825"/>
                </a:lnTo>
                <a:lnTo>
                  <a:pt x="553148" y="379349"/>
                </a:lnTo>
                <a:lnTo>
                  <a:pt x="555942" y="381762"/>
                </a:lnTo>
                <a:lnTo>
                  <a:pt x="558355" y="385191"/>
                </a:lnTo>
                <a:lnTo>
                  <a:pt x="560895" y="388493"/>
                </a:lnTo>
                <a:lnTo>
                  <a:pt x="563054" y="392556"/>
                </a:lnTo>
                <a:lnTo>
                  <a:pt x="564832" y="397382"/>
                </a:lnTo>
                <a:lnTo>
                  <a:pt x="568642" y="407035"/>
                </a:lnTo>
                <a:lnTo>
                  <a:pt x="551370" y="413638"/>
                </a:lnTo>
                <a:lnTo>
                  <a:pt x="548422" y="414816"/>
                </a:lnTo>
                <a:lnTo>
                  <a:pt x="536457" y="420305"/>
                </a:lnTo>
                <a:lnTo>
                  <a:pt x="526097" y="426338"/>
                </a:lnTo>
                <a:lnTo>
                  <a:pt x="518985" y="431038"/>
                </a:lnTo>
                <a:lnTo>
                  <a:pt x="513397" y="436118"/>
                </a:lnTo>
                <a:lnTo>
                  <a:pt x="509333" y="441579"/>
                </a:lnTo>
                <a:lnTo>
                  <a:pt x="505269" y="447167"/>
                </a:lnTo>
                <a:lnTo>
                  <a:pt x="502856" y="453009"/>
                </a:lnTo>
                <a:lnTo>
                  <a:pt x="501967" y="459231"/>
                </a:lnTo>
                <a:lnTo>
                  <a:pt x="501078" y="465581"/>
                </a:lnTo>
                <a:lnTo>
                  <a:pt x="501967" y="472186"/>
                </a:lnTo>
                <a:lnTo>
                  <a:pt x="504634" y="479298"/>
                </a:lnTo>
                <a:lnTo>
                  <a:pt x="506920" y="485267"/>
                </a:lnTo>
                <a:lnTo>
                  <a:pt x="510095" y="490219"/>
                </a:lnTo>
                <a:lnTo>
                  <a:pt x="514032" y="494156"/>
                </a:lnTo>
                <a:lnTo>
                  <a:pt x="517842" y="498094"/>
                </a:lnTo>
                <a:lnTo>
                  <a:pt x="522287" y="501015"/>
                </a:lnTo>
                <a:lnTo>
                  <a:pt x="525716" y="461772"/>
                </a:lnTo>
                <a:lnTo>
                  <a:pt x="525970" y="458216"/>
                </a:lnTo>
                <a:lnTo>
                  <a:pt x="526351" y="454787"/>
                </a:lnTo>
                <a:lnTo>
                  <a:pt x="527621" y="451357"/>
                </a:lnTo>
                <a:lnTo>
                  <a:pt x="529907" y="448182"/>
                </a:lnTo>
                <a:lnTo>
                  <a:pt x="532066" y="444881"/>
                </a:lnTo>
                <a:lnTo>
                  <a:pt x="535368" y="441832"/>
                </a:lnTo>
                <a:lnTo>
                  <a:pt x="539559" y="439038"/>
                </a:lnTo>
                <a:lnTo>
                  <a:pt x="543750" y="436118"/>
                </a:lnTo>
                <a:lnTo>
                  <a:pt x="549084" y="433578"/>
                </a:lnTo>
                <a:lnTo>
                  <a:pt x="555307" y="431165"/>
                </a:lnTo>
                <a:lnTo>
                  <a:pt x="574992" y="423544"/>
                </a:lnTo>
                <a:lnTo>
                  <a:pt x="585152" y="450088"/>
                </a:lnTo>
                <a:lnTo>
                  <a:pt x="581850" y="458597"/>
                </a:lnTo>
                <a:lnTo>
                  <a:pt x="578294" y="465328"/>
                </a:lnTo>
                <a:lnTo>
                  <a:pt x="574357" y="470407"/>
                </a:lnTo>
                <a:lnTo>
                  <a:pt x="570420" y="475361"/>
                </a:lnTo>
                <a:lnTo>
                  <a:pt x="565340" y="479044"/>
                </a:lnTo>
                <a:lnTo>
                  <a:pt x="559371" y="481330"/>
                </a:lnTo>
                <a:lnTo>
                  <a:pt x="552005" y="484250"/>
                </a:lnTo>
                <a:lnTo>
                  <a:pt x="545401" y="484505"/>
                </a:lnTo>
                <a:lnTo>
                  <a:pt x="539813" y="482219"/>
                </a:lnTo>
                <a:lnTo>
                  <a:pt x="534225" y="480060"/>
                </a:lnTo>
                <a:lnTo>
                  <a:pt x="530161" y="475615"/>
                </a:lnTo>
                <a:lnTo>
                  <a:pt x="532320" y="504571"/>
                </a:lnTo>
                <a:lnTo>
                  <a:pt x="537781" y="505333"/>
                </a:lnTo>
                <a:lnTo>
                  <a:pt x="543750" y="504952"/>
                </a:lnTo>
                <a:lnTo>
                  <a:pt x="549719" y="504698"/>
                </a:lnTo>
                <a:lnTo>
                  <a:pt x="556069" y="503174"/>
                </a:lnTo>
                <a:lnTo>
                  <a:pt x="562673" y="500634"/>
                </a:lnTo>
                <a:lnTo>
                  <a:pt x="570166" y="497840"/>
                </a:lnTo>
                <a:lnTo>
                  <a:pt x="576643" y="493394"/>
                </a:lnTo>
                <a:lnTo>
                  <a:pt x="582104" y="487680"/>
                </a:lnTo>
                <a:lnTo>
                  <a:pt x="587565" y="481838"/>
                </a:lnTo>
                <a:lnTo>
                  <a:pt x="591883" y="474980"/>
                </a:lnTo>
                <a:lnTo>
                  <a:pt x="595185" y="466979"/>
                </a:lnTo>
                <a:lnTo>
                  <a:pt x="599884" y="479551"/>
                </a:lnTo>
                <a:lnTo>
                  <a:pt x="602678" y="481965"/>
                </a:lnTo>
                <a:lnTo>
                  <a:pt x="605472" y="481711"/>
                </a:lnTo>
                <a:lnTo>
                  <a:pt x="609028" y="480822"/>
                </a:lnTo>
                <a:lnTo>
                  <a:pt x="613854" y="478917"/>
                </a:lnTo>
                <a:lnTo>
                  <a:pt x="616902" y="477266"/>
                </a:lnTo>
                <a:lnTo>
                  <a:pt x="619569" y="474853"/>
                </a:lnTo>
                <a:lnTo>
                  <a:pt x="619696" y="471931"/>
                </a:lnTo>
                <a:close/>
              </a:path>
              <a:path w="1366837" h="684784">
                <a:moveTo>
                  <a:pt x="527748" y="469138"/>
                </a:moveTo>
                <a:lnTo>
                  <a:pt x="526224" y="465328"/>
                </a:lnTo>
                <a:lnTo>
                  <a:pt x="525716" y="461772"/>
                </a:lnTo>
                <a:lnTo>
                  <a:pt x="522287" y="501015"/>
                </a:lnTo>
                <a:lnTo>
                  <a:pt x="527367" y="502793"/>
                </a:lnTo>
                <a:lnTo>
                  <a:pt x="532320" y="504571"/>
                </a:lnTo>
                <a:lnTo>
                  <a:pt x="530161" y="475615"/>
                </a:lnTo>
                <a:lnTo>
                  <a:pt x="527748" y="469138"/>
                </a:lnTo>
                <a:close/>
              </a:path>
              <a:path w="1366837" h="684784">
                <a:moveTo>
                  <a:pt x="658812" y="307213"/>
                </a:moveTo>
                <a:lnTo>
                  <a:pt x="654240" y="311276"/>
                </a:lnTo>
                <a:lnTo>
                  <a:pt x="652335" y="314071"/>
                </a:lnTo>
                <a:lnTo>
                  <a:pt x="650303" y="316865"/>
                </a:lnTo>
                <a:lnTo>
                  <a:pt x="648398" y="320421"/>
                </a:lnTo>
                <a:lnTo>
                  <a:pt x="646620" y="324738"/>
                </a:lnTo>
                <a:lnTo>
                  <a:pt x="644842" y="329056"/>
                </a:lnTo>
                <a:lnTo>
                  <a:pt x="643191" y="334391"/>
                </a:lnTo>
                <a:lnTo>
                  <a:pt x="641667" y="340741"/>
                </a:lnTo>
                <a:lnTo>
                  <a:pt x="634682" y="322580"/>
                </a:lnTo>
                <a:lnTo>
                  <a:pt x="633412" y="320801"/>
                </a:lnTo>
                <a:lnTo>
                  <a:pt x="630364" y="319913"/>
                </a:lnTo>
                <a:lnTo>
                  <a:pt x="627824" y="320421"/>
                </a:lnTo>
                <a:lnTo>
                  <a:pt x="624776" y="321437"/>
                </a:lnTo>
                <a:lnTo>
                  <a:pt x="620585" y="322961"/>
                </a:lnTo>
                <a:lnTo>
                  <a:pt x="616394" y="324993"/>
                </a:lnTo>
                <a:lnTo>
                  <a:pt x="613727" y="327787"/>
                </a:lnTo>
                <a:lnTo>
                  <a:pt x="613981" y="330454"/>
                </a:lnTo>
                <a:lnTo>
                  <a:pt x="661987" y="455549"/>
                </a:lnTo>
                <a:lnTo>
                  <a:pt x="664527" y="457835"/>
                </a:lnTo>
                <a:lnTo>
                  <a:pt x="667829" y="457707"/>
                </a:lnTo>
                <a:lnTo>
                  <a:pt x="675068" y="455422"/>
                </a:lnTo>
                <a:lnTo>
                  <a:pt x="682053" y="452247"/>
                </a:lnTo>
                <a:lnTo>
                  <a:pt x="684974" y="446659"/>
                </a:lnTo>
                <a:lnTo>
                  <a:pt x="653351" y="364490"/>
                </a:lnTo>
                <a:lnTo>
                  <a:pt x="654621" y="358140"/>
                </a:lnTo>
                <a:lnTo>
                  <a:pt x="655891" y="352679"/>
                </a:lnTo>
                <a:lnTo>
                  <a:pt x="657288" y="348106"/>
                </a:lnTo>
                <a:lnTo>
                  <a:pt x="658558" y="343535"/>
                </a:lnTo>
                <a:lnTo>
                  <a:pt x="660082" y="339725"/>
                </a:lnTo>
                <a:lnTo>
                  <a:pt x="661733" y="336676"/>
                </a:lnTo>
                <a:lnTo>
                  <a:pt x="663384" y="333629"/>
                </a:lnTo>
                <a:lnTo>
                  <a:pt x="665035" y="331216"/>
                </a:lnTo>
                <a:lnTo>
                  <a:pt x="668845" y="327660"/>
                </a:lnTo>
                <a:lnTo>
                  <a:pt x="673290" y="325374"/>
                </a:lnTo>
                <a:lnTo>
                  <a:pt x="677100" y="324104"/>
                </a:lnTo>
                <a:lnTo>
                  <a:pt x="680656" y="323596"/>
                </a:lnTo>
                <a:lnTo>
                  <a:pt x="683831" y="323342"/>
                </a:lnTo>
                <a:lnTo>
                  <a:pt x="686752" y="323215"/>
                </a:lnTo>
                <a:lnTo>
                  <a:pt x="690181" y="323088"/>
                </a:lnTo>
                <a:lnTo>
                  <a:pt x="692721" y="320167"/>
                </a:lnTo>
                <a:lnTo>
                  <a:pt x="692467" y="317246"/>
                </a:lnTo>
                <a:lnTo>
                  <a:pt x="691578" y="314325"/>
                </a:lnTo>
                <a:lnTo>
                  <a:pt x="690181" y="310642"/>
                </a:lnTo>
                <a:lnTo>
                  <a:pt x="689419" y="308482"/>
                </a:lnTo>
                <a:lnTo>
                  <a:pt x="687641" y="304292"/>
                </a:lnTo>
                <a:lnTo>
                  <a:pt x="685990" y="301751"/>
                </a:lnTo>
                <a:lnTo>
                  <a:pt x="683323" y="300228"/>
                </a:lnTo>
                <a:lnTo>
                  <a:pt x="680656" y="300228"/>
                </a:lnTo>
                <a:lnTo>
                  <a:pt x="677481" y="300481"/>
                </a:lnTo>
                <a:lnTo>
                  <a:pt x="673925" y="300990"/>
                </a:lnTo>
                <a:lnTo>
                  <a:pt x="670623" y="301751"/>
                </a:lnTo>
                <a:lnTo>
                  <a:pt x="666432" y="303149"/>
                </a:lnTo>
                <a:lnTo>
                  <a:pt x="663765" y="304165"/>
                </a:lnTo>
                <a:lnTo>
                  <a:pt x="658812" y="307213"/>
                </a:lnTo>
                <a:close/>
              </a:path>
              <a:path w="1366837" h="684784">
                <a:moveTo>
                  <a:pt x="749871" y="467741"/>
                </a:moveTo>
                <a:lnTo>
                  <a:pt x="750887" y="470916"/>
                </a:lnTo>
                <a:lnTo>
                  <a:pt x="752157" y="473963"/>
                </a:lnTo>
                <a:lnTo>
                  <a:pt x="753935" y="477012"/>
                </a:lnTo>
                <a:lnTo>
                  <a:pt x="756729" y="478663"/>
                </a:lnTo>
                <a:lnTo>
                  <a:pt x="759396" y="478790"/>
                </a:lnTo>
                <a:lnTo>
                  <a:pt x="763333" y="478155"/>
                </a:lnTo>
                <a:lnTo>
                  <a:pt x="768159" y="476885"/>
                </a:lnTo>
                <a:lnTo>
                  <a:pt x="771080" y="475742"/>
                </a:lnTo>
                <a:lnTo>
                  <a:pt x="777684" y="473201"/>
                </a:lnTo>
                <a:lnTo>
                  <a:pt x="786828" y="466344"/>
                </a:lnTo>
                <a:lnTo>
                  <a:pt x="793305" y="458088"/>
                </a:lnTo>
                <a:lnTo>
                  <a:pt x="796226" y="448056"/>
                </a:lnTo>
                <a:lnTo>
                  <a:pt x="796607" y="442468"/>
                </a:lnTo>
                <a:lnTo>
                  <a:pt x="795845" y="436244"/>
                </a:lnTo>
                <a:lnTo>
                  <a:pt x="792797" y="422275"/>
                </a:lnTo>
                <a:lnTo>
                  <a:pt x="789241" y="413004"/>
                </a:lnTo>
                <a:lnTo>
                  <a:pt x="739076" y="282448"/>
                </a:lnTo>
                <a:lnTo>
                  <a:pt x="736409" y="280162"/>
                </a:lnTo>
                <a:lnTo>
                  <a:pt x="733107" y="280288"/>
                </a:lnTo>
                <a:lnTo>
                  <a:pt x="725868" y="282575"/>
                </a:lnTo>
                <a:lnTo>
                  <a:pt x="719010" y="285623"/>
                </a:lnTo>
                <a:lnTo>
                  <a:pt x="716089" y="288544"/>
                </a:lnTo>
                <a:lnTo>
                  <a:pt x="716089" y="291211"/>
                </a:lnTo>
                <a:lnTo>
                  <a:pt x="766127" y="421767"/>
                </a:lnTo>
                <a:lnTo>
                  <a:pt x="768794" y="428498"/>
                </a:lnTo>
                <a:lnTo>
                  <a:pt x="770318" y="433705"/>
                </a:lnTo>
                <a:lnTo>
                  <a:pt x="770953" y="437261"/>
                </a:lnTo>
                <a:lnTo>
                  <a:pt x="771588" y="440817"/>
                </a:lnTo>
                <a:lnTo>
                  <a:pt x="771715" y="443865"/>
                </a:lnTo>
                <a:lnTo>
                  <a:pt x="771080" y="446531"/>
                </a:lnTo>
                <a:lnTo>
                  <a:pt x="770445" y="449199"/>
                </a:lnTo>
                <a:lnTo>
                  <a:pt x="767397" y="453136"/>
                </a:lnTo>
                <a:lnTo>
                  <a:pt x="763206" y="456311"/>
                </a:lnTo>
                <a:lnTo>
                  <a:pt x="760158" y="457454"/>
                </a:lnTo>
                <a:lnTo>
                  <a:pt x="756094" y="458978"/>
                </a:lnTo>
                <a:lnTo>
                  <a:pt x="752665" y="459740"/>
                </a:lnTo>
                <a:lnTo>
                  <a:pt x="749617" y="461263"/>
                </a:lnTo>
                <a:lnTo>
                  <a:pt x="748982" y="464185"/>
                </a:lnTo>
                <a:lnTo>
                  <a:pt x="749871" y="467741"/>
                </a:lnTo>
                <a:close/>
              </a:path>
              <a:path w="1366837" h="684784">
                <a:moveTo>
                  <a:pt x="701738" y="258699"/>
                </a:moveTo>
                <a:lnTo>
                  <a:pt x="704532" y="259842"/>
                </a:lnTo>
                <a:lnTo>
                  <a:pt x="707199" y="261112"/>
                </a:lnTo>
                <a:lnTo>
                  <a:pt x="711136" y="260604"/>
                </a:lnTo>
                <a:lnTo>
                  <a:pt x="716597" y="258572"/>
                </a:lnTo>
                <a:lnTo>
                  <a:pt x="722058" y="256412"/>
                </a:lnTo>
                <a:lnTo>
                  <a:pt x="725360" y="254000"/>
                </a:lnTo>
                <a:lnTo>
                  <a:pt x="726630" y="251332"/>
                </a:lnTo>
                <a:lnTo>
                  <a:pt x="728027" y="248538"/>
                </a:lnTo>
                <a:lnTo>
                  <a:pt x="727519" y="244475"/>
                </a:lnTo>
                <a:lnTo>
                  <a:pt x="725487" y="239141"/>
                </a:lnTo>
                <a:lnTo>
                  <a:pt x="723455" y="233806"/>
                </a:lnTo>
                <a:lnTo>
                  <a:pt x="721169" y="230631"/>
                </a:lnTo>
                <a:lnTo>
                  <a:pt x="718502" y="229488"/>
                </a:lnTo>
                <a:lnTo>
                  <a:pt x="715835" y="228346"/>
                </a:lnTo>
                <a:lnTo>
                  <a:pt x="711771" y="228854"/>
                </a:lnTo>
                <a:lnTo>
                  <a:pt x="706310" y="230886"/>
                </a:lnTo>
                <a:lnTo>
                  <a:pt x="700849" y="233044"/>
                </a:lnTo>
                <a:lnTo>
                  <a:pt x="697420" y="235457"/>
                </a:lnTo>
                <a:lnTo>
                  <a:pt x="696150" y="238125"/>
                </a:lnTo>
                <a:lnTo>
                  <a:pt x="695007" y="240792"/>
                </a:lnTo>
                <a:lnTo>
                  <a:pt x="695388" y="244856"/>
                </a:lnTo>
                <a:lnTo>
                  <a:pt x="697420" y="250317"/>
                </a:lnTo>
                <a:lnTo>
                  <a:pt x="699452" y="255524"/>
                </a:lnTo>
                <a:lnTo>
                  <a:pt x="701738" y="258699"/>
                </a:lnTo>
                <a:close/>
              </a:path>
              <a:path w="1366837" h="684784">
                <a:moveTo>
                  <a:pt x="924115" y="354965"/>
                </a:moveTo>
                <a:lnTo>
                  <a:pt x="891730" y="270637"/>
                </a:lnTo>
                <a:lnTo>
                  <a:pt x="888682" y="262890"/>
                </a:lnTo>
                <a:lnTo>
                  <a:pt x="885253" y="256412"/>
                </a:lnTo>
                <a:lnTo>
                  <a:pt x="881189" y="251206"/>
                </a:lnTo>
                <a:lnTo>
                  <a:pt x="877252" y="246125"/>
                </a:lnTo>
                <a:lnTo>
                  <a:pt x="872553" y="242316"/>
                </a:lnTo>
                <a:lnTo>
                  <a:pt x="867092" y="239775"/>
                </a:lnTo>
                <a:lnTo>
                  <a:pt x="861758" y="237362"/>
                </a:lnTo>
                <a:lnTo>
                  <a:pt x="855535" y="236347"/>
                </a:lnTo>
                <a:lnTo>
                  <a:pt x="848423" y="236728"/>
                </a:lnTo>
                <a:lnTo>
                  <a:pt x="841311" y="237109"/>
                </a:lnTo>
                <a:lnTo>
                  <a:pt x="833310" y="239013"/>
                </a:lnTo>
                <a:lnTo>
                  <a:pt x="824293" y="242443"/>
                </a:lnTo>
                <a:lnTo>
                  <a:pt x="819467" y="244348"/>
                </a:lnTo>
                <a:lnTo>
                  <a:pt x="814895" y="246634"/>
                </a:lnTo>
                <a:lnTo>
                  <a:pt x="810450" y="249300"/>
                </a:lnTo>
                <a:lnTo>
                  <a:pt x="806132" y="251968"/>
                </a:lnTo>
                <a:lnTo>
                  <a:pt x="802195" y="254762"/>
                </a:lnTo>
                <a:lnTo>
                  <a:pt x="798766" y="257682"/>
                </a:lnTo>
                <a:lnTo>
                  <a:pt x="795210" y="260476"/>
                </a:lnTo>
                <a:lnTo>
                  <a:pt x="792289" y="263398"/>
                </a:lnTo>
                <a:lnTo>
                  <a:pt x="789876" y="266192"/>
                </a:lnTo>
                <a:lnTo>
                  <a:pt x="787463" y="268986"/>
                </a:lnTo>
                <a:lnTo>
                  <a:pt x="785812" y="271144"/>
                </a:lnTo>
                <a:lnTo>
                  <a:pt x="784288" y="274574"/>
                </a:lnTo>
                <a:lnTo>
                  <a:pt x="784161" y="277622"/>
                </a:lnTo>
                <a:lnTo>
                  <a:pt x="784923" y="280924"/>
                </a:lnTo>
                <a:lnTo>
                  <a:pt x="786828" y="285876"/>
                </a:lnTo>
                <a:lnTo>
                  <a:pt x="788860" y="288925"/>
                </a:lnTo>
                <a:lnTo>
                  <a:pt x="791654" y="290575"/>
                </a:lnTo>
                <a:lnTo>
                  <a:pt x="794829" y="289941"/>
                </a:lnTo>
                <a:lnTo>
                  <a:pt x="798004" y="286512"/>
                </a:lnTo>
                <a:lnTo>
                  <a:pt x="802068" y="281686"/>
                </a:lnTo>
                <a:lnTo>
                  <a:pt x="804862" y="278765"/>
                </a:lnTo>
                <a:lnTo>
                  <a:pt x="807529" y="275844"/>
                </a:lnTo>
                <a:lnTo>
                  <a:pt x="810958" y="272796"/>
                </a:lnTo>
                <a:lnTo>
                  <a:pt x="814895" y="269748"/>
                </a:lnTo>
                <a:lnTo>
                  <a:pt x="818959" y="266700"/>
                </a:lnTo>
                <a:lnTo>
                  <a:pt x="823658" y="264032"/>
                </a:lnTo>
                <a:lnTo>
                  <a:pt x="829373" y="261874"/>
                </a:lnTo>
                <a:lnTo>
                  <a:pt x="834707" y="259842"/>
                </a:lnTo>
                <a:lnTo>
                  <a:pt x="839279" y="258825"/>
                </a:lnTo>
                <a:lnTo>
                  <a:pt x="847534" y="258572"/>
                </a:lnTo>
                <a:lnTo>
                  <a:pt x="851217" y="259206"/>
                </a:lnTo>
                <a:lnTo>
                  <a:pt x="854392" y="260857"/>
                </a:lnTo>
                <a:lnTo>
                  <a:pt x="857567" y="262381"/>
                </a:lnTo>
                <a:lnTo>
                  <a:pt x="860361" y="264922"/>
                </a:lnTo>
                <a:lnTo>
                  <a:pt x="862901" y="268224"/>
                </a:lnTo>
                <a:lnTo>
                  <a:pt x="865314" y="271525"/>
                </a:lnTo>
                <a:lnTo>
                  <a:pt x="867473" y="275590"/>
                </a:lnTo>
                <a:lnTo>
                  <a:pt x="869251" y="280416"/>
                </a:lnTo>
                <a:lnTo>
                  <a:pt x="873061" y="290068"/>
                </a:lnTo>
                <a:lnTo>
                  <a:pt x="855789" y="296672"/>
                </a:lnTo>
                <a:lnTo>
                  <a:pt x="852872" y="297849"/>
                </a:lnTo>
                <a:lnTo>
                  <a:pt x="840918" y="303338"/>
                </a:lnTo>
                <a:lnTo>
                  <a:pt x="830516" y="309372"/>
                </a:lnTo>
                <a:lnTo>
                  <a:pt x="823404" y="314071"/>
                </a:lnTo>
                <a:lnTo>
                  <a:pt x="817816" y="319150"/>
                </a:lnTo>
                <a:lnTo>
                  <a:pt x="813752" y="324612"/>
                </a:lnTo>
                <a:lnTo>
                  <a:pt x="809688" y="330200"/>
                </a:lnTo>
                <a:lnTo>
                  <a:pt x="807275" y="336042"/>
                </a:lnTo>
                <a:lnTo>
                  <a:pt x="806386" y="342265"/>
                </a:lnTo>
                <a:lnTo>
                  <a:pt x="805497" y="348615"/>
                </a:lnTo>
                <a:lnTo>
                  <a:pt x="806386" y="355219"/>
                </a:lnTo>
                <a:lnTo>
                  <a:pt x="809053" y="362331"/>
                </a:lnTo>
                <a:lnTo>
                  <a:pt x="811466" y="368300"/>
                </a:lnTo>
                <a:lnTo>
                  <a:pt x="814514" y="373253"/>
                </a:lnTo>
                <a:lnTo>
                  <a:pt x="818451" y="377190"/>
                </a:lnTo>
                <a:lnTo>
                  <a:pt x="822388" y="381126"/>
                </a:lnTo>
                <a:lnTo>
                  <a:pt x="826833" y="384048"/>
                </a:lnTo>
                <a:lnTo>
                  <a:pt x="830135" y="344805"/>
                </a:lnTo>
                <a:lnTo>
                  <a:pt x="830389" y="341249"/>
                </a:lnTo>
                <a:lnTo>
                  <a:pt x="830770" y="337819"/>
                </a:lnTo>
                <a:lnTo>
                  <a:pt x="832040" y="334518"/>
                </a:lnTo>
                <a:lnTo>
                  <a:pt x="834326" y="331216"/>
                </a:lnTo>
                <a:lnTo>
                  <a:pt x="836612" y="327913"/>
                </a:lnTo>
                <a:lnTo>
                  <a:pt x="839787" y="324866"/>
                </a:lnTo>
                <a:lnTo>
                  <a:pt x="843978" y="322072"/>
                </a:lnTo>
                <a:lnTo>
                  <a:pt x="848296" y="319150"/>
                </a:lnTo>
                <a:lnTo>
                  <a:pt x="853503" y="316611"/>
                </a:lnTo>
                <a:lnTo>
                  <a:pt x="859853" y="314198"/>
                </a:lnTo>
                <a:lnTo>
                  <a:pt x="879411" y="306578"/>
                </a:lnTo>
                <a:lnTo>
                  <a:pt x="889571" y="333121"/>
                </a:lnTo>
                <a:lnTo>
                  <a:pt x="886396" y="341630"/>
                </a:lnTo>
                <a:lnTo>
                  <a:pt x="882713" y="348361"/>
                </a:lnTo>
                <a:lnTo>
                  <a:pt x="878776" y="353441"/>
                </a:lnTo>
                <a:lnTo>
                  <a:pt x="874839" y="358394"/>
                </a:lnTo>
                <a:lnTo>
                  <a:pt x="869886" y="362076"/>
                </a:lnTo>
                <a:lnTo>
                  <a:pt x="863790" y="364363"/>
                </a:lnTo>
                <a:lnTo>
                  <a:pt x="856424" y="367284"/>
                </a:lnTo>
                <a:lnTo>
                  <a:pt x="849947" y="367538"/>
                </a:lnTo>
                <a:lnTo>
                  <a:pt x="844232" y="365251"/>
                </a:lnTo>
                <a:lnTo>
                  <a:pt x="838644" y="363093"/>
                </a:lnTo>
                <a:lnTo>
                  <a:pt x="834707" y="358648"/>
                </a:lnTo>
                <a:lnTo>
                  <a:pt x="836739" y="387604"/>
                </a:lnTo>
                <a:lnTo>
                  <a:pt x="842200" y="388366"/>
                </a:lnTo>
                <a:lnTo>
                  <a:pt x="848296" y="387985"/>
                </a:lnTo>
                <a:lnTo>
                  <a:pt x="854265" y="387731"/>
                </a:lnTo>
                <a:lnTo>
                  <a:pt x="860488" y="386206"/>
                </a:lnTo>
                <a:lnTo>
                  <a:pt x="867092" y="383794"/>
                </a:lnTo>
                <a:lnTo>
                  <a:pt x="874585" y="380873"/>
                </a:lnTo>
                <a:lnTo>
                  <a:pt x="881062" y="376555"/>
                </a:lnTo>
                <a:lnTo>
                  <a:pt x="886523" y="370713"/>
                </a:lnTo>
                <a:lnTo>
                  <a:pt x="891984" y="364871"/>
                </a:lnTo>
                <a:lnTo>
                  <a:pt x="896302" y="358013"/>
                </a:lnTo>
                <a:lnTo>
                  <a:pt x="899604" y="350012"/>
                </a:lnTo>
                <a:lnTo>
                  <a:pt x="904430" y="362585"/>
                </a:lnTo>
                <a:lnTo>
                  <a:pt x="905446" y="364363"/>
                </a:lnTo>
                <a:lnTo>
                  <a:pt x="908367" y="364998"/>
                </a:lnTo>
                <a:lnTo>
                  <a:pt x="911415" y="364490"/>
                </a:lnTo>
                <a:lnTo>
                  <a:pt x="915860" y="362966"/>
                </a:lnTo>
                <a:lnTo>
                  <a:pt x="918400" y="361950"/>
                </a:lnTo>
                <a:lnTo>
                  <a:pt x="921321" y="360299"/>
                </a:lnTo>
                <a:lnTo>
                  <a:pt x="923988" y="357886"/>
                </a:lnTo>
                <a:lnTo>
                  <a:pt x="924115" y="354965"/>
                </a:lnTo>
                <a:close/>
              </a:path>
              <a:path w="1366837" h="684784">
                <a:moveTo>
                  <a:pt x="832167" y="352171"/>
                </a:moveTo>
                <a:lnTo>
                  <a:pt x="830643" y="348361"/>
                </a:lnTo>
                <a:lnTo>
                  <a:pt x="830135" y="344805"/>
                </a:lnTo>
                <a:lnTo>
                  <a:pt x="826833" y="384048"/>
                </a:lnTo>
                <a:lnTo>
                  <a:pt x="831786" y="385825"/>
                </a:lnTo>
                <a:lnTo>
                  <a:pt x="836739" y="387604"/>
                </a:lnTo>
                <a:lnTo>
                  <a:pt x="834707" y="358648"/>
                </a:lnTo>
                <a:lnTo>
                  <a:pt x="832167" y="352171"/>
                </a:lnTo>
                <a:close/>
              </a:path>
              <a:path w="1366837" h="684784">
                <a:moveTo>
                  <a:pt x="1112456" y="204469"/>
                </a:moveTo>
                <a:lnTo>
                  <a:pt x="1110932" y="200279"/>
                </a:lnTo>
                <a:lnTo>
                  <a:pt x="1107757" y="192150"/>
                </a:lnTo>
                <a:lnTo>
                  <a:pt x="1103693" y="184912"/>
                </a:lnTo>
                <a:lnTo>
                  <a:pt x="1098867" y="178562"/>
                </a:lnTo>
                <a:lnTo>
                  <a:pt x="1094041" y="172085"/>
                </a:lnTo>
                <a:lnTo>
                  <a:pt x="1088453" y="167131"/>
                </a:lnTo>
                <a:lnTo>
                  <a:pt x="1081976" y="163575"/>
                </a:lnTo>
                <a:lnTo>
                  <a:pt x="1075372" y="159893"/>
                </a:lnTo>
                <a:lnTo>
                  <a:pt x="1068133" y="157861"/>
                </a:lnTo>
                <a:lnTo>
                  <a:pt x="1060005" y="157353"/>
                </a:lnTo>
                <a:lnTo>
                  <a:pt x="1058065" y="157273"/>
                </a:lnTo>
                <a:lnTo>
                  <a:pt x="1046145" y="158415"/>
                </a:lnTo>
                <a:lnTo>
                  <a:pt x="1033081" y="162306"/>
                </a:lnTo>
                <a:lnTo>
                  <a:pt x="1019777" y="168936"/>
                </a:lnTo>
                <a:lnTo>
                  <a:pt x="1010094" y="176656"/>
                </a:lnTo>
                <a:lnTo>
                  <a:pt x="1003871" y="182625"/>
                </a:lnTo>
                <a:lnTo>
                  <a:pt x="999299" y="189611"/>
                </a:lnTo>
                <a:lnTo>
                  <a:pt x="996378" y="197612"/>
                </a:lnTo>
                <a:lnTo>
                  <a:pt x="993225" y="210945"/>
                </a:lnTo>
                <a:lnTo>
                  <a:pt x="992822" y="224028"/>
                </a:lnTo>
                <a:lnTo>
                  <a:pt x="993305" y="229602"/>
                </a:lnTo>
                <a:lnTo>
                  <a:pt x="995618" y="241880"/>
                </a:lnTo>
                <a:lnTo>
                  <a:pt x="999680" y="254635"/>
                </a:lnTo>
                <a:lnTo>
                  <a:pt x="1002573" y="261518"/>
                </a:lnTo>
                <a:lnTo>
                  <a:pt x="1008505" y="273064"/>
                </a:lnTo>
                <a:lnTo>
                  <a:pt x="1015174" y="282829"/>
                </a:lnTo>
                <a:lnTo>
                  <a:pt x="1015633" y="283399"/>
                </a:lnTo>
                <a:lnTo>
                  <a:pt x="1015428" y="211836"/>
                </a:lnTo>
                <a:lnTo>
                  <a:pt x="1016063" y="206882"/>
                </a:lnTo>
                <a:lnTo>
                  <a:pt x="1017587" y="202184"/>
                </a:lnTo>
                <a:lnTo>
                  <a:pt x="1019111" y="197612"/>
                </a:lnTo>
                <a:lnTo>
                  <a:pt x="1021651" y="193421"/>
                </a:lnTo>
                <a:lnTo>
                  <a:pt x="1025080" y="189611"/>
                </a:lnTo>
                <a:lnTo>
                  <a:pt x="1028509" y="185800"/>
                </a:lnTo>
                <a:lnTo>
                  <a:pt x="1033208" y="182880"/>
                </a:lnTo>
                <a:lnTo>
                  <a:pt x="1038796" y="180594"/>
                </a:lnTo>
                <a:lnTo>
                  <a:pt x="1044230" y="178875"/>
                </a:lnTo>
                <a:lnTo>
                  <a:pt x="1056811" y="177770"/>
                </a:lnTo>
                <a:lnTo>
                  <a:pt x="1067879" y="181229"/>
                </a:lnTo>
                <a:lnTo>
                  <a:pt x="1072501" y="184419"/>
                </a:lnTo>
                <a:lnTo>
                  <a:pt x="1080613" y="193685"/>
                </a:lnTo>
                <a:lnTo>
                  <a:pt x="1086802" y="206501"/>
                </a:lnTo>
                <a:lnTo>
                  <a:pt x="1018603" y="232791"/>
                </a:lnTo>
                <a:lnTo>
                  <a:pt x="1024940" y="292835"/>
                </a:lnTo>
                <a:lnTo>
                  <a:pt x="1035240" y="299466"/>
                </a:lnTo>
                <a:lnTo>
                  <a:pt x="1042733" y="303149"/>
                </a:lnTo>
                <a:lnTo>
                  <a:pt x="1050861" y="304926"/>
                </a:lnTo>
                <a:lnTo>
                  <a:pt x="1059751" y="304800"/>
                </a:lnTo>
                <a:lnTo>
                  <a:pt x="1063331" y="304645"/>
                </a:lnTo>
                <a:lnTo>
                  <a:pt x="1075473" y="302745"/>
                </a:lnTo>
                <a:lnTo>
                  <a:pt x="1088453" y="298704"/>
                </a:lnTo>
                <a:lnTo>
                  <a:pt x="1094295" y="296418"/>
                </a:lnTo>
                <a:lnTo>
                  <a:pt x="1099756" y="293878"/>
                </a:lnTo>
                <a:lnTo>
                  <a:pt x="1104582" y="290956"/>
                </a:lnTo>
                <a:lnTo>
                  <a:pt x="1109535" y="288036"/>
                </a:lnTo>
                <a:lnTo>
                  <a:pt x="1113726" y="285242"/>
                </a:lnTo>
                <a:lnTo>
                  <a:pt x="1117282" y="282701"/>
                </a:lnTo>
                <a:lnTo>
                  <a:pt x="1120838" y="280035"/>
                </a:lnTo>
                <a:lnTo>
                  <a:pt x="1123632" y="277622"/>
                </a:lnTo>
                <a:lnTo>
                  <a:pt x="1125791" y="275463"/>
                </a:lnTo>
                <a:lnTo>
                  <a:pt x="1129347" y="271272"/>
                </a:lnTo>
                <a:lnTo>
                  <a:pt x="1129982" y="268478"/>
                </a:lnTo>
                <a:lnTo>
                  <a:pt x="1129601" y="265430"/>
                </a:lnTo>
                <a:lnTo>
                  <a:pt x="1128712" y="262636"/>
                </a:lnTo>
                <a:lnTo>
                  <a:pt x="1127696" y="259715"/>
                </a:lnTo>
                <a:lnTo>
                  <a:pt x="1125791" y="256159"/>
                </a:lnTo>
                <a:lnTo>
                  <a:pt x="1122997" y="253746"/>
                </a:lnTo>
                <a:lnTo>
                  <a:pt x="1119949" y="254381"/>
                </a:lnTo>
                <a:lnTo>
                  <a:pt x="1116647" y="257301"/>
                </a:lnTo>
                <a:lnTo>
                  <a:pt x="1112456" y="261238"/>
                </a:lnTo>
                <a:lnTo>
                  <a:pt x="1109535" y="263779"/>
                </a:lnTo>
                <a:lnTo>
                  <a:pt x="1106614" y="266319"/>
                </a:lnTo>
                <a:lnTo>
                  <a:pt x="1103058" y="268986"/>
                </a:lnTo>
                <a:lnTo>
                  <a:pt x="1098740" y="271653"/>
                </a:lnTo>
                <a:lnTo>
                  <a:pt x="1094422" y="274447"/>
                </a:lnTo>
                <a:lnTo>
                  <a:pt x="1089342" y="276987"/>
                </a:lnTo>
                <a:lnTo>
                  <a:pt x="1083373" y="279273"/>
                </a:lnTo>
                <a:lnTo>
                  <a:pt x="1075880" y="282194"/>
                </a:lnTo>
                <a:lnTo>
                  <a:pt x="1069022" y="283591"/>
                </a:lnTo>
                <a:lnTo>
                  <a:pt x="1063053" y="283463"/>
                </a:lnTo>
                <a:lnTo>
                  <a:pt x="1056957" y="283337"/>
                </a:lnTo>
                <a:lnTo>
                  <a:pt x="1051623" y="281813"/>
                </a:lnTo>
                <a:lnTo>
                  <a:pt x="1046797" y="279146"/>
                </a:lnTo>
                <a:lnTo>
                  <a:pt x="1041971" y="276351"/>
                </a:lnTo>
                <a:lnTo>
                  <a:pt x="1037907" y="272542"/>
                </a:lnTo>
                <a:lnTo>
                  <a:pt x="1034351" y="267462"/>
                </a:lnTo>
                <a:lnTo>
                  <a:pt x="1030795" y="262509"/>
                </a:lnTo>
                <a:lnTo>
                  <a:pt x="1027747" y="256540"/>
                </a:lnTo>
                <a:lnTo>
                  <a:pt x="1025080" y="249555"/>
                </a:lnTo>
                <a:lnTo>
                  <a:pt x="1107376" y="217931"/>
                </a:lnTo>
                <a:lnTo>
                  <a:pt x="1111440" y="215519"/>
                </a:lnTo>
                <a:lnTo>
                  <a:pt x="1113980" y="211074"/>
                </a:lnTo>
                <a:lnTo>
                  <a:pt x="1113853" y="208153"/>
                </a:lnTo>
                <a:lnTo>
                  <a:pt x="1112456" y="204469"/>
                </a:lnTo>
                <a:close/>
              </a:path>
              <a:path w="1366837" h="684784">
                <a:moveTo>
                  <a:pt x="1018603" y="232791"/>
                </a:moveTo>
                <a:lnTo>
                  <a:pt x="1016825" y="227584"/>
                </a:lnTo>
                <a:lnTo>
                  <a:pt x="1015809" y="222376"/>
                </a:lnTo>
                <a:lnTo>
                  <a:pt x="1015555" y="217043"/>
                </a:lnTo>
                <a:lnTo>
                  <a:pt x="1015428" y="211836"/>
                </a:lnTo>
                <a:lnTo>
                  <a:pt x="1015633" y="283399"/>
                </a:lnTo>
                <a:lnTo>
                  <a:pt x="1024940" y="292835"/>
                </a:lnTo>
                <a:lnTo>
                  <a:pt x="1018603" y="232791"/>
                </a:lnTo>
                <a:close/>
              </a:path>
              <a:path w="1366837" h="684784">
                <a:moveTo>
                  <a:pt x="1333055" y="170687"/>
                </a:moveTo>
                <a:lnTo>
                  <a:pt x="1332293" y="174117"/>
                </a:lnTo>
                <a:lnTo>
                  <a:pt x="1333055" y="178688"/>
                </a:lnTo>
                <a:lnTo>
                  <a:pt x="1333817" y="181356"/>
                </a:lnTo>
                <a:lnTo>
                  <a:pt x="1334960" y="184404"/>
                </a:lnTo>
                <a:lnTo>
                  <a:pt x="1336230" y="187451"/>
                </a:lnTo>
                <a:lnTo>
                  <a:pt x="1338516" y="191643"/>
                </a:lnTo>
                <a:lnTo>
                  <a:pt x="1341056" y="194818"/>
                </a:lnTo>
                <a:lnTo>
                  <a:pt x="1344231" y="196469"/>
                </a:lnTo>
                <a:lnTo>
                  <a:pt x="1348168" y="196596"/>
                </a:lnTo>
                <a:lnTo>
                  <a:pt x="1352740" y="195706"/>
                </a:lnTo>
                <a:lnTo>
                  <a:pt x="1355661" y="194563"/>
                </a:lnTo>
                <a:lnTo>
                  <a:pt x="1358582" y="193548"/>
                </a:lnTo>
                <a:lnTo>
                  <a:pt x="1360741" y="192278"/>
                </a:lnTo>
                <a:lnTo>
                  <a:pt x="1364170" y="189865"/>
                </a:lnTo>
                <a:lnTo>
                  <a:pt x="1365948" y="186690"/>
                </a:lnTo>
                <a:lnTo>
                  <a:pt x="1366837" y="183134"/>
                </a:lnTo>
                <a:lnTo>
                  <a:pt x="1366075" y="178816"/>
                </a:lnTo>
                <a:lnTo>
                  <a:pt x="1365313" y="176275"/>
                </a:lnTo>
                <a:lnTo>
                  <a:pt x="1364170" y="173100"/>
                </a:lnTo>
                <a:lnTo>
                  <a:pt x="1363027" y="170053"/>
                </a:lnTo>
                <a:lnTo>
                  <a:pt x="1360614" y="165735"/>
                </a:lnTo>
                <a:lnTo>
                  <a:pt x="1357947" y="162432"/>
                </a:lnTo>
                <a:lnTo>
                  <a:pt x="1354772" y="161036"/>
                </a:lnTo>
                <a:lnTo>
                  <a:pt x="1350835" y="160909"/>
                </a:lnTo>
                <a:lnTo>
                  <a:pt x="1346390" y="161798"/>
                </a:lnTo>
                <a:lnTo>
                  <a:pt x="1343469" y="162941"/>
                </a:lnTo>
                <a:lnTo>
                  <a:pt x="1340675" y="164084"/>
                </a:lnTo>
                <a:lnTo>
                  <a:pt x="1338389" y="165226"/>
                </a:lnTo>
                <a:lnTo>
                  <a:pt x="1334960" y="167640"/>
                </a:lnTo>
                <a:lnTo>
                  <a:pt x="1333055" y="170687"/>
                </a:lnTo>
                <a:close/>
              </a:path>
              <a:path w="1366837" h="684784">
                <a:moveTo>
                  <a:pt x="1271714" y="13716"/>
                </a:moveTo>
                <a:lnTo>
                  <a:pt x="1324927" y="145287"/>
                </a:lnTo>
                <a:lnTo>
                  <a:pt x="1326705" y="147574"/>
                </a:lnTo>
                <a:lnTo>
                  <a:pt x="1329372" y="147828"/>
                </a:lnTo>
                <a:lnTo>
                  <a:pt x="1331912" y="147447"/>
                </a:lnTo>
                <a:lnTo>
                  <a:pt x="1334960" y="146557"/>
                </a:lnTo>
                <a:lnTo>
                  <a:pt x="1338897" y="145034"/>
                </a:lnTo>
                <a:lnTo>
                  <a:pt x="1342961" y="143001"/>
                </a:lnTo>
                <a:lnTo>
                  <a:pt x="1345628" y="140207"/>
                </a:lnTo>
                <a:lnTo>
                  <a:pt x="1345501" y="137413"/>
                </a:lnTo>
                <a:lnTo>
                  <a:pt x="1296987" y="3937"/>
                </a:lnTo>
                <a:lnTo>
                  <a:pt x="1294574" y="762"/>
                </a:lnTo>
                <a:lnTo>
                  <a:pt x="1291272" y="0"/>
                </a:lnTo>
                <a:lnTo>
                  <a:pt x="1288097" y="381"/>
                </a:lnTo>
                <a:lnTo>
                  <a:pt x="1281747" y="2286"/>
                </a:lnTo>
                <a:lnTo>
                  <a:pt x="1275651" y="5080"/>
                </a:lnTo>
                <a:lnTo>
                  <a:pt x="1270952" y="10668"/>
                </a:lnTo>
                <a:lnTo>
                  <a:pt x="1271714" y="13716"/>
                </a:lnTo>
                <a:close/>
              </a:path>
              <a:path w="1366837" h="684784">
                <a:moveTo>
                  <a:pt x="1126045" y="133731"/>
                </a:moveTo>
                <a:lnTo>
                  <a:pt x="1174178" y="258699"/>
                </a:lnTo>
                <a:lnTo>
                  <a:pt x="1176591" y="260985"/>
                </a:lnTo>
                <a:lnTo>
                  <a:pt x="1180020" y="260985"/>
                </a:lnTo>
                <a:lnTo>
                  <a:pt x="1187132" y="258699"/>
                </a:lnTo>
                <a:lnTo>
                  <a:pt x="1191323" y="256921"/>
                </a:lnTo>
                <a:lnTo>
                  <a:pt x="1197038" y="252730"/>
                </a:lnTo>
                <a:lnTo>
                  <a:pt x="1197038" y="249936"/>
                </a:lnTo>
                <a:lnTo>
                  <a:pt x="1163510" y="162560"/>
                </a:lnTo>
                <a:lnTo>
                  <a:pt x="1164200" y="160456"/>
                </a:lnTo>
                <a:lnTo>
                  <a:pt x="1169151" y="147785"/>
                </a:lnTo>
                <a:lnTo>
                  <a:pt x="1174686" y="137668"/>
                </a:lnTo>
                <a:lnTo>
                  <a:pt x="1178877" y="131444"/>
                </a:lnTo>
                <a:lnTo>
                  <a:pt x="1183830" y="127126"/>
                </a:lnTo>
                <a:lnTo>
                  <a:pt x="1189545" y="124968"/>
                </a:lnTo>
                <a:lnTo>
                  <a:pt x="1193990" y="123317"/>
                </a:lnTo>
                <a:lnTo>
                  <a:pt x="1198181" y="122555"/>
                </a:lnTo>
                <a:lnTo>
                  <a:pt x="1202245" y="122936"/>
                </a:lnTo>
                <a:lnTo>
                  <a:pt x="1206309" y="123317"/>
                </a:lnTo>
                <a:lnTo>
                  <a:pt x="1209992" y="124713"/>
                </a:lnTo>
                <a:lnTo>
                  <a:pt x="1213294" y="127000"/>
                </a:lnTo>
                <a:lnTo>
                  <a:pt x="1216596" y="129286"/>
                </a:lnTo>
                <a:lnTo>
                  <a:pt x="1219644" y="132461"/>
                </a:lnTo>
                <a:lnTo>
                  <a:pt x="1222438" y="136398"/>
                </a:lnTo>
                <a:lnTo>
                  <a:pt x="1225232" y="140335"/>
                </a:lnTo>
                <a:lnTo>
                  <a:pt x="1228026" y="145796"/>
                </a:lnTo>
                <a:lnTo>
                  <a:pt x="1230820" y="153035"/>
                </a:lnTo>
                <a:lnTo>
                  <a:pt x="1258887" y="226187"/>
                </a:lnTo>
                <a:lnTo>
                  <a:pt x="1261554" y="228473"/>
                </a:lnTo>
                <a:lnTo>
                  <a:pt x="1267777" y="227584"/>
                </a:lnTo>
                <a:lnTo>
                  <a:pt x="1272095" y="226060"/>
                </a:lnTo>
                <a:lnTo>
                  <a:pt x="1276159" y="224409"/>
                </a:lnTo>
                <a:lnTo>
                  <a:pt x="1281747" y="220091"/>
                </a:lnTo>
                <a:lnTo>
                  <a:pt x="1281747" y="217424"/>
                </a:lnTo>
                <a:lnTo>
                  <a:pt x="1252537" y="141097"/>
                </a:lnTo>
                <a:lnTo>
                  <a:pt x="1249108" y="132206"/>
                </a:lnTo>
                <a:lnTo>
                  <a:pt x="1245425" y="124968"/>
                </a:lnTo>
                <a:lnTo>
                  <a:pt x="1241488" y="119125"/>
                </a:lnTo>
                <a:lnTo>
                  <a:pt x="1237424" y="113411"/>
                </a:lnTo>
                <a:lnTo>
                  <a:pt x="1232852" y="108838"/>
                </a:lnTo>
                <a:lnTo>
                  <a:pt x="1227518" y="105410"/>
                </a:lnTo>
                <a:lnTo>
                  <a:pt x="1222184" y="102107"/>
                </a:lnTo>
                <a:lnTo>
                  <a:pt x="1216088" y="100075"/>
                </a:lnTo>
                <a:lnTo>
                  <a:pt x="1209357" y="99441"/>
                </a:lnTo>
                <a:lnTo>
                  <a:pt x="1202499" y="98806"/>
                </a:lnTo>
                <a:lnTo>
                  <a:pt x="1195006" y="100075"/>
                </a:lnTo>
                <a:lnTo>
                  <a:pt x="1186624" y="103250"/>
                </a:lnTo>
                <a:lnTo>
                  <a:pt x="1179512" y="106044"/>
                </a:lnTo>
                <a:lnTo>
                  <a:pt x="1173162" y="110617"/>
                </a:lnTo>
                <a:lnTo>
                  <a:pt x="1167574" y="116967"/>
                </a:lnTo>
                <a:lnTo>
                  <a:pt x="1158847" y="129672"/>
                </a:lnTo>
                <a:lnTo>
                  <a:pt x="1153096" y="142240"/>
                </a:lnTo>
                <a:lnTo>
                  <a:pt x="1146746" y="125730"/>
                </a:lnTo>
                <a:lnTo>
                  <a:pt x="1146111" y="124460"/>
                </a:lnTo>
                <a:lnTo>
                  <a:pt x="1143444" y="123317"/>
                </a:lnTo>
                <a:lnTo>
                  <a:pt x="1140015" y="123698"/>
                </a:lnTo>
                <a:lnTo>
                  <a:pt x="1136967" y="124587"/>
                </a:lnTo>
                <a:lnTo>
                  <a:pt x="1132776" y="126237"/>
                </a:lnTo>
                <a:lnTo>
                  <a:pt x="1128585" y="128269"/>
                </a:lnTo>
                <a:lnTo>
                  <a:pt x="1125918" y="131063"/>
                </a:lnTo>
                <a:lnTo>
                  <a:pt x="1126045" y="133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612" y="1412748"/>
            <a:ext cx="8334756" cy="1440179"/>
          </a:xfrm>
          <a:custGeom>
            <a:avLst/>
            <a:gdLst/>
            <a:ahLst/>
            <a:cxnLst/>
            <a:rect l="l" t="t" r="r" b="b"/>
            <a:pathLst>
              <a:path w="8334756" h="1440179">
                <a:moveTo>
                  <a:pt x="0" y="1440179"/>
                </a:moveTo>
                <a:lnTo>
                  <a:pt x="8334756" y="1440179"/>
                </a:lnTo>
                <a:lnTo>
                  <a:pt x="8334756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612" y="3069336"/>
            <a:ext cx="8362188" cy="755903"/>
          </a:xfrm>
          <a:custGeom>
            <a:avLst/>
            <a:gdLst/>
            <a:ahLst/>
            <a:cxnLst/>
            <a:rect l="l" t="t" r="r" b="b"/>
            <a:pathLst>
              <a:path w="8362188" h="755903">
                <a:moveTo>
                  <a:pt x="0" y="755903"/>
                </a:moveTo>
                <a:lnTo>
                  <a:pt x="8362188" y="755903"/>
                </a:lnTo>
                <a:lnTo>
                  <a:pt x="8362188" y="0"/>
                </a:lnTo>
                <a:lnTo>
                  <a:pt x="0" y="0"/>
                </a:lnTo>
                <a:lnTo>
                  <a:pt x="0" y="755903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5640" y="4005072"/>
            <a:ext cx="5364479" cy="2712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2220" y="5744867"/>
            <a:ext cx="75991" cy="75989"/>
          </a:xfrm>
          <a:custGeom>
            <a:avLst/>
            <a:gdLst/>
            <a:ahLst/>
            <a:cxnLst/>
            <a:rect l="l" t="t" r="r" b="b"/>
            <a:pathLst>
              <a:path w="75991" h="75989">
                <a:moveTo>
                  <a:pt x="73492" y="24361"/>
                </a:moveTo>
                <a:lnTo>
                  <a:pt x="68372" y="15087"/>
                </a:lnTo>
                <a:lnTo>
                  <a:pt x="59592" y="6681"/>
                </a:lnTo>
                <a:lnTo>
                  <a:pt x="48736" y="1520"/>
                </a:lnTo>
                <a:lnTo>
                  <a:pt x="36690" y="0"/>
                </a:lnTo>
                <a:lnTo>
                  <a:pt x="24343" y="2517"/>
                </a:lnTo>
                <a:lnTo>
                  <a:pt x="15135" y="7612"/>
                </a:lnTo>
                <a:lnTo>
                  <a:pt x="6716" y="16402"/>
                </a:lnTo>
                <a:lnTo>
                  <a:pt x="1538" y="27266"/>
                </a:lnTo>
                <a:lnTo>
                  <a:pt x="0" y="39307"/>
                </a:lnTo>
                <a:lnTo>
                  <a:pt x="2499" y="51628"/>
                </a:lnTo>
                <a:lnTo>
                  <a:pt x="7673" y="60901"/>
                </a:lnTo>
                <a:lnTo>
                  <a:pt x="16488" y="69307"/>
                </a:lnTo>
                <a:lnTo>
                  <a:pt x="27347" y="74469"/>
                </a:lnTo>
                <a:lnTo>
                  <a:pt x="39363" y="75989"/>
                </a:lnTo>
                <a:lnTo>
                  <a:pt x="51648" y="73472"/>
                </a:lnTo>
                <a:lnTo>
                  <a:pt x="60856" y="68377"/>
                </a:lnTo>
                <a:lnTo>
                  <a:pt x="69275" y="59587"/>
                </a:lnTo>
                <a:lnTo>
                  <a:pt x="74452" y="48723"/>
                </a:lnTo>
                <a:lnTo>
                  <a:pt x="75991" y="36682"/>
                </a:lnTo>
                <a:lnTo>
                  <a:pt x="73492" y="24361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8566" y="5549982"/>
            <a:ext cx="151982" cy="151991"/>
          </a:xfrm>
          <a:custGeom>
            <a:avLst/>
            <a:gdLst/>
            <a:ahLst/>
            <a:cxnLst/>
            <a:rect l="l" t="t" r="r" b="b"/>
            <a:pathLst>
              <a:path w="151982" h="151991">
                <a:moveTo>
                  <a:pt x="146984" y="48735"/>
                </a:moveTo>
                <a:lnTo>
                  <a:pt x="143414" y="40835"/>
                </a:lnTo>
                <a:lnTo>
                  <a:pt x="136720" y="30239"/>
                </a:lnTo>
                <a:lnTo>
                  <a:pt x="128549" y="21065"/>
                </a:lnTo>
                <a:lnTo>
                  <a:pt x="119124" y="13412"/>
                </a:lnTo>
                <a:lnTo>
                  <a:pt x="108668" y="7381"/>
                </a:lnTo>
                <a:lnTo>
                  <a:pt x="97402" y="3069"/>
                </a:lnTo>
                <a:lnTo>
                  <a:pt x="85549" y="575"/>
                </a:lnTo>
                <a:lnTo>
                  <a:pt x="73330" y="0"/>
                </a:lnTo>
                <a:lnTo>
                  <a:pt x="60968" y="1440"/>
                </a:lnTo>
                <a:lnTo>
                  <a:pt x="48686" y="4997"/>
                </a:lnTo>
                <a:lnTo>
                  <a:pt x="40846" y="8540"/>
                </a:lnTo>
                <a:lnTo>
                  <a:pt x="30250" y="15232"/>
                </a:lnTo>
                <a:lnTo>
                  <a:pt x="21075" y="23402"/>
                </a:lnTo>
                <a:lnTo>
                  <a:pt x="13421" y="32827"/>
                </a:lnTo>
                <a:lnTo>
                  <a:pt x="7387" y="43285"/>
                </a:lnTo>
                <a:lnTo>
                  <a:pt x="3073" y="54553"/>
                </a:lnTo>
                <a:lnTo>
                  <a:pt x="577" y="66407"/>
                </a:lnTo>
                <a:lnTo>
                  <a:pt x="0" y="78624"/>
                </a:lnTo>
                <a:lnTo>
                  <a:pt x="1440" y="90982"/>
                </a:lnTo>
                <a:lnTo>
                  <a:pt x="4998" y="103257"/>
                </a:lnTo>
                <a:lnTo>
                  <a:pt x="8597" y="111218"/>
                </a:lnTo>
                <a:lnTo>
                  <a:pt x="15295" y="121809"/>
                </a:lnTo>
                <a:lnTo>
                  <a:pt x="23467" y="130977"/>
                </a:lnTo>
                <a:lnTo>
                  <a:pt x="32890" y="138622"/>
                </a:lnTo>
                <a:lnTo>
                  <a:pt x="43343" y="144645"/>
                </a:lnTo>
                <a:lnTo>
                  <a:pt x="54605" y="148947"/>
                </a:lnTo>
                <a:lnTo>
                  <a:pt x="66453" y="151429"/>
                </a:lnTo>
                <a:lnTo>
                  <a:pt x="78665" y="151991"/>
                </a:lnTo>
                <a:lnTo>
                  <a:pt x="91020" y="150533"/>
                </a:lnTo>
                <a:lnTo>
                  <a:pt x="103296" y="146957"/>
                </a:lnTo>
                <a:lnTo>
                  <a:pt x="111110" y="143439"/>
                </a:lnTo>
                <a:lnTo>
                  <a:pt x="121711" y="136763"/>
                </a:lnTo>
                <a:lnTo>
                  <a:pt x="130891" y="128602"/>
                </a:lnTo>
                <a:lnTo>
                  <a:pt x="138549" y="119182"/>
                </a:lnTo>
                <a:lnTo>
                  <a:pt x="144587" y="108725"/>
                </a:lnTo>
                <a:lnTo>
                  <a:pt x="148905" y="97456"/>
                </a:lnTo>
                <a:lnTo>
                  <a:pt x="151403" y="85598"/>
                </a:lnTo>
                <a:lnTo>
                  <a:pt x="151982" y="73377"/>
                </a:lnTo>
                <a:lnTo>
                  <a:pt x="150542" y="61014"/>
                </a:lnTo>
                <a:lnTo>
                  <a:pt x="146984" y="48735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2220" y="5744867"/>
            <a:ext cx="75991" cy="75989"/>
          </a:xfrm>
          <a:custGeom>
            <a:avLst/>
            <a:gdLst/>
            <a:ahLst/>
            <a:cxnLst/>
            <a:rect l="l" t="t" r="r" b="b"/>
            <a:pathLst>
              <a:path w="75991" h="75989">
                <a:moveTo>
                  <a:pt x="73492" y="24361"/>
                </a:moveTo>
                <a:lnTo>
                  <a:pt x="75991" y="36682"/>
                </a:lnTo>
                <a:lnTo>
                  <a:pt x="74452" y="48723"/>
                </a:lnTo>
                <a:lnTo>
                  <a:pt x="69275" y="59587"/>
                </a:lnTo>
                <a:lnTo>
                  <a:pt x="60856" y="68377"/>
                </a:lnTo>
                <a:lnTo>
                  <a:pt x="51648" y="73472"/>
                </a:lnTo>
                <a:lnTo>
                  <a:pt x="39363" y="75989"/>
                </a:lnTo>
                <a:lnTo>
                  <a:pt x="27347" y="74469"/>
                </a:lnTo>
                <a:lnTo>
                  <a:pt x="16488" y="69307"/>
                </a:lnTo>
                <a:lnTo>
                  <a:pt x="7673" y="60901"/>
                </a:lnTo>
                <a:lnTo>
                  <a:pt x="2499" y="51628"/>
                </a:lnTo>
                <a:lnTo>
                  <a:pt x="0" y="39307"/>
                </a:lnTo>
                <a:lnTo>
                  <a:pt x="1538" y="27266"/>
                </a:lnTo>
                <a:lnTo>
                  <a:pt x="6716" y="16402"/>
                </a:lnTo>
                <a:lnTo>
                  <a:pt x="15135" y="7612"/>
                </a:lnTo>
                <a:lnTo>
                  <a:pt x="24343" y="2517"/>
                </a:lnTo>
                <a:lnTo>
                  <a:pt x="36690" y="0"/>
                </a:lnTo>
                <a:lnTo>
                  <a:pt x="48736" y="1520"/>
                </a:lnTo>
                <a:lnTo>
                  <a:pt x="59592" y="6681"/>
                </a:lnTo>
                <a:lnTo>
                  <a:pt x="68372" y="15087"/>
                </a:lnTo>
                <a:lnTo>
                  <a:pt x="73492" y="24361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8566" y="5549982"/>
            <a:ext cx="151982" cy="151991"/>
          </a:xfrm>
          <a:custGeom>
            <a:avLst/>
            <a:gdLst/>
            <a:ahLst/>
            <a:cxnLst/>
            <a:rect l="l" t="t" r="r" b="b"/>
            <a:pathLst>
              <a:path w="151982" h="151991">
                <a:moveTo>
                  <a:pt x="146984" y="48735"/>
                </a:moveTo>
                <a:lnTo>
                  <a:pt x="150542" y="61014"/>
                </a:lnTo>
                <a:lnTo>
                  <a:pt x="151982" y="73377"/>
                </a:lnTo>
                <a:lnTo>
                  <a:pt x="151403" y="85598"/>
                </a:lnTo>
                <a:lnTo>
                  <a:pt x="148905" y="97456"/>
                </a:lnTo>
                <a:lnTo>
                  <a:pt x="144587" y="108725"/>
                </a:lnTo>
                <a:lnTo>
                  <a:pt x="138549" y="119182"/>
                </a:lnTo>
                <a:lnTo>
                  <a:pt x="130891" y="128602"/>
                </a:lnTo>
                <a:lnTo>
                  <a:pt x="121711" y="136763"/>
                </a:lnTo>
                <a:lnTo>
                  <a:pt x="111110" y="143439"/>
                </a:lnTo>
                <a:lnTo>
                  <a:pt x="103296" y="146957"/>
                </a:lnTo>
                <a:lnTo>
                  <a:pt x="91020" y="150533"/>
                </a:lnTo>
                <a:lnTo>
                  <a:pt x="78665" y="151991"/>
                </a:lnTo>
                <a:lnTo>
                  <a:pt x="66453" y="151429"/>
                </a:lnTo>
                <a:lnTo>
                  <a:pt x="54605" y="148947"/>
                </a:lnTo>
                <a:lnTo>
                  <a:pt x="43343" y="144645"/>
                </a:lnTo>
                <a:lnTo>
                  <a:pt x="32890" y="138622"/>
                </a:lnTo>
                <a:lnTo>
                  <a:pt x="23467" y="130977"/>
                </a:lnTo>
                <a:lnTo>
                  <a:pt x="15295" y="121809"/>
                </a:lnTo>
                <a:lnTo>
                  <a:pt x="8597" y="111218"/>
                </a:lnTo>
                <a:lnTo>
                  <a:pt x="4998" y="103257"/>
                </a:lnTo>
                <a:lnTo>
                  <a:pt x="1440" y="90982"/>
                </a:lnTo>
                <a:lnTo>
                  <a:pt x="0" y="78624"/>
                </a:lnTo>
                <a:lnTo>
                  <a:pt x="577" y="66407"/>
                </a:lnTo>
                <a:lnTo>
                  <a:pt x="3073" y="54553"/>
                </a:lnTo>
                <a:lnTo>
                  <a:pt x="7387" y="43285"/>
                </a:lnTo>
                <a:lnTo>
                  <a:pt x="13421" y="32827"/>
                </a:lnTo>
                <a:lnTo>
                  <a:pt x="21075" y="23402"/>
                </a:lnTo>
                <a:lnTo>
                  <a:pt x="30250" y="15232"/>
                </a:lnTo>
                <a:lnTo>
                  <a:pt x="40846" y="8540"/>
                </a:lnTo>
                <a:lnTo>
                  <a:pt x="48686" y="4997"/>
                </a:lnTo>
                <a:lnTo>
                  <a:pt x="60968" y="1440"/>
                </a:lnTo>
                <a:lnTo>
                  <a:pt x="73330" y="0"/>
                </a:lnTo>
                <a:lnTo>
                  <a:pt x="85549" y="575"/>
                </a:lnTo>
                <a:lnTo>
                  <a:pt x="97402" y="3069"/>
                </a:lnTo>
                <a:lnTo>
                  <a:pt x="108668" y="7381"/>
                </a:lnTo>
                <a:lnTo>
                  <a:pt x="119124" y="13412"/>
                </a:lnTo>
                <a:lnTo>
                  <a:pt x="128549" y="21065"/>
                </a:lnTo>
                <a:lnTo>
                  <a:pt x="136720" y="30239"/>
                </a:lnTo>
                <a:lnTo>
                  <a:pt x="143414" y="40835"/>
                </a:lnTo>
                <a:lnTo>
                  <a:pt x="146984" y="4873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9117" y="536448"/>
            <a:ext cx="4130725" cy="444500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0" dirty="0">
                <a:solidFill>
                  <a:srgbClr val="FFC000"/>
                </a:solidFill>
                <a:latin typeface="Calibri"/>
                <a:cs typeface="Calibri"/>
              </a:rPr>
              <a:t>8. ISKANJE - KAMENČKI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612" y="3069336"/>
            <a:ext cx="8362188" cy="755903"/>
          </a:xfrm>
          <a:prstGeom prst="rect">
            <a:avLst/>
          </a:prstGeom>
        </p:spPr>
        <p:txBody>
          <a:bodyPr wrap="square" lIns="0" tIns="46926" rIns="0" bIns="0" rtlCol="0">
            <a:noAutofit/>
          </a:bodyPr>
          <a:lstStyle/>
          <a:p>
            <a:pPr marL="90830" marR="302939">
              <a:lnSpc>
                <a:spcPts val="2590"/>
              </a:lnSpc>
            </a:pPr>
            <a:r>
              <a:rPr sz="2400" spc="-7" dirty="0">
                <a:latin typeface="Calibri"/>
                <a:cs typeface="Calibri"/>
              </a:rPr>
              <a:t>Najdbe skrbno pospravi v vrečko in odnesi domov, ker te doma z njimi čaka nadaljnje delo.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4612" y="1412748"/>
            <a:ext cx="8334756" cy="1440179"/>
          </a:xfrm>
          <a:prstGeom prst="rect">
            <a:avLst/>
          </a:prstGeom>
        </p:spPr>
        <p:txBody>
          <a:bodyPr wrap="square" lIns="0" tIns="48196" rIns="0" bIns="0" rtlCol="0">
            <a:noAutofit/>
          </a:bodyPr>
          <a:lstStyle/>
          <a:p>
            <a:pPr marL="90830" marR="544035">
              <a:lnSpc>
                <a:spcPts val="2590"/>
              </a:lnSpc>
            </a:pPr>
            <a:r>
              <a:rPr sz="2400" spc="-8" dirty="0">
                <a:latin typeface="Calibri"/>
                <a:cs typeface="Calibri"/>
              </a:rPr>
              <a:t>Poišči manjše ploščate kamenčke iz katerih boš oblikoval svojo družino.</a:t>
            </a:r>
            <a:endParaRPr sz="240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418"/>
              </a:spcBef>
            </a:pPr>
            <a:r>
              <a:rPr sz="2400" spc="-7" dirty="0">
                <a:latin typeface="Calibri"/>
                <a:cs typeface="Calibri"/>
              </a:rPr>
              <a:t>Vsak možiček potrebuje kamenček za glavo in trup, lahko pa si še</a:t>
            </a:r>
            <a:endParaRPr sz="2400">
              <a:latin typeface="Calibri"/>
              <a:cs typeface="Calibri"/>
            </a:endParaRPr>
          </a:p>
          <a:p>
            <a:pPr marL="90830">
              <a:lnSpc>
                <a:spcPts val="2430"/>
              </a:lnSpc>
              <a:spcBef>
                <a:spcPts val="121"/>
              </a:spcBef>
            </a:pPr>
            <a:r>
              <a:rPr sz="2400" spc="-10" dirty="0">
                <a:latin typeface="Calibri"/>
                <a:cs typeface="Calibri"/>
              </a:rPr>
              <a:t>bolj ustvarjalen in v sliko vključiš še več kamenčkov.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118616" y="3107436"/>
            <a:ext cx="5472684" cy="3555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9819" y="3431027"/>
            <a:ext cx="2734499" cy="1765906"/>
          </a:xfrm>
          <a:custGeom>
            <a:avLst/>
            <a:gdLst/>
            <a:ahLst/>
            <a:cxnLst/>
            <a:rect l="l" t="t" r="r" b="b"/>
            <a:pathLst>
              <a:path w="2734499" h="1765906">
                <a:moveTo>
                  <a:pt x="0" y="752723"/>
                </a:moveTo>
                <a:lnTo>
                  <a:pt x="167" y="770878"/>
                </a:lnTo>
                <a:lnTo>
                  <a:pt x="2051" y="789014"/>
                </a:lnTo>
                <a:lnTo>
                  <a:pt x="5595" y="807055"/>
                </a:lnTo>
                <a:lnTo>
                  <a:pt x="10745" y="824924"/>
                </a:lnTo>
                <a:lnTo>
                  <a:pt x="17446" y="842544"/>
                </a:lnTo>
                <a:lnTo>
                  <a:pt x="25640" y="859839"/>
                </a:lnTo>
                <a:lnTo>
                  <a:pt x="35275" y="876732"/>
                </a:lnTo>
                <a:lnTo>
                  <a:pt x="46293" y="893147"/>
                </a:lnTo>
                <a:lnTo>
                  <a:pt x="58640" y="909006"/>
                </a:lnTo>
                <a:lnTo>
                  <a:pt x="72261" y="924233"/>
                </a:lnTo>
                <a:lnTo>
                  <a:pt x="87099" y="938752"/>
                </a:lnTo>
                <a:lnTo>
                  <a:pt x="103100" y="952485"/>
                </a:lnTo>
                <a:lnTo>
                  <a:pt x="120209" y="965356"/>
                </a:lnTo>
                <a:lnTo>
                  <a:pt x="138370" y="977289"/>
                </a:lnTo>
                <a:lnTo>
                  <a:pt x="157527" y="988206"/>
                </a:lnTo>
                <a:lnTo>
                  <a:pt x="177626" y="998031"/>
                </a:lnTo>
                <a:lnTo>
                  <a:pt x="198610" y="1006688"/>
                </a:lnTo>
                <a:lnTo>
                  <a:pt x="220426" y="1014099"/>
                </a:lnTo>
                <a:lnTo>
                  <a:pt x="221061" y="1017020"/>
                </a:lnTo>
                <a:lnTo>
                  <a:pt x="221823" y="1019814"/>
                </a:lnTo>
                <a:lnTo>
                  <a:pt x="222585" y="1022735"/>
                </a:lnTo>
                <a:lnTo>
                  <a:pt x="233126" y="1056236"/>
                </a:lnTo>
                <a:lnTo>
                  <a:pt x="246514" y="1088817"/>
                </a:lnTo>
                <a:lnTo>
                  <a:pt x="262599" y="1120381"/>
                </a:lnTo>
                <a:lnTo>
                  <a:pt x="281232" y="1150828"/>
                </a:lnTo>
                <a:lnTo>
                  <a:pt x="302264" y="1180060"/>
                </a:lnTo>
                <a:lnTo>
                  <a:pt x="325543" y="1207978"/>
                </a:lnTo>
                <a:lnTo>
                  <a:pt x="350921" y="1234485"/>
                </a:lnTo>
                <a:lnTo>
                  <a:pt x="378248" y="1259481"/>
                </a:lnTo>
                <a:lnTo>
                  <a:pt x="407375" y="1282868"/>
                </a:lnTo>
                <a:lnTo>
                  <a:pt x="438152" y="1304548"/>
                </a:lnTo>
                <a:lnTo>
                  <a:pt x="470428" y="1324421"/>
                </a:lnTo>
                <a:lnTo>
                  <a:pt x="504056" y="1342391"/>
                </a:lnTo>
                <a:lnTo>
                  <a:pt x="538884" y="1358357"/>
                </a:lnTo>
                <a:lnTo>
                  <a:pt x="574763" y="1372222"/>
                </a:lnTo>
                <a:lnTo>
                  <a:pt x="611544" y="1383887"/>
                </a:lnTo>
                <a:lnTo>
                  <a:pt x="649077" y="1393254"/>
                </a:lnTo>
                <a:lnTo>
                  <a:pt x="687213" y="1400223"/>
                </a:lnTo>
                <a:lnTo>
                  <a:pt x="725801" y="1404698"/>
                </a:lnTo>
                <a:lnTo>
                  <a:pt x="764692" y="1406578"/>
                </a:lnTo>
                <a:lnTo>
                  <a:pt x="803737" y="1405767"/>
                </a:lnTo>
                <a:lnTo>
                  <a:pt x="807976" y="1418086"/>
                </a:lnTo>
                <a:lnTo>
                  <a:pt x="817864" y="1442434"/>
                </a:lnTo>
                <a:lnTo>
                  <a:pt x="829581" y="1466326"/>
                </a:lnTo>
                <a:lnTo>
                  <a:pt x="843066" y="1489680"/>
                </a:lnTo>
                <a:lnTo>
                  <a:pt x="858258" y="1512416"/>
                </a:lnTo>
                <a:lnTo>
                  <a:pt x="875096" y="1534454"/>
                </a:lnTo>
                <a:lnTo>
                  <a:pt x="893518" y="1555712"/>
                </a:lnTo>
                <a:lnTo>
                  <a:pt x="913465" y="1576109"/>
                </a:lnTo>
                <a:lnTo>
                  <a:pt x="934875" y="1595566"/>
                </a:lnTo>
                <a:lnTo>
                  <a:pt x="957686" y="1614001"/>
                </a:lnTo>
                <a:lnTo>
                  <a:pt x="998915" y="1642457"/>
                </a:lnTo>
                <a:lnTo>
                  <a:pt x="1029157" y="1659986"/>
                </a:lnTo>
                <a:lnTo>
                  <a:pt x="1060171" y="1675399"/>
                </a:lnTo>
                <a:lnTo>
                  <a:pt x="1091806" y="1688697"/>
                </a:lnTo>
                <a:lnTo>
                  <a:pt x="1123912" y="1699883"/>
                </a:lnTo>
                <a:lnTo>
                  <a:pt x="1156335" y="1708957"/>
                </a:lnTo>
                <a:lnTo>
                  <a:pt x="1188925" y="1715923"/>
                </a:lnTo>
                <a:lnTo>
                  <a:pt x="1221530" y="1720782"/>
                </a:lnTo>
                <a:lnTo>
                  <a:pt x="1253998" y="1723536"/>
                </a:lnTo>
                <a:lnTo>
                  <a:pt x="1286178" y="1724187"/>
                </a:lnTo>
                <a:lnTo>
                  <a:pt x="1317918" y="1722737"/>
                </a:lnTo>
                <a:lnTo>
                  <a:pt x="1349066" y="1719187"/>
                </a:lnTo>
                <a:lnTo>
                  <a:pt x="1379470" y="1713540"/>
                </a:lnTo>
                <a:lnTo>
                  <a:pt x="1408980" y="1705798"/>
                </a:lnTo>
                <a:lnTo>
                  <a:pt x="1437443" y="1695962"/>
                </a:lnTo>
                <a:lnTo>
                  <a:pt x="1464708" y="1684034"/>
                </a:lnTo>
                <a:lnTo>
                  <a:pt x="1490623" y="1670016"/>
                </a:lnTo>
                <a:lnTo>
                  <a:pt x="1515036" y="1653911"/>
                </a:lnTo>
                <a:lnTo>
                  <a:pt x="1537796" y="1635719"/>
                </a:lnTo>
                <a:lnTo>
                  <a:pt x="1558752" y="1615444"/>
                </a:lnTo>
                <a:lnTo>
                  <a:pt x="1564698" y="1621995"/>
                </a:lnTo>
                <a:lnTo>
                  <a:pt x="1582265" y="1639808"/>
                </a:lnTo>
                <a:lnTo>
                  <a:pt x="1601023" y="1656683"/>
                </a:lnTo>
                <a:lnTo>
                  <a:pt x="1620891" y="1672564"/>
                </a:lnTo>
                <a:lnTo>
                  <a:pt x="1641793" y="1687395"/>
                </a:lnTo>
                <a:lnTo>
                  <a:pt x="1663649" y="1701123"/>
                </a:lnTo>
                <a:lnTo>
                  <a:pt x="1686380" y="1713692"/>
                </a:lnTo>
                <a:lnTo>
                  <a:pt x="1709908" y="1725047"/>
                </a:lnTo>
                <a:lnTo>
                  <a:pt x="1750558" y="1741120"/>
                </a:lnTo>
                <a:lnTo>
                  <a:pt x="1779275" y="1749974"/>
                </a:lnTo>
                <a:lnTo>
                  <a:pt x="1807982" y="1756847"/>
                </a:lnTo>
                <a:lnTo>
                  <a:pt x="1836560" y="1761771"/>
                </a:lnTo>
                <a:lnTo>
                  <a:pt x="1864891" y="1764780"/>
                </a:lnTo>
                <a:lnTo>
                  <a:pt x="1892859" y="1765906"/>
                </a:lnTo>
                <a:lnTo>
                  <a:pt x="1920344" y="1765184"/>
                </a:lnTo>
                <a:lnTo>
                  <a:pt x="1947229" y="1762646"/>
                </a:lnTo>
                <a:lnTo>
                  <a:pt x="1973396" y="1758325"/>
                </a:lnTo>
                <a:lnTo>
                  <a:pt x="1998728" y="1752254"/>
                </a:lnTo>
                <a:lnTo>
                  <a:pt x="2023106" y="1744467"/>
                </a:lnTo>
                <a:lnTo>
                  <a:pt x="2046413" y="1734997"/>
                </a:lnTo>
                <a:lnTo>
                  <a:pt x="2068530" y="1723877"/>
                </a:lnTo>
                <a:lnTo>
                  <a:pt x="2089341" y="1711140"/>
                </a:lnTo>
                <a:lnTo>
                  <a:pt x="2108727" y="1696819"/>
                </a:lnTo>
                <a:lnTo>
                  <a:pt x="2126571" y="1680947"/>
                </a:lnTo>
                <a:lnTo>
                  <a:pt x="2142754" y="1663558"/>
                </a:lnTo>
                <a:lnTo>
                  <a:pt x="2157159" y="1644684"/>
                </a:lnTo>
                <a:lnTo>
                  <a:pt x="2169668" y="1624359"/>
                </a:lnTo>
                <a:lnTo>
                  <a:pt x="2180163" y="1602617"/>
                </a:lnTo>
                <a:lnTo>
                  <a:pt x="2182013" y="1603135"/>
                </a:lnTo>
                <a:lnTo>
                  <a:pt x="2207286" y="1609526"/>
                </a:lnTo>
                <a:lnTo>
                  <a:pt x="2232643" y="1614658"/>
                </a:lnTo>
                <a:lnTo>
                  <a:pt x="2258017" y="1618528"/>
                </a:lnTo>
                <a:lnTo>
                  <a:pt x="2283343" y="1621132"/>
                </a:lnTo>
                <a:lnTo>
                  <a:pt x="2308553" y="1622468"/>
                </a:lnTo>
                <a:lnTo>
                  <a:pt x="2321094" y="1622658"/>
                </a:lnTo>
                <a:lnTo>
                  <a:pt x="2333581" y="1622530"/>
                </a:lnTo>
                <a:lnTo>
                  <a:pt x="2358361" y="1621316"/>
                </a:lnTo>
                <a:lnTo>
                  <a:pt x="2382826" y="1618823"/>
                </a:lnTo>
                <a:lnTo>
                  <a:pt x="2427244" y="1610735"/>
                </a:lnTo>
                <a:lnTo>
                  <a:pt x="2457917" y="1602207"/>
                </a:lnTo>
                <a:lnTo>
                  <a:pt x="2486873" y="1591617"/>
                </a:lnTo>
                <a:lnTo>
                  <a:pt x="2514045" y="1579073"/>
                </a:lnTo>
                <a:lnTo>
                  <a:pt x="2539367" y="1564681"/>
                </a:lnTo>
                <a:lnTo>
                  <a:pt x="2562772" y="1548550"/>
                </a:lnTo>
                <a:lnTo>
                  <a:pt x="2584194" y="1530786"/>
                </a:lnTo>
                <a:lnTo>
                  <a:pt x="2603568" y="1511498"/>
                </a:lnTo>
                <a:lnTo>
                  <a:pt x="2620826" y="1490791"/>
                </a:lnTo>
                <a:lnTo>
                  <a:pt x="2635902" y="1468774"/>
                </a:lnTo>
                <a:lnTo>
                  <a:pt x="2648731" y="1445555"/>
                </a:lnTo>
                <a:lnTo>
                  <a:pt x="2659246" y="1421239"/>
                </a:lnTo>
                <a:lnTo>
                  <a:pt x="2667379" y="1395935"/>
                </a:lnTo>
                <a:lnTo>
                  <a:pt x="2673067" y="1369751"/>
                </a:lnTo>
                <a:lnTo>
                  <a:pt x="2676241" y="1342792"/>
                </a:lnTo>
                <a:lnTo>
                  <a:pt x="2676836" y="1315168"/>
                </a:lnTo>
                <a:lnTo>
                  <a:pt x="2674785" y="1286984"/>
                </a:lnTo>
                <a:lnTo>
                  <a:pt x="2670022" y="1258349"/>
                </a:lnTo>
                <a:lnTo>
                  <a:pt x="2662481" y="1229370"/>
                </a:lnTo>
                <a:lnTo>
                  <a:pt x="2652095" y="1200154"/>
                </a:lnTo>
                <a:lnTo>
                  <a:pt x="2652783" y="1199593"/>
                </a:lnTo>
                <a:lnTo>
                  <a:pt x="2671567" y="1182361"/>
                </a:lnTo>
                <a:lnTo>
                  <a:pt x="2694227" y="1155361"/>
                </a:lnTo>
                <a:lnTo>
                  <a:pt x="2706149" y="1136763"/>
                </a:lnTo>
                <a:lnTo>
                  <a:pt x="2715954" y="1117411"/>
                </a:lnTo>
                <a:lnTo>
                  <a:pt x="2723666" y="1097408"/>
                </a:lnTo>
                <a:lnTo>
                  <a:pt x="2729311" y="1076856"/>
                </a:lnTo>
                <a:lnTo>
                  <a:pt x="2732914" y="1055860"/>
                </a:lnTo>
                <a:lnTo>
                  <a:pt x="2734499" y="1034523"/>
                </a:lnTo>
                <a:lnTo>
                  <a:pt x="2734093" y="1012946"/>
                </a:lnTo>
                <a:lnTo>
                  <a:pt x="2731720" y="991234"/>
                </a:lnTo>
                <a:lnTo>
                  <a:pt x="2727406" y="969490"/>
                </a:lnTo>
                <a:lnTo>
                  <a:pt x="2721175" y="947816"/>
                </a:lnTo>
                <a:lnTo>
                  <a:pt x="2713053" y="926315"/>
                </a:lnTo>
                <a:lnTo>
                  <a:pt x="2703065" y="905091"/>
                </a:lnTo>
                <a:lnTo>
                  <a:pt x="2691235" y="884247"/>
                </a:lnTo>
                <a:lnTo>
                  <a:pt x="2677590" y="863885"/>
                </a:lnTo>
                <a:lnTo>
                  <a:pt x="2662154" y="844110"/>
                </a:lnTo>
                <a:lnTo>
                  <a:pt x="2644953" y="825023"/>
                </a:lnTo>
                <a:lnTo>
                  <a:pt x="2626011" y="806728"/>
                </a:lnTo>
                <a:lnTo>
                  <a:pt x="2605354" y="789328"/>
                </a:lnTo>
                <a:lnTo>
                  <a:pt x="2583007" y="772926"/>
                </a:lnTo>
                <a:lnTo>
                  <a:pt x="2583919" y="766802"/>
                </a:lnTo>
                <a:lnTo>
                  <a:pt x="2585146" y="754906"/>
                </a:lnTo>
                <a:lnTo>
                  <a:pt x="2585677" y="742917"/>
                </a:lnTo>
                <a:lnTo>
                  <a:pt x="2585516" y="730857"/>
                </a:lnTo>
                <a:lnTo>
                  <a:pt x="2583143" y="706604"/>
                </a:lnTo>
                <a:lnTo>
                  <a:pt x="2578072" y="682310"/>
                </a:lnTo>
                <a:lnTo>
                  <a:pt x="2570345" y="658138"/>
                </a:lnTo>
                <a:lnTo>
                  <a:pt x="2560007" y="634252"/>
                </a:lnTo>
                <a:lnTo>
                  <a:pt x="2547102" y="610816"/>
                </a:lnTo>
                <a:lnTo>
                  <a:pt x="2525660" y="580138"/>
                </a:lnTo>
                <a:lnTo>
                  <a:pt x="2510244" y="562023"/>
                </a:lnTo>
                <a:lnTo>
                  <a:pt x="2493560" y="545006"/>
                </a:lnTo>
                <a:lnTo>
                  <a:pt x="2475715" y="529125"/>
                </a:lnTo>
                <a:lnTo>
                  <a:pt x="2456819" y="514415"/>
                </a:lnTo>
                <a:lnTo>
                  <a:pt x="2436977" y="500912"/>
                </a:lnTo>
                <a:lnTo>
                  <a:pt x="2416300" y="488653"/>
                </a:lnTo>
                <a:lnTo>
                  <a:pt x="2394893" y="477673"/>
                </a:lnTo>
                <a:lnTo>
                  <a:pt x="2372867" y="468009"/>
                </a:lnTo>
                <a:lnTo>
                  <a:pt x="2350327" y="459696"/>
                </a:lnTo>
                <a:lnTo>
                  <a:pt x="2327383" y="452771"/>
                </a:lnTo>
                <a:lnTo>
                  <a:pt x="2304141" y="447270"/>
                </a:lnTo>
                <a:lnTo>
                  <a:pt x="2280711" y="443229"/>
                </a:lnTo>
                <a:lnTo>
                  <a:pt x="2257200" y="440684"/>
                </a:lnTo>
                <a:lnTo>
                  <a:pt x="2233715" y="439672"/>
                </a:lnTo>
                <a:lnTo>
                  <a:pt x="2210366" y="440227"/>
                </a:lnTo>
                <a:lnTo>
                  <a:pt x="2187259" y="442387"/>
                </a:lnTo>
                <a:lnTo>
                  <a:pt x="2164502" y="446188"/>
                </a:lnTo>
                <a:lnTo>
                  <a:pt x="2142204" y="451665"/>
                </a:lnTo>
                <a:lnTo>
                  <a:pt x="2120473" y="458855"/>
                </a:lnTo>
                <a:lnTo>
                  <a:pt x="2119444" y="456332"/>
                </a:lnTo>
                <a:lnTo>
                  <a:pt x="2108867" y="434039"/>
                </a:lnTo>
                <a:lnTo>
                  <a:pt x="2095930" y="412429"/>
                </a:lnTo>
                <a:lnTo>
                  <a:pt x="2080734" y="391664"/>
                </a:lnTo>
                <a:lnTo>
                  <a:pt x="2063380" y="371910"/>
                </a:lnTo>
                <a:lnTo>
                  <a:pt x="2037259" y="347563"/>
                </a:lnTo>
                <a:lnTo>
                  <a:pt x="2019711" y="333889"/>
                </a:lnTo>
                <a:lnTo>
                  <a:pt x="2001382" y="321452"/>
                </a:lnTo>
                <a:lnTo>
                  <a:pt x="1982371" y="310266"/>
                </a:lnTo>
                <a:lnTo>
                  <a:pt x="1962779" y="300343"/>
                </a:lnTo>
                <a:lnTo>
                  <a:pt x="1942704" y="291696"/>
                </a:lnTo>
                <a:lnTo>
                  <a:pt x="1922248" y="284339"/>
                </a:lnTo>
                <a:lnTo>
                  <a:pt x="1901509" y="278284"/>
                </a:lnTo>
                <a:lnTo>
                  <a:pt x="1880587" y="273544"/>
                </a:lnTo>
                <a:lnTo>
                  <a:pt x="1859583" y="270133"/>
                </a:lnTo>
                <a:lnTo>
                  <a:pt x="1838596" y="268062"/>
                </a:lnTo>
                <a:lnTo>
                  <a:pt x="1817726" y="267346"/>
                </a:lnTo>
                <a:lnTo>
                  <a:pt x="1797073" y="267996"/>
                </a:lnTo>
                <a:lnTo>
                  <a:pt x="1776736" y="270027"/>
                </a:lnTo>
                <a:lnTo>
                  <a:pt x="1756816" y="273450"/>
                </a:lnTo>
                <a:lnTo>
                  <a:pt x="1737412" y="278280"/>
                </a:lnTo>
                <a:lnTo>
                  <a:pt x="1718625" y="284528"/>
                </a:lnTo>
                <a:lnTo>
                  <a:pt x="1700553" y="292208"/>
                </a:lnTo>
                <a:lnTo>
                  <a:pt x="1683297" y="301333"/>
                </a:lnTo>
                <a:lnTo>
                  <a:pt x="1666956" y="311916"/>
                </a:lnTo>
                <a:lnTo>
                  <a:pt x="1665216" y="308931"/>
                </a:lnTo>
                <a:lnTo>
                  <a:pt x="1651706" y="287898"/>
                </a:lnTo>
                <a:lnTo>
                  <a:pt x="1636444" y="267605"/>
                </a:lnTo>
                <a:lnTo>
                  <a:pt x="1619510" y="248149"/>
                </a:lnTo>
                <a:lnTo>
                  <a:pt x="1590559" y="220211"/>
                </a:lnTo>
                <a:lnTo>
                  <a:pt x="1569550" y="203123"/>
                </a:lnTo>
                <a:lnTo>
                  <a:pt x="1547538" y="187517"/>
                </a:lnTo>
                <a:lnTo>
                  <a:pt x="1524643" y="173413"/>
                </a:lnTo>
                <a:lnTo>
                  <a:pt x="1500987" y="160829"/>
                </a:lnTo>
                <a:lnTo>
                  <a:pt x="1476692" y="149783"/>
                </a:lnTo>
                <a:lnTo>
                  <a:pt x="1451879" y="140294"/>
                </a:lnTo>
                <a:lnTo>
                  <a:pt x="1426671" y="132380"/>
                </a:lnTo>
                <a:lnTo>
                  <a:pt x="1401189" y="126060"/>
                </a:lnTo>
                <a:lnTo>
                  <a:pt x="1375554" y="121352"/>
                </a:lnTo>
                <a:lnTo>
                  <a:pt x="1349890" y="118275"/>
                </a:lnTo>
                <a:lnTo>
                  <a:pt x="1324316" y="116847"/>
                </a:lnTo>
                <a:lnTo>
                  <a:pt x="1298955" y="117086"/>
                </a:lnTo>
                <a:lnTo>
                  <a:pt x="1273930" y="119012"/>
                </a:lnTo>
                <a:lnTo>
                  <a:pt x="1249360" y="122642"/>
                </a:lnTo>
                <a:lnTo>
                  <a:pt x="1225369" y="127995"/>
                </a:lnTo>
                <a:lnTo>
                  <a:pt x="1202077" y="135090"/>
                </a:lnTo>
                <a:lnTo>
                  <a:pt x="1179608" y="143945"/>
                </a:lnTo>
                <a:lnTo>
                  <a:pt x="1158081" y="154578"/>
                </a:lnTo>
                <a:lnTo>
                  <a:pt x="1137620" y="167009"/>
                </a:lnTo>
                <a:lnTo>
                  <a:pt x="1128007" y="156960"/>
                </a:lnTo>
                <a:lnTo>
                  <a:pt x="1107829" y="137624"/>
                </a:lnTo>
                <a:lnTo>
                  <a:pt x="1086451" y="119344"/>
                </a:lnTo>
                <a:lnTo>
                  <a:pt x="1063956" y="102169"/>
                </a:lnTo>
                <a:lnTo>
                  <a:pt x="1040429" y="86148"/>
                </a:lnTo>
                <a:lnTo>
                  <a:pt x="1015953" y="71329"/>
                </a:lnTo>
                <a:lnTo>
                  <a:pt x="990613" y="57761"/>
                </a:lnTo>
                <a:lnTo>
                  <a:pt x="964491" y="45493"/>
                </a:lnTo>
                <a:lnTo>
                  <a:pt x="937672" y="34574"/>
                </a:lnTo>
                <a:lnTo>
                  <a:pt x="910240" y="25053"/>
                </a:lnTo>
                <a:lnTo>
                  <a:pt x="861899" y="12085"/>
                </a:lnTo>
                <a:lnTo>
                  <a:pt x="827756" y="5735"/>
                </a:lnTo>
                <a:lnTo>
                  <a:pt x="794019" y="1725"/>
                </a:lnTo>
                <a:lnTo>
                  <a:pt x="760814" y="0"/>
                </a:lnTo>
                <a:lnTo>
                  <a:pt x="728267" y="504"/>
                </a:lnTo>
                <a:lnTo>
                  <a:pt x="696505" y="3181"/>
                </a:lnTo>
                <a:lnTo>
                  <a:pt x="665655" y="7977"/>
                </a:lnTo>
                <a:lnTo>
                  <a:pt x="635842" y="14835"/>
                </a:lnTo>
                <a:lnTo>
                  <a:pt x="607193" y="23700"/>
                </a:lnTo>
                <a:lnTo>
                  <a:pt x="579836" y="34516"/>
                </a:lnTo>
                <a:lnTo>
                  <a:pt x="553896" y="47227"/>
                </a:lnTo>
                <a:lnTo>
                  <a:pt x="529499" y="61778"/>
                </a:lnTo>
                <a:lnTo>
                  <a:pt x="506773" y="78114"/>
                </a:lnTo>
                <a:lnTo>
                  <a:pt x="485844" y="96178"/>
                </a:lnTo>
                <a:lnTo>
                  <a:pt x="466838" y="115915"/>
                </a:lnTo>
                <a:lnTo>
                  <a:pt x="449881" y="137269"/>
                </a:lnTo>
                <a:lnTo>
                  <a:pt x="435101" y="160185"/>
                </a:lnTo>
                <a:lnTo>
                  <a:pt x="422624" y="184607"/>
                </a:lnTo>
                <a:lnTo>
                  <a:pt x="412576" y="210480"/>
                </a:lnTo>
                <a:lnTo>
                  <a:pt x="405084" y="237748"/>
                </a:lnTo>
                <a:lnTo>
                  <a:pt x="401020" y="241431"/>
                </a:lnTo>
                <a:lnTo>
                  <a:pt x="379717" y="235436"/>
                </a:lnTo>
                <a:lnTo>
                  <a:pt x="366686" y="232480"/>
                </a:lnTo>
                <a:lnTo>
                  <a:pt x="353654" y="230052"/>
                </a:lnTo>
                <a:lnTo>
                  <a:pt x="340644" y="228151"/>
                </a:lnTo>
                <a:lnTo>
                  <a:pt x="327677" y="226775"/>
                </a:lnTo>
                <a:lnTo>
                  <a:pt x="314774" y="225922"/>
                </a:lnTo>
                <a:lnTo>
                  <a:pt x="301958" y="225590"/>
                </a:lnTo>
                <a:lnTo>
                  <a:pt x="289250" y="225778"/>
                </a:lnTo>
                <a:lnTo>
                  <a:pt x="276671" y="226484"/>
                </a:lnTo>
                <a:lnTo>
                  <a:pt x="264244" y="227706"/>
                </a:lnTo>
                <a:lnTo>
                  <a:pt x="251989" y="229442"/>
                </a:lnTo>
                <a:lnTo>
                  <a:pt x="239929" y="231691"/>
                </a:lnTo>
                <a:lnTo>
                  <a:pt x="228084" y="234450"/>
                </a:lnTo>
                <a:lnTo>
                  <a:pt x="216478" y="237717"/>
                </a:lnTo>
                <a:lnTo>
                  <a:pt x="205131" y="241492"/>
                </a:lnTo>
                <a:lnTo>
                  <a:pt x="194065" y="245772"/>
                </a:lnTo>
                <a:lnTo>
                  <a:pt x="172861" y="255839"/>
                </a:lnTo>
                <a:lnTo>
                  <a:pt x="146677" y="272419"/>
                </a:lnTo>
                <a:lnTo>
                  <a:pt x="132128" y="284252"/>
                </a:lnTo>
                <a:lnTo>
                  <a:pt x="119126" y="297041"/>
                </a:lnTo>
                <a:lnTo>
                  <a:pt x="107676" y="310702"/>
                </a:lnTo>
                <a:lnTo>
                  <a:pt x="97786" y="325155"/>
                </a:lnTo>
                <a:lnTo>
                  <a:pt x="89459" y="340317"/>
                </a:lnTo>
                <a:lnTo>
                  <a:pt x="82703" y="356105"/>
                </a:lnTo>
                <a:lnTo>
                  <a:pt x="77523" y="372437"/>
                </a:lnTo>
                <a:lnTo>
                  <a:pt x="73926" y="389230"/>
                </a:lnTo>
                <a:lnTo>
                  <a:pt x="71915" y="406404"/>
                </a:lnTo>
                <a:lnTo>
                  <a:pt x="71499" y="423874"/>
                </a:lnTo>
                <a:lnTo>
                  <a:pt x="72681" y="441559"/>
                </a:lnTo>
                <a:lnTo>
                  <a:pt x="75469" y="459377"/>
                </a:lnTo>
                <a:lnTo>
                  <a:pt x="79868" y="477245"/>
                </a:lnTo>
                <a:lnTo>
                  <a:pt x="85883" y="495081"/>
                </a:lnTo>
                <a:lnTo>
                  <a:pt x="93521" y="512803"/>
                </a:lnTo>
                <a:lnTo>
                  <a:pt x="102788" y="530328"/>
                </a:lnTo>
                <a:lnTo>
                  <a:pt x="113689" y="547575"/>
                </a:lnTo>
                <a:lnTo>
                  <a:pt x="126229" y="564460"/>
                </a:lnTo>
                <a:lnTo>
                  <a:pt x="140416" y="580902"/>
                </a:lnTo>
                <a:lnTo>
                  <a:pt x="139068" y="581339"/>
                </a:lnTo>
                <a:lnTo>
                  <a:pt x="125442" y="586252"/>
                </a:lnTo>
                <a:lnTo>
                  <a:pt x="112387" y="591851"/>
                </a:lnTo>
                <a:lnTo>
                  <a:pt x="99924" y="598114"/>
                </a:lnTo>
                <a:lnTo>
                  <a:pt x="88078" y="605017"/>
                </a:lnTo>
                <a:lnTo>
                  <a:pt x="76871" y="612539"/>
                </a:lnTo>
                <a:lnTo>
                  <a:pt x="66327" y="620655"/>
                </a:lnTo>
                <a:lnTo>
                  <a:pt x="56468" y="629343"/>
                </a:lnTo>
                <a:lnTo>
                  <a:pt x="47317" y="638579"/>
                </a:lnTo>
                <a:lnTo>
                  <a:pt x="38898" y="648342"/>
                </a:lnTo>
                <a:lnTo>
                  <a:pt x="31234" y="658607"/>
                </a:lnTo>
                <a:lnTo>
                  <a:pt x="24346" y="669351"/>
                </a:lnTo>
                <a:lnTo>
                  <a:pt x="18260" y="680552"/>
                </a:lnTo>
                <a:lnTo>
                  <a:pt x="12997" y="692187"/>
                </a:lnTo>
                <a:lnTo>
                  <a:pt x="8581" y="704232"/>
                </a:lnTo>
                <a:lnTo>
                  <a:pt x="5034" y="716665"/>
                </a:lnTo>
                <a:lnTo>
                  <a:pt x="1603" y="734626"/>
                </a:lnTo>
                <a:lnTo>
                  <a:pt x="0" y="752723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0433" y="5509660"/>
            <a:ext cx="89323" cy="89305"/>
          </a:xfrm>
          <a:custGeom>
            <a:avLst/>
            <a:gdLst/>
            <a:ahLst/>
            <a:cxnLst/>
            <a:rect l="l" t="t" r="r" b="b"/>
            <a:pathLst>
              <a:path w="89323" h="89305">
                <a:moveTo>
                  <a:pt x="86161" y="61575"/>
                </a:moveTo>
                <a:lnTo>
                  <a:pt x="88767" y="52760"/>
                </a:lnTo>
                <a:lnTo>
                  <a:pt x="89323" y="40551"/>
                </a:lnTo>
                <a:lnTo>
                  <a:pt x="86612" y="28845"/>
                </a:lnTo>
                <a:lnTo>
                  <a:pt x="80913" y="18283"/>
                </a:lnTo>
                <a:lnTo>
                  <a:pt x="72500" y="9505"/>
                </a:lnTo>
                <a:lnTo>
                  <a:pt x="61650" y="3155"/>
                </a:lnTo>
                <a:lnTo>
                  <a:pt x="52707" y="532"/>
                </a:lnTo>
                <a:lnTo>
                  <a:pt x="40475" y="0"/>
                </a:lnTo>
                <a:lnTo>
                  <a:pt x="28764" y="2721"/>
                </a:lnTo>
                <a:lnTo>
                  <a:pt x="18209" y="8423"/>
                </a:lnTo>
                <a:lnTo>
                  <a:pt x="9444" y="16829"/>
                </a:lnTo>
                <a:lnTo>
                  <a:pt x="3103" y="27666"/>
                </a:lnTo>
                <a:lnTo>
                  <a:pt x="537" y="36502"/>
                </a:lnTo>
                <a:lnTo>
                  <a:pt x="0" y="48755"/>
                </a:lnTo>
                <a:lnTo>
                  <a:pt x="2711" y="60486"/>
                </a:lnTo>
                <a:lnTo>
                  <a:pt x="8412" y="71055"/>
                </a:lnTo>
                <a:lnTo>
                  <a:pt x="16842" y="79823"/>
                </a:lnTo>
                <a:lnTo>
                  <a:pt x="27741" y="86149"/>
                </a:lnTo>
                <a:lnTo>
                  <a:pt x="36562" y="88751"/>
                </a:lnTo>
                <a:lnTo>
                  <a:pt x="48769" y="89305"/>
                </a:lnTo>
                <a:lnTo>
                  <a:pt x="60474" y="86596"/>
                </a:lnTo>
                <a:lnTo>
                  <a:pt x="71035" y="80893"/>
                </a:lnTo>
                <a:lnTo>
                  <a:pt x="79811" y="72463"/>
                </a:lnTo>
                <a:lnTo>
                  <a:pt x="86161" y="61575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7320" y="5240564"/>
            <a:ext cx="179321" cy="179251"/>
          </a:xfrm>
          <a:custGeom>
            <a:avLst/>
            <a:gdLst/>
            <a:ahLst/>
            <a:cxnLst/>
            <a:rect l="l" t="t" r="r" b="b"/>
            <a:pathLst>
              <a:path w="179321" h="179251">
                <a:moveTo>
                  <a:pt x="172753" y="123534"/>
                </a:moveTo>
                <a:lnTo>
                  <a:pt x="174783" y="118052"/>
                </a:lnTo>
                <a:lnTo>
                  <a:pt x="177932" y="105841"/>
                </a:lnTo>
                <a:lnTo>
                  <a:pt x="179321" y="93565"/>
                </a:lnTo>
                <a:lnTo>
                  <a:pt x="179015" y="81386"/>
                </a:lnTo>
                <a:lnTo>
                  <a:pt x="177081" y="69463"/>
                </a:lnTo>
                <a:lnTo>
                  <a:pt x="173587" y="57954"/>
                </a:lnTo>
                <a:lnTo>
                  <a:pt x="168600" y="47020"/>
                </a:lnTo>
                <a:lnTo>
                  <a:pt x="162186" y="36822"/>
                </a:lnTo>
                <a:lnTo>
                  <a:pt x="154413" y="27517"/>
                </a:lnTo>
                <a:lnTo>
                  <a:pt x="145346" y="19267"/>
                </a:lnTo>
                <a:lnTo>
                  <a:pt x="135054" y="12230"/>
                </a:lnTo>
                <a:lnTo>
                  <a:pt x="123604" y="6567"/>
                </a:lnTo>
                <a:lnTo>
                  <a:pt x="105910" y="1388"/>
                </a:lnTo>
                <a:lnTo>
                  <a:pt x="93635" y="0"/>
                </a:lnTo>
                <a:lnTo>
                  <a:pt x="81455" y="306"/>
                </a:lnTo>
                <a:lnTo>
                  <a:pt x="69532" y="2239"/>
                </a:lnTo>
                <a:lnTo>
                  <a:pt x="58023" y="5733"/>
                </a:lnTo>
                <a:lnTo>
                  <a:pt x="47090" y="10720"/>
                </a:lnTo>
                <a:lnTo>
                  <a:pt x="36891" y="17134"/>
                </a:lnTo>
                <a:lnTo>
                  <a:pt x="27586" y="24908"/>
                </a:lnTo>
                <a:lnTo>
                  <a:pt x="19336" y="33974"/>
                </a:lnTo>
                <a:lnTo>
                  <a:pt x="12300" y="44266"/>
                </a:lnTo>
                <a:lnTo>
                  <a:pt x="6637" y="55716"/>
                </a:lnTo>
                <a:lnTo>
                  <a:pt x="4545" y="61338"/>
                </a:lnTo>
                <a:lnTo>
                  <a:pt x="1391" y="73538"/>
                </a:lnTo>
                <a:lnTo>
                  <a:pt x="0" y="85800"/>
                </a:lnTo>
                <a:lnTo>
                  <a:pt x="304" y="97965"/>
                </a:lnTo>
                <a:lnTo>
                  <a:pt x="2238" y="109874"/>
                </a:lnTo>
                <a:lnTo>
                  <a:pt x="5734" y="121367"/>
                </a:lnTo>
                <a:lnTo>
                  <a:pt x="10725" y="132285"/>
                </a:lnTo>
                <a:lnTo>
                  <a:pt x="17146" y="142470"/>
                </a:lnTo>
                <a:lnTo>
                  <a:pt x="24929" y="151761"/>
                </a:lnTo>
                <a:lnTo>
                  <a:pt x="34008" y="160000"/>
                </a:lnTo>
                <a:lnTo>
                  <a:pt x="44316" y="167027"/>
                </a:lnTo>
                <a:lnTo>
                  <a:pt x="55786" y="172683"/>
                </a:lnTo>
                <a:lnTo>
                  <a:pt x="73480" y="177863"/>
                </a:lnTo>
                <a:lnTo>
                  <a:pt x="85755" y="179251"/>
                </a:lnTo>
                <a:lnTo>
                  <a:pt x="97934" y="178945"/>
                </a:lnTo>
                <a:lnTo>
                  <a:pt x="109858" y="177012"/>
                </a:lnTo>
                <a:lnTo>
                  <a:pt x="121366" y="173518"/>
                </a:lnTo>
                <a:lnTo>
                  <a:pt x="132300" y="168531"/>
                </a:lnTo>
                <a:lnTo>
                  <a:pt x="142499" y="162117"/>
                </a:lnTo>
                <a:lnTo>
                  <a:pt x="151803" y="154343"/>
                </a:lnTo>
                <a:lnTo>
                  <a:pt x="160053" y="145277"/>
                </a:lnTo>
                <a:lnTo>
                  <a:pt x="167090" y="134985"/>
                </a:lnTo>
                <a:lnTo>
                  <a:pt x="172753" y="12353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558" y="4924255"/>
            <a:ext cx="269143" cy="269143"/>
          </a:xfrm>
          <a:custGeom>
            <a:avLst/>
            <a:gdLst/>
            <a:ahLst/>
            <a:cxnLst/>
            <a:rect l="l" t="t" r="r" b="b"/>
            <a:pathLst>
              <a:path w="269143" h="269143">
                <a:moveTo>
                  <a:pt x="259067" y="185462"/>
                </a:moveTo>
                <a:lnTo>
                  <a:pt x="259963" y="183224"/>
                </a:lnTo>
                <a:lnTo>
                  <a:pt x="264039" y="171113"/>
                </a:lnTo>
                <a:lnTo>
                  <a:pt x="266908" y="158885"/>
                </a:lnTo>
                <a:lnTo>
                  <a:pt x="268599" y="146611"/>
                </a:lnTo>
                <a:lnTo>
                  <a:pt x="269143" y="134365"/>
                </a:lnTo>
                <a:lnTo>
                  <a:pt x="268570" y="122216"/>
                </a:lnTo>
                <a:lnTo>
                  <a:pt x="266909" y="110237"/>
                </a:lnTo>
                <a:lnTo>
                  <a:pt x="264192" y="98498"/>
                </a:lnTo>
                <a:lnTo>
                  <a:pt x="260449" y="87072"/>
                </a:lnTo>
                <a:lnTo>
                  <a:pt x="255708" y="76029"/>
                </a:lnTo>
                <a:lnTo>
                  <a:pt x="250002" y="65441"/>
                </a:lnTo>
                <a:lnTo>
                  <a:pt x="243359" y="55380"/>
                </a:lnTo>
                <a:lnTo>
                  <a:pt x="235811" y="45918"/>
                </a:lnTo>
                <a:lnTo>
                  <a:pt x="227386" y="37124"/>
                </a:lnTo>
                <a:lnTo>
                  <a:pt x="218116" y="29072"/>
                </a:lnTo>
                <a:lnTo>
                  <a:pt x="208031" y="21832"/>
                </a:lnTo>
                <a:lnTo>
                  <a:pt x="197160" y="15476"/>
                </a:lnTo>
                <a:lnTo>
                  <a:pt x="185534" y="10075"/>
                </a:lnTo>
                <a:lnTo>
                  <a:pt x="171069" y="5077"/>
                </a:lnTo>
                <a:lnTo>
                  <a:pt x="158828" y="2219"/>
                </a:lnTo>
                <a:lnTo>
                  <a:pt x="146545" y="536"/>
                </a:lnTo>
                <a:lnTo>
                  <a:pt x="134291" y="0"/>
                </a:lnTo>
                <a:lnTo>
                  <a:pt x="122137" y="579"/>
                </a:lnTo>
                <a:lnTo>
                  <a:pt x="110154" y="2244"/>
                </a:lnTo>
                <a:lnTo>
                  <a:pt x="98414" y="4965"/>
                </a:lnTo>
                <a:lnTo>
                  <a:pt x="86988" y="8712"/>
                </a:lnTo>
                <a:lnTo>
                  <a:pt x="75946" y="13453"/>
                </a:lnTo>
                <a:lnTo>
                  <a:pt x="65361" y="19161"/>
                </a:lnTo>
                <a:lnTo>
                  <a:pt x="55304" y="25803"/>
                </a:lnTo>
                <a:lnTo>
                  <a:pt x="45845" y="33350"/>
                </a:lnTo>
                <a:lnTo>
                  <a:pt x="37055" y="41773"/>
                </a:lnTo>
                <a:lnTo>
                  <a:pt x="29007" y="51040"/>
                </a:lnTo>
                <a:lnTo>
                  <a:pt x="21771" y="61121"/>
                </a:lnTo>
                <a:lnTo>
                  <a:pt x="15418" y="71987"/>
                </a:lnTo>
                <a:lnTo>
                  <a:pt x="10020" y="83608"/>
                </a:lnTo>
                <a:lnTo>
                  <a:pt x="5065" y="98004"/>
                </a:lnTo>
                <a:lnTo>
                  <a:pt x="2213" y="110245"/>
                </a:lnTo>
                <a:lnTo>
                  <a:pt x="534" y="122527"/>
                </a:lnTo>
                <a:lnTo>
                  <a:pt x="0" y="134780"/>
                </a:lnTo>
                <a:lnTo>
                  <a:pt x="579" y="146931"/>
                </a:lnTo>
                <a:lnTo>
                  <a:pt x="2243" y="158911"/>
                </a:lnTo>
                <a:lnTo>
                  <a:pt x="4962" y="170649"/>
                </a:lnTo>
                <a:lnTo>
                  <a:pt x="8707" y="182074"/>
                </a:lnTo>
                <a:lnTo>
                  <a:pt x="13448" y="193115"/>
                </a:lnTo>
                <a:lnTo>
                  <a:pt x="19155" y="203701"/>
                </a:lnTo>
                <a:lnTo>
                  <a:pt x="25799" y="213762"/>
                </a:lnTo>
                <a:lnTo>
                  <a:pt x="33350" y="223226"/>
                </a:lnTo>
                <a:lnTo>
                  <a:pt x="41779" y="232023"/>
                </a:lnTo>
                <a:lnTo>
                  <a:pt x="51056" y="240082"/>
                </a:lnTo>
                <a:lnTo>
                  <a:pt x="61151" y="247332"/>
                </a:lnTo>
                <a:lnTo>
                  <a:pt x="72036" y="253702"/>
                </a:lnTo>
                <a:lnTo>
                  <a:pt x="83680" y="259122"/>
                </a:lnTo>
                <a:lnTo>
                  <a:pt x="97962" y="264052"/>
                </a:lnTo>
                <a:lnTo>
                  <a:pt x="110194" y="266914"/>
                </a:lnTo>
                <a:lnTo>
                  <a:pt x="122471" y="268601"/>
                </a:lnTo>
                <a:lnTo>
                  <a:pt x="134723" y="269143"/>
                </a:lnTo>
                <a:lnTo>
                  <a:pt x="146876" y="268570"/>
                </a:lnTo>
                <a:lnTo>
                  <a:pt x="158860" y="266910"/>
                </a:lnTo>
                <a:lnTo>
                  <a:pt x="170604" y="264195"/>
                </a:lnTo>
                <a:lnTo>
                  <a:pt x="182036" y="260453"/>
                </a:lnTo>
                <a:lnTo>
                  <a:pt x="193083" y="255714"/>
                </a:lnTo>
                <a:lnTo>
                  <a:pt x="203676" y="250008"/>
                </a:lnTo>
                <a:lnTo>
                  <a:pt x="213741" y="243364"/>
                </a:lnTo>
                <a:lnTo>
                  <a:pt x="223209" y="235811"/>
                </a:lnTo>
                <a:lnTo>
                  <a:pt x="232006" y="227380"/>
                </a:lnTo>
                <a:lnTo>
                  <a:pt x="240062" y="218100"/>
                </a:lnTo>
                <a:lnTo>
                  <a:pt x="247306" y="208001"/>
                </a:lnTo>
                <a:lnTo>
                  <a:pt x="253664" y="197111"/>
                </a:lnTo>
                <a:lnTo>
                  <a:pt x="259067" y="185462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9819" y="3431027"/>
            <a:ext cx="2734499" cy="1765906"/>
          </a:xfrm>
          <a:custGeom>
            <a:avLst/>
            <a:gdLst/>
            <a:ahLst/>
            <a:cxnLst/>
            <a:rect l="l" t="t" r="r" b="b"/>
            <a:pathLst>
              <a:path w="2734499" h="1765906">
                <a:moveTo>
                  <a:pt x="405084" y="237748"/>
                </a:moveTo>
                <a:lnTo>
                  <a:pt x="412576" y="210480"/>
                </a:lnTo>
                <a:lnTo>
                  <a:pt x="422624" y="184607"/>
                </a:lnTo>
                <a:lnTo>
                  <a:pt x="435101" y="160185"/>
                </a:lnTo>
                <a:lnTo>
                  <a:pt x="449881" y="137269"/>
                </a:lnTo>
                <a:lnTo>
                  <a:pt x="466838" y="115915"/>
                </a:lnTo>
                <a:lnTo>
                  <a:pt x="485844" y="96178"/>
                </a:lnTo>
                <a:lnTo>
                  <a:pt x="506773" y="78114"/>
                </a:lnTo>
                <a:lnTo>
                  <a:pt x="529499" y="61778"/>
                </a:lnTo>
                <a:lnTo>
                  <a:pt x="553896" y="47227"/>
                </a:lnTo>
                <a:lnTo>
                  <a:pt x="579836" y="34516"/>
                </a:lnTo>
                <a:lnTo>
                  <a:pt x="607193" y="23700"/>
                </a:lnTo>
                <a:lnTo>
                  <a:pt x="635842" y="14835"/>
                </a:lnTo>
                <a:lnTo>
                  <a:pt x="665655" y="7977"/>
                </a:lnTo>
                <a:lnTo>
                  <a:pt x="696505" y="3181"/>
                </a:lnTo>
                <a:lnTo>
                  <a:pt x="728267" y="504"/>
                </a:lnTo>
                <a:lnTo>
                  <a:pt x="760814" y="0"/>
                </a:lnTo>
                <a:lnTo>
                  <a:pt x="794019" y="1725"/>
                </a:lnTo>
                <a:lnTo>
                  <a:pt x="827756" y="5735"/>
                </a:lnTo>
                <a:lnTo>
                  <a:pt x="861899" y="12085"/>
                </a:lnTo>
                <a:lnTo>
                  <a:pt x="896320" y="20832"/>
                </a:lnTo>
                <a:lnTo>
                  <a:pt x="924027" y="29636"/>
                </a:lnTo>
                <a:lnTo>
                  <a:pt x="951164" y="39862"/>
                </a:lnTo>
                <a:lnTo>
                  <a:pt x="977644" y="51462"/>
                </a:lnTo>
                <a:lnTo>
                  <a:pt x="1003386" y="64385"/>
                </a:lnTo>
                <a:lnTo>
                  <a:pt x="1028305" y="78585"/>
                </a:lnTo>
                <a:lnTo>
                  <a:pt x="1052317" y="94011"/>
                </a:lnTo>
                <a:lnTo>
                  <a:pt x="1075338" y="110615"/>
                </a:lnTo>
                <a:lnTo>
                  <a:pt x="1097285" y="128349"/>
                </a:lnTo>
                <a:lnTo>
                  <a:pt x="1118073" y="147163"/>
                </a:lnTo>
                <a:lnTo>
                  <a:pt x="1137620" y="167009"/>
                </a:lnTo>
                <a:lnTo>
                  <a:pt x="1158081" y="154578"/>
                </a:lnTo>
                <a:lnTo>
                  <a:pt x="1179608" y="143945"/>
                </a:lnTo>
                <a:lnTo>
                  <a:pt x="1202077" y="135090"/>
                </a:lnTo>
                <a:lnTo>
                  <a:pt x="1225369" y="127995"/>
                </a:lnTo>
                <a:lnTo>
                  <a:pt x="1249360" y="122642"/>
                </a:lnTo>
                <a:lnTo>
                  <a:pt x="1273930" y="119012"/>
                </a:lnTo>
                <a:lnTo>
                  <a:pt x="1298955" y="117086"/>
                </a:lnTo>
                <a:lnTo>
                  <a:pt x="1324316" y="116847"/>
                </a:lnTo>
                <a:lnTo>
                  <a:pt x="1349890" y="118275"/>
                </a:lnTo>
                <a:lnTo>
                  <a:pt x="1375554" y="121352"/>
                </a:lnTo>
                <a:lnTo>
                  <a:pt x="1401189" y="126060"/>
                </a:lnTo>
                <a:lnTo>
                  <a:pt x="1426671" y="132380"/>
                </a:lnTo>
                <a:lnTo>
                  <a:pt x="1451879" y="140294"/>
                </a:lnTo>
                <a:lnTo>
                  <a:pt x="1476692" y="149783"/>
                </a:lnTo>
                <a:lnTo>
                  <a:pt x="1500987" y="160829"/>
                </a:lnTo>
                <a:lnTo>
                  <a:pt x="1524643" y="173413"/>
                </a:lnTo>
                <a:lnTo>
                  <a:pt x="1547538" y="187517"/>
                </a:lnTo>
                <a:lnTo>
                  <a:pt x="1569550" y="203123"/>
                </a:lnTo>
                <a:lnTo>
                  <a:pt x="1590559" y="220211"/>
                </a:lnTo>
                <a:lnTo>
                  <a:pt x="1610441" y="238764"/>
                </a:lnTo>
                <a:lnTo>
                  <a:pt x="1628181" y="257767"/>
                </a:lnTo>
                <a:lnTo>
                  <a:pt x="1644289" y="277653"/>
                </a:lnTo>
                <a:lnTo>
                  <a:pt x="1658685" y="298327"/>
                </a:lnTo>
                <a:lnTo>
                  <a:pt x="1666956" y="311916"/>
                </a:lnTo>
                <a:lnTo>
                  <a:pt x="1683297" y="301333"/>
                </a:lnTo>
                <a:lnTo>
                  <a:pt x="1700553" y="292208"/>
                </a:lnTo>
                <a:lnTo>
                  <a:pt x="1718625" y="284528"/>
                </a:lnTo>
                <a:lnTo>
                  <a:pt x="1737412" y="278280"/>
                </a:lnTo>
                <a:lnTo>
                  <a:pt x="1756816" y="273450"/>
                </a:lnTo>
                <a:lnTo>
                  <a:pt x="1776736" y="270027"/>
                </a:lnTo>
                <a:lnTo>
                  <a:pt x="1797073" y="267996"/>
                </a:lnTo>
                <a:lnTo>
                  <a:pt x="1817726" y="267346"/>
                </a:lnTo>
                <a:lnTo>
                  <a:pt x="1838596" y="268062"/>
                </a:lnTo>
                <a:lnTo>
                  <a:pt x="1859583" y="270133"/>
                </a:lnTo>
                <a:lnTo>
                  <a:pt x="1880587" y="273544"/>
                </a:lnTo>
                <a:lnTo>
                  <a:pt x="1901509" y="278284"/>
                </a:lnTo>
                <a:lnTo>
                  <a:pt x="1922248" y="284339"/>
                </a:lnTo>
                <a:lnTo>
                  <a:pt x="1942704" y="291696"/>
                </a:lnTo>
                <a:lnTo>
                  <a:pt x="1962779" y="300343"/>
                </a:lnTo>
                <a:lnTo>
                  <a:pt x="1982371" y="310266"/>
                </a:lnTo>
                <a:lnTo>
                  <a:pt x="2001382" y="321452"/>
                </a:lnTo>
                <a:lnTo>
                  <a:pt x="2019711" y="333889"/>
                </a:lnTo>
                <a:lnTo>
                  <a:pt x="2037259" y="347563"/>
                </a:lnTo>
                <a:lnTo>
                  <a:pt x="2053925" y="362462"/>
                </a:lnTo>
                <a:lnTo>
                  <a:pt x="2072320" y="381651"/>
                </a:lnTo>
                <a:lnTo>
                  <a:pt x="2088608" y="401931"/>
                </a:lnTo>
                <a:lnTo>
                  <a:pt x="2102687" y="423138"/>
                </a:lnTo>
                <a:lnTo>
                  <a:pt x="2114457" y="445111"/>
                </a:lnTo>
                <a:lnTo>
                  <a:pt x="2120473" y="458855"/>
                </a:lnTo>
                <a:lnTo>
                  <a:pt x="2142204" y="451665"/>
                </a:lnTo>
                <a:lnTo>
                  <a:pt x="2164502" y="446188"/>
                </a:lnTo>
                <a:lnTo>
                  <a:pt x="2187259" y="442387"/>
                </a:lnTo>
                <a:lnTo>
                  <a:pt x="2210366" y="440227"/>
                </a:lnTo>
                <a:lnTo>
                  <a:pt x="2233715" y="439672"/>
                </a:lnTo>
                <a:lnTo>
                  <a:pt x="2257200" y="440684"/>
                </a:lnTo>
                <a:lnTo>
                  <a:pt x="2280711" y="443229"/>
                </a:lnTo>
                <a:lnTo>
                  <a:pt x="2304141" y="447270"/>
                </a:lnTo>
                <a:lnTo>
                  <a:pt x="2327383" y="452771"/>
                </a:lnTo>
                <a:lnTo>
                  <a:pt x="2350327" y="459696"/>
                </a:lnTo>
                <a:lnTo>
                  <a:pt x="2372867" y="468009"/>
                </a:lnTo>
                <a:lnTo>
                  <a:pt x="2394893" y="477673"/>
                </a:lnTo>
                <a:lnTo>
                  <a:pt x="2416300" y="488653"/>
                </a:lnTo>
                <a:lnTo>
                  <a:pt x="2436977" y="500912"/>
                </a:lnTo>
                <a:lnTo>
                  <a:pt x="2456819" y="514415"/>
                </a:lnTo>
                <a:lnTo>
                  <a:pt x="2475715" y="529125"/>
                </a:lnTo>
                <a:lnTo>
                  <a:pt x="2493560" y="545006"/>
                </a:lnTo>
                <a:lnTo>
                  <a:pt x="2510244" y="562023"/>
                </a:lnTo>
                <a:lnTo>
                  <a:pt x="2525660" y="580138"/>
                </a:lnTo>
                <a:lnTo>
                  <a:pt x="2539700" y="599317"/>
                </a:lnTo>
                <a:lnTo>
                  <a:pt x="2553873" y="622468"/>
                </a:lnTo>
                <a:lnTo>
                  <a:pt x="2565500" y="646149"/>
                </a:lnTo>
                <a:lnTo>
                  <a:pt x="2574537" y="670199"/>
                </a:lnTo>
                <a:lnTo>
                  <a:pt x="2580942" y="694452"/>
                </a:lnTo>
                <a:lnTo>
                  <a:pt x="2584670" y="718746"/>
                </a:lnTo>
                <a:lnTo>
                  <a:pt x="2585677" y="742917"/>
                </a:lnTo>
                <a:lnTo>
                  <a:pt x="2585146" y="754906"/>
                </a:lnTo>
                <a:lnTo>
                  <a:pt x="2583919" y="766802"/>
                </a:lnTo>
                <a:lnTo>
                  <a:pt x="2583007" y="772926"/>
                </a:lnTo>
                <a:lnTo>
                  <a:pt x="2605354" y="789328"/>
                </a:lnTo>
                <a:lnTo>
                  <a:pt x="2626011" y="806728"/>
                </a:lnTo>
                <a:lnTo>
                  <a:pt x="2644953" y="825023"/>
                </a:lnTo>
                <a:lnTo>
                  <a:pt x="2662154" y="844110"/>
                </a:lnTo>
                <a:lnTo>
                  <a:pt x="2677590" y="863885"/>
                </a:lnTo>
                <a:lnTo>
                  <a:pt x="2691235" y="884247"/>
                </a:lnTo>
                <a:lnTo>
                  <a:pt x="2703065" y="905091"/>
                </a:lnTo>
                <a:lnTo>
                  <a:pt x="2713053" y="926315"/>
                </a:lnTo>
                <a:lnTo>
                  <a:pt x="2721175" y="947816"/>
                </a:lnTo>
                <a:lnTo>
                  <a:pt x="2727406" y="969490"/>
                </a:lnTo>
                <a:lnTo>
                  <a:pt x="2731720" y="991234"/>
                </a:lnTo>
                <a:lnTo>
                  <a:pt x="2734093" y="1012946"/>
                </a:lnTo>
                <a:lnTo>
                  <a:pt x="2734499" y="1034523"/>
                </a:lnTo>
                <a:lnTo>
                  <a:pt x="2732914" y="1055860"/>
                </a:lnTo>
                <a:lnTo>
                  <a:pt x="2729311" y="1076856"/>
                </a:lnTo>
                <a:lnTo>
                  <a:pt x="2723666" y="1097408"/>
                </a:lnTo>
                <a:lnTo>
                  <a:pt x="2715954" y="1117411"/>
                </a:lnTo>
                <a:lnTo>
                  <a:pt x="2706149" y="1136763"/>
                </a:lnTo>
                <a:lnTo>
                  <a:pt x="2694227" y="1155361"/>
                </a:lnTo>
                <a:lnTo>
                  <a:pt x="2680162" y="1173103"/>
                </a:lnTo>
                <a:lnTo>
                  <a:pt x="2662431" y="1191218"/>
                </a:lnTo>
                <a:lnTo>
                  <a:pt x="2652095" y="1200154"/>
                </a:lnTo>
                <a:lnTo>
                  <a:pt x="2662481" y="1229370"/>
                </a:lnTo>
                <a:lnTo>
                  <a:pt x="2670022" y="1258349"/>
                </a:lnTo>
                <a:lnTo>
                  <a:pt x="2674785" y="1286984"/>
                </a:lnTo>
                <a:lnTo>
                  <a:pt x="2676836" y="1315168"/>
                </a:lnTo>
                <a:lnTo>
                  <a:pt x="2676241" y="1342792"/>
                </a:lnTo>
                <a:lnTo>
                  <a:pt x="2673067" y="1369751"/>
                </a:lnTo>
                <a:lnTo>
                  <a:pt x="2667379" y="1395935"/>
                </a:lnTo>
                <a:lnTo>
                  <a:pt x="2659246" y="1421239"/>
                </a:lnTo>
                <a:lnTo>
                  <a:pt x="2648731" y="1445555"/>
                </a:lnTo>
                <a:lnTo>
                  <a:pt x="2635902" y="1468774"/>
                </a:lnTo>
                <a:lnTo>
                  <a:pt x="2620826" y="1490791"/>
                </a:lnTo>
                <a:lnTo>
                  <a:pt x="2603568" y="1511498"/>
                </a:lnTo>
                <a:lnTo>
                  <a:pt x="2584194" y="1530786"/>
                </a:lnTo>
                <a:lnTo>
                  <a:pt x="2562772" y="1548550"/>
                </a:lnTo>
                <a:lnTo>
                  <a:pt x="2539367" y="1564681"/>
                </a:lnTo>
                <a:lnTo>
                  <a:pt x="2514045" y="1579073"/>
                </a:lnTo>
                <a:lnTo>
                  <a:pt x="2486873" y="1591617"/>
                </a:lnTo>
                <a:lnTo>
                  <a:pt x="2457917" y="1602207"/>
                </a:lnTo>
                <a:lnTo>
                  <a:pt x="2427244" y="1610735"/>
                </a:lnTo>
                <a:lnTo>
                  <a:pt x="2394920" y="1617095"/>
                </a:lnTo>
                <a:lnTo>
                  <a:pt x="2370637" y="1620230"/>
                </a:lnTo>
                <a:lnTo>
                  <a:pt x="2346007" y="1622083"/>
                </a:lnTo>
                <a:lnTo>
                  <a:pt x="2321094" y="1622658"/>
                </a:lnTo>
                <a:lnTo>
                  <a:pt x="2308553" y="1622468"/>
                </a:lnTo>
                <a:lnTo>
                  <a:pt x="2283343" y="1621132"/>
                </a:lnTo>
                <a:lnTo>
                  <a:pt x="2258017" y="1618528"/>
                </a:lnTo>
                <a:lnTo>
                  <a:pt x="2232643" y="1614658"/>
                </a:lnTo>
                <a:lnTo>
                  <a:pt x="2207286" y="1609526"/>
                </a:lnTo>
                <a:lnTo>
                  <a:pt x="2182013" y="1603135"/>
                </a:lnTo>
                <a:lnTo>
                  <a:pt x="2180163" y="1602617"/>
                </a:lnTo>
                <a:lnTo>
                  <a:pt x="2169668" y="1624359"/>
                </a:lnTo>
                <a:lnTo>
                  <a:pt x="2157159" y="1644684"/>
                </a:lnTo>
                <a:lnTo>
                  <a:pt x="2142754" y="1663558"/>
                </a:lnTo>
                <a:lnTo>
                  <a:pt x="2126571" y="1680947"/>
                </a:lnTo>
                <a:lnTo>
                  <a:pt x="2108727" y="1696819"/>
                </a:lnTo>
                <a:lnTo>
                  <a:pt x="2089341" y="1711140"/>
                </a:lnTo>
                <a:lnTo>
                  <a:pt x="2068530" y="1723877"/>
                </a:lnTo>
                <a:lnTo>
                  <a:pt x="2046413" y="1734997"/>
                </a:lnTo>
                <a:lnTo>
                  <a:pt x="2023106" y="1744467"/>
                </a:lnTo>
                <a:lnTo>
                  <a:pt x="1998728" y="1752254"/>
                </a:lnTo>
                <a:lnTo>
                  <a:pt x="1973396" y="1758325"/>
                </a:lnTo>
                <a:lnTo>
                  <a:pt x="1947229" y="1762646"/>
                </a:lnTo>
                <a:lnTo>
                  <a:pt x="1920344" y="1765184"/>
                </a:lnTo>
                <a:lnTo>
                  <a:pt x="1892859" y="1765906"/>
                </a:lnTo>
                <a:lnTo>
                  <a:pt x="1864891" y="1764780"/>
                </a:lnTo>
                <a:lnTo>
                  <a:pt x="1836560" y="1761771"/>
                </a:lnTo>
                <a:lnTo>
                  <a:pt x="1807982" y="1756847"/>
                </a:lnTo>
                <a:lnTo>
                  <a:pt x="1779275" y="1749974"/>
                </a:lnTo>
                <a:lnTo>
                  <a:pt x="1750558" y="1741120"/>
                </a:lnTo>
                <a:lnTo>
                  <a:pt x="1721947" y="1730252"/>
                </a:lnTo>
                <a:lnTo>
                  <a:pt x="1698049" y="1719524"/>
                </a:lnTo>
                <a:lnTo>
                  <a:pt x="1674910" y="1707556"/>
                </a:lnTo>
                <a:lnTo>
                  <a:pt x="1652606" y="1694401"/>
                </a:lnTo>
                <a:lnTo>
                  <a:pt x="1631218" y="1680114"/>
                </a:lnTo>
                <a:lnTo>
                  <a:pt x="1610823" y="1664751"/>
                </a:lnTo>
                <a:lnTo>
                  <a:pt x="1591500" y="1648366"/>
                </a:lnTo>
                <a:lnTo>
                  <a:pt x="1573328" y="1631015"/>
                </a:lnTo>
                <a:lnTo>
                  <a:pt x="1558752" y="1615444"/>
                </a:lnTo>
                <a:lnTo>
                  <a:pt x="1537796" y="1635719"/>
                </a:lnTo>
                <a:lnTo>
                  <a:pt x="1515036" y="1653911"/>
                </a:lnTo>
                <a:lnTo>
                  <a:pt x="1490623" y="1670016"/>
                </a:lnTo>
                <a:lnTo>
                  <a:pt x="1464708" y="1684034"/>
                </a:lnTo>
                <a:lnTo>
                  <a:pt x="1437443" y="1695962"/>
                </a:lnTo>
                <a:lnTo>
                  <a:pt x="1408980" y="1705798"/>
                </a:lnTo>
                <a:lnTo>
                  <a:pt x="1379470" y="1713540"/>
                </a:lnTo>
                <a:lnTo>
                  <a:pt x="1349066" y="1719187"/>
                </a:lnTo>
                <a:lnTo>
                  <a:pt x="1317918" y="1722737"/>
                </a:lnTo>
                <a:lnTo>
                  <a:pt x="1286178" y="1724187"/>
                </a:lnTo>
                <a:lnTo>
                  <a:pt x="1253998" y="1723536"/>
                </a:lnTo>
                <a:lnTo>
                  <a:pt x="1221530" y="1720782"/>
                </a:lnTo>
                <a:lnTo>
                  <a:pt x="1188925" y="1715923"/>
                </a:lnTo>
                <a:lnTo>
                  <a:pt x="1156335" y="1708957"/>
                </a:lnTo>
                <a:lnTo>
                  <a:pt x="1123912" y="1699883"/>
                </a:lnTo>
                <a:lnTo>
                  <a:pt x="1091806" y="1688697"/>
                </a:lnTo>
                <a:lnTo>
                  <a:pt x="1060171" y="1675399"/>
                </a:lnTo>
                <a:lnTo>
                  <a:pt x="1029157" y="1659986"/>
                </a:lnTo>
                <a:lnTo>
                  <a:pt x="998915" y="1642457"/>
                </a:lnTo>
                <a:lnTo>
                  <a:pt x="969599" y="1622810"/>
                </a:lnTo>
                <a:lnTo>
                  <a:pt x="946109" y="1604916"/>
                </a:lnTo>
                <a:lnTo>
                  <a:pt x="923991" y="1585960"/>
                </a:lnTo>
                <a:lnTo>
                  <a:pt x="903305" y="1566023"/>
                </a:lnTo>
                <a:lnTo>
                  <a:pt x="884113" y="1545185"/>
                </a:lnTo>
                <a:lnTo>
                  <a:pt x="866475" y="1523527"/>
                </a:lnTo>
                <a:lnTo>
                  <a:pt x="850453" y="1501130"/>
                </a:lnTo>
                <a:lnTo>
                  <a:pt x="836107" y="1478075"/>
                </a:lnTo>
                <a:lnTo>
                  <a:pt x="823498" y="1454442"/>
                </a:lnTo>
                <a:lnTo>
                  <a:pt x="812688" y="1430312"/>
                </a:lnTo>
                <a:lnTo>
                  <a:pt x="803737" y="1405767"/>
                </a:lnTo>
                <a:lnTo>
                  <a:pt x="764692" y="1406578"/>
                </a:lnTo>
                <a:lnTo>
                  <a:pt x="725801" y="1404698"/>
                </a:lnTo>
                <a:lnTo>
                  <a:pt x="687213" y="1400223"/>
                </a:lnTo>
                <a:lnTo>
                  <a:pt x="649077" y="1393254"/>
                </a:lnTo>
                <a:lnTo>
                  <a:pt x="611544" y="1383887"/>
                </a:lnTo>
                <a:lnTo>
                  <a:pt x="574763" y="1372222"/>
                </a:lnTo>
                <a:lnTo>
                  <a:pt x="538884" y="1358357"/>
                </a:lnTo>
                <a:lnTo>
                  <a:pt x="504056" y="1342391"/>
                </a:lnTo>
                <a:lnTo>
                  <a:pt x="470428" y="1324421"/>
                </a:lnTo>
                <a:lnTo>
                  <a:pt x="438152" y="1304548"/>
                </a:lnTo>
                <a:lnTo>
                  <a:pt x="407375" y="1282868"/>
                </a:lnTo>
                <a:lnTo>
                  <a:pt x="378248" y="1259481"/>
                </a:lnTo>
                <a:lnTo>
                  <a:pt x="350921" y="1234485"/>
                </a:lnTo>
                <a:lnTo>
                  <a:pt x="325543" y="1207978"/>
                </a:lnTo>
                <a:lnTo>
                  <a:pt x="302264" y="1180060"/>
                </a:lnTo>
                <a:lnTo>
                  <a:pt x="281232" y="1150828"/>
                </a:lnTo>
                <a:lnTo>
                  <a:pt x="262599" y="1120381"/>
                </a:lnTo>
                <a:lnTo>
                  <a:pt x="246514" y="1088817"/>
                </a:lnTo>
                <a:lnTo>
                  <a:pt x="233126" y="1056236"/>
                </a:lnTo>
                <a:lnTo>
                  <a:pt x="222585" y="1022735"/>
                </a:lnTo>
                <a:lnTo>
                  <a:pt x="221823" y="1019814"/>
                </a:lnTo>
                <a:lnTo>
                  <a:pt x="221061" y="1017020"/>
                </a:lnTo>
                <a:lnTo>
                  <a:pt x="220426" y="1014099"/>
                </a:lnTo>
                <a:lnTo>
                  <a:pt x="198610" y="1006688"/>
                </a:lnTo>
                <a:lnTo>
                  <a:pt x="177626" y="998031"/>
                </a:lnTo>
                <a:lnTo>
                  <a:pt x="157527" y="988206"/>
                </a:lnTo>
                <a:lnTo>
                  <a:pt x="138370" y="977289"/>
                </a:lnTo>
                <a:lnTo>
                  <a:pt x="120209" y="965356"/>
                </a:lnTo>
                <a:lnTo>
                  <a:pt x="103100" y="952485"/>
                </a:lnTo>
                <a:lnTo>
                  <a:pt x="87099" y="938752"/>
                </a:lnTo>
                <a:lnTo>
                  <a:pt x="72261" y="924233"/>
                </a:lnTo>
                <a:lnTo>
                  <a:pt x="58640" y="909006"/>
                </a:lnTo>
                <a:lnTo>
                  <a:pt x="46293" y="893147"/>
                </a:lnTo>
                <a:lnTo>
                  <a:pt x="35275" y="876732"/>
                </a:lnTo>
                <a:lnTo>
                  <a:pt x="25640" y="859839"/>
                </a:lnTo>
                <a:lnTo>
                  <a:pt x="17446" y="842544"/>
                </a:lnTo>
                <a:lnTo>
                  <a:pt x="10745" y="824924"/>
                </a:lnTo>
                <a:lnTo>
                  <a:pt x="5595" y="807055"/>
                </a:lnTo>
                <a:lnTo>
                  <a:pt x="2051" y="789014"/>
                </a:lnTo>
                <a:lnTo>
                  <a:pt x="167" y="770878"/>
                </a:lnTo>
                <a:lnTo>
                  <a:pt x="0" y="752723"/>
                </a:lnTo>
                <a:lnTo>
                  <a:pt x="1603" y="734626"/>
                </a:lnTo>
                <a:lnTo>
                  <a:pt x="5034" y="716665"/>
                </a:lnTo>
                <a:lnTo>
                  <a:pt x="12997" y="692187"/>
                </a:lnTo>
                <a:lnTo>
                  <a:pt x="24346" y="669351"/>
                </a:lnTo>
                <a:lnTo>
                  <a:pt x="38898" y="648342"/>
                </a:lnTo>
                <a:lnTo>
                  <a:pt x="56468" y="629343"/>
                </a:lnTo>
                <a:lnTo>
                  <a:pt x="76871" y="612539"/>
                </a:lnTo>
                <a:lnTo>
                  <a:pt x="99924" y="598114"/>
                </a:lnTo>
                <a:lnTo>
                  <a:pt x="112387" y="591851"/>
                </a:lnTo>
                <a:lnTo>
                  <a:pt x="125442" y="586252"/>
                </a:lnTo>
                <a:lnTo>
                  <a:pt x="139068" y="581339"/>
                </a:lnTo>
                <a:lnTo>
                  <a:pt x="140416" y="580902"/>
                </a:lnTo>
                <a:lnTo>
                  <a:pt x="126229" y="564460"/>
                </a:lnTo>
                <a:lnTo>
                  <a:pt x="113689" y="547575"/>
                </a:lnTo>
                <a:lnTo>
                  <a:pt x="102788" y="530328"/>
                </a:lnTo>
                <a:lnTo>
                  <a:pt x="93521" y="512803"/>
                </a:lnTo>
                <a:lnTo>
                  <a:pt x="85883" y="495081"/>
                </a:lnTo>
                <a:lnTo>
                  <a:pt x="79868" y="477245"/>
                </a:lnTo>
                <a:lnTo>
                  <a:pt x="75469" y="459377"/>
                </a:lnTo>
                <a:lnTo>
                  <a:pt x="72681" y="441559"/>
                </a:lnTo>
                <a:lnTo>
                  <a:pt x="71499" y="423874"/>
                </a:lnTo>
                <a:lnTo>
                  <a:pt x="71915" y="406404"/>
                </a:lnTo>
                <a:lnTo>
                  <a:pt x="73926" y="389230"/>
                </a:lnTo>
                <a:lnTo>
                  <a:pt x="77523" y="372437"/>
                </a:lnTo>
                <a:lnTo>
                  <a:pt x="82703" y="356105"/>
                </a:lnTo>
                <a:lnTo>
                  <a:pt x="89459" y="340317"/>
                </a:lnTo>
                <a:lnTo>
                  <a:pt x="97786" y="325155"/>
                </a:lnTo>
                <a:lnTo>
                  <a:pt x="107676" y="310702"/>
                </a:lnTo>
                <a:lnTo>
                  <a:pt x="119126" y="297041"/>
                </a:lnTo>
                <a:lnTo>
                  <a:pt x="132128" y="284252"/>
                </a:lnTo>
                <a:lnTo>
                  <a:pt x="146677" y="272419"/>
                </a:lnTo>
                <a:lnTo>
                  <a:pt x="162768" y="261624"/>
                </a:lnTo>
                <a:lnTo>
                  <a:pt x="172861" y="255839"/>
                </a:lnTo>
                <a:lnTo>
                  <a:pt x="183301" y="250555"/>
                </a:lnTo>
                <a:lnTo>
                  <a:pt x="194065" y="245772"/>
                </a:lnTo>
                <a:lnTo>
                  <a:pt x="205131" y="241492"/>
                </a:lnTo>
                <a:lnTo>
                  <a:pt x="216478" y="237717"/>
                </a:lnTo>
                <a:lnTo>
                  <a:pt x="228084" y="234450"/>
                </a:lnTo>
                <a:lnTo>
                  <a:pt x="239929" y="231691"/>
                </a:lnTo>
                <a:lnTo>
                  <a:pt x="251989" y="229442"/>
                </a:lnTo>
                <a:lnTo>
                  <a:pt x="264244" y="227706"/>
                </a:lnTo>
                <a:lnTo>
                  <a:pt x="276671" y="226484"/>
                </a:lnTo>
                <a:lnTo>
                  <a:pt x="289250" y="225778"/>
                </a:lnTo>
                <a:lnTo>
                  <a:pt x="301958" y="225590"/>
                </a:lnTo>
                <a:lnTo>
                  <a:pt x="314774" y="225922"/>
                </a:lnTo>
                <a:lnTo>
                  <a:pt x="327677" y="226775"/>
                </a:lnTo>
                <a:lnTo>
                  <a:pt x="340644" y="228151"/>
                </a:lnTo>
                <a:lnTo>
                  <a:pt x="353654" y="230052"/>
                </a:lnTo>
                <a:lnTo>
                  <a:pt x="366686" y="232480"/>
                </a:lnTo>
                <a:lnTo>
                  <a:pt x="379717" y="235436"/>
                </a:lnTo>
                <a:lnTo>
                  <a:pt x="392727" y="238923"/>
                </a:lnTo>
                <a:lnTo>
                  <a:pt x="401020" y="241431"/>
                </a:lnTo>
                <a:lnTo>
                  <a:pt x="405084" y="23774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0433" y="5509660"/>
            <a:ext cx="89323" cy="89305"/>
          </a:xfrm>
          <a:custGeom>
            <a:avLst/>
            <a:gdLst/>
            <a:ahLst/>
            <a:cxnLst/>
            <a:rect l="l" t="t" r="r" b="b"/>
            <a:pathLst>
              <a:path w="89323" h="89305">
                <a:moveTo>
                  <a:pt x="86161" y="61575"/>
                </a:moveTo>
                <a:lnTo>
                  <a:pt x="79811" y="72463"/>
                </a:lnTo>
                <a:lnTo>
                  <a:pt x="71035" y="80893"/>
                </a:lnTo>
                <a:lnTo>
                  <a:pt x="60474" y="86596"/>
                </a:lnTo>
                <a:lnTo>
                  <a:pt x="48769" y="89305"/>
                </a:lnTo>
                <a:lnTo>
                  <a:pt x="36562" y="88751"/>
                </a:lnTo>
                <a:lnTo>
                  <a:pt x="27741" y="86149"/>
                </a:lnTo>
                <a:lnTo>
                  <a:pt x="16842" y="79823"/>
                </a:lnTo>
                <a:lnTo>
                  <a:pt x="8412" y="71055"/>
                </a:lnTo>
                <a:lnTo>
                  <a:pt x="2711" y="60486"/>
                </a:lnTo>
                <a:lnTo>
                  <a:pt x="0" y="48755"/>
                </a:lnTo>
                <a:lnTo>
                  <a:pt x="537" y="36502"/>
                </a:lnTo>
                <a:lnTo>
                  <a:pt x="3103" y="27666"/>
                </a:lnTo>
                <a:lnTo>
                  <a:pt x="9444" y="16829"/>
                </a:lnTo>
                <a:lnTo>
                  <a:pt x="18209" y="8423"/>
                </a:lnTo>
                <a:lnTo>
                  <a:pt x="28764" y="2721"/>
                </a:lnTo>
                <a:lnTo>
                  <a:pt x="40475" y="0"/>
                </a:lnTo>
                <a:lnTo>
                  <a:pt x="52707" y="532"/>
                </a:lnTo>
                <a:lnTo>
                  <a:pt x="61650" y="3155"/>
                </a:lnTo>
                <a:lnTo>
                  <a:pt x="72500" y="9505"/>
                </a:lnTo>
                <a:lnTo>
                  <a:pt x="80913" y="18283"/>
                </a:lnTo>
                <a:lnTo>
                  <a:pt x="86612" y="28845"/>
                </a:lnTo>
                <a:lnTo>
                  <a:pt x="89323" y="40551"/>
                </a:lnTo>
                <a:lnTo>
                  <a:pt x="88767" y="52760"/>
                </a:lnTo>
                <a:lnTo>
                  <a:pt x="86161" y="6157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07320" y="5240564"/>
            <a:ext cx="179321" cy="179251"/>
          </a:xfrm>
          <a:custGeom>
            <a:avLst/>
            <a:gdLst/>
            <a:ahLst/>
            <a:cxnLst/>
            <a:rect l="l" t="t" r="r" b="b"/>
            <a:pathLst>
              <a:path w="179321" h="179251">
                <a:moveTo>
                  <a:pt x="172753" y="123534"/>
                </a:moveTo>
                <a:lnTo>
                  <a:pt x="167090" y="134985"/>
                </a:lnTo>
                <a:lnTo>
                  <a:pt x="160053" y="145277"/>
                </a:lnTo>
                <a:lnTo>
                  <a:pt x="151803" y="154343"/>
                </a:lnTo>
                <a:lnTo>
                  <a:pt x="142499" y="162117"/>
                </a:lnTo>
                <a:lnTo>
                  <a:pt x="132300" y="168531"/>
                </a:lnTo>
                <a:lnTo>
                  <a:pt x="121366" y="173518"/>
                </a:lnTo>
                <a:lnTo>
                  <a:pt x="109858" y="177012"/>
                </a:lnTo>
                <a:lnTo>
                  <a:pt x="97934" y="178945"/>
                </a:lnTo>
                <a:lnTo>
                  <a:pt x="85755" y="179251"/>
                </a:lnTo>
                <a:lnTo>
                  <a:pt x="73480" y="177863"/>
                </a:lnTo>
                <a:lnTo>
                  <a:pt x="61268" y="174714"/>
                </a:lnTo>
                <a:lnTo>
                  <a:pt x="44316" y="167027"/>
                </a:lnTo>
                <a:lnTo>
                  <a:pt x="34008" y="160000"/>
                </a:lnTo>
                <a:lnTo>
                  <a:pt x="24929" y="151761"/>
                </a:lnTo>
                <a:lnTo>
                  <a:pt x="17146" y="142470"/>
                </a:lnTo>
                <a:lnTo>
                  <a:pt x="10725" y="132285"/>
                </a:lnTo>
                <a:lnTo>
                  <a:pt x="5734" y="121367"/>
                </a:lnTo>
                <a:lnTo>
                  <a:pt x="2238" y="109874"/>
                </a:lnTo>
                <a:lnTo>
                  <a:pt x="304" y="97965"/>
                </a:lnTo>
                <a:lnTo>
                  <a:pt x="0" y="85800"/>
                </a:lnTo>
                <a:lnTo>
                  <a:pt x="1391" y="73538"/>
                </a:lnTo>
                <a:lnTo>
                  <a:pt x="4545" y="61338"/>
                </a:lnTo>
                <a:lnTo>
                  <a:pt x="6637" y="55716"/>
                </a:lnTo>
                <a:lnTo>
                  <a:pt x="12300" y="44266"/>
                </a:lnTo>
                <a:lnTo>
                  <a:pt x="19336" y="33974"/>
                </a:lnTo>
                <a:lnTo>
                  <a:pt x="27586" y="24908"/>
                </a:lnTo>
                <a:lnTo>
                  <a:pt x="36891" y="17134"/>
                </a:lnTo>
                <a:lnTo>
                  <a:pt x="47090" y="10720"/>
                </a:lnTo>
                <a:lnTo>
                  <a:pt x="58023" y="5733"/>
                </a:lnTo>
                <a:lnTo>
                  <a:pt x="69532" y="2239"/>
                </a:lnTo>
                <a:lnTo>
                  <a:pt x="81455" y="306"/>
                </a:lnTo>
                <a:lnTo>
                  <a:pt x="93635" y="0"/>
                </a:lnTo>
                <a:lnTo>
                  <a:pt x="105910" y="1388"/>
                </a:lnTo>
                <a:lnTo>
                  <a:pt x="118121" y="4537"/>
                </a:lnTo>
                <a:lnTo>
                  <a:pt x="135054" y="12230"/>
                </a:lnTo>
                <a:lnTo>
                  <a:pt x="145346" y="19267"/>
                </a:lnTo>
                <a:lnTo>
                  <a:pt x="154413" y="27517"/>
                </a:lnTo>
                <a:lnTo>
                  <a:pt x="162186" y="36822"/>
                </a:lnTo>
                <a:lnTo>
                  <a:pt x="168600" y="47020"/>
                </a:lnTo>
                <a:lnTo>
                  <a:pt x="173587" y="57954"/>
                </a:lnTo>
                <a:lnTo>
                  <a:pt x="177081" y="69463"/>
                </a:lnTo>
                <a:lnTo>
                  <a:pt x="179015" y="81386"/>
                </a:lnTo>
                <a:lnTo>
                  <a:pt x="179321" y="93565"/>
                </a:lnTo>
                <a:lnTo>
                  <a:pt x="177932" y="105841"/>
                </a:lnTo>
                <a:lnTo>
                  <a:pt x="174783" y="118052"/>
                </a:lnTo>
                <a:lnTo>
                  <a:pt x="172753" y="123534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558" y="4924255"/>
            <a:ext cx="269143" cy="269143"/>
          </a:xfrm>
          <a:custGeom>
            <a:avLst/>
            <a:gdLst/>
            <a:ahLst/>
            <a:cxnLst/>
            <a:rect l="l" t="t" r="r" b="b"/>
            <a:pathLst>
              <a:path w="269143" h="269143">
                <a:moveTo>
                  <a:pt x="259067" y="185462"/>
                </a:moveTo>
                <a:lnTo>
                  <a:pt x="253664" y="197111"/>
                </a:lnTo>
                <a:lnTo>
                  <a:pt x="247306" y="208001"/>
                </a:lnTo>
                <a:lnTo>
                  <a:pt x="240062" y="218100"/>
                </a:lnTo>
                <a:lnTo>
                  <a:pt x="232006" y="227380"/>
                </a:lnTo>
                <a:lnTo>
                  <a:pt x="223209" y="235811"/>
                </a:lnTo>
                <a:lnTo>
                  <a:pt x="213741" y="243364"/>
                </a:lnTo>
                <a:lnTo>
                  <a:pt x="203676" y="250008"/>
                </a:lnTo>
                <a:lnTo>
                  <a:pt x="193083" y="255714"/>
                </a:lnTo>
                <a:lnTo>
                  <a:pt x="182036" y="260453"/>
                </a:lnTo>
                <a:lnTo>
                  <a:pt x="170604" y="264195"/>
                </a:lnTo>
                <a:lnTo>
                  <a:pt x="158860" y="266910"/>
                </a:lnTo>
                <a:lnTo>
                  <a:pt x="146876" y="268570"/>
                </a:lnTo>
                <a:lnTo>
                  <a:pt x="134723" y="269143"/>
                </a:lnTo>
                <a:lnTo>
                  <a:pt x="122471" y="268601"/>
                </a:lnTo>
                <a:lnTo>
                  <a:pt x="110194" y="266914"/>
                </a:lnTo>
                <a:lnTo>
                  <a:pt x="97962" y="264052"/>
                </a:lnTo>
                <a:lnTo>
                  <a:pt x="85847" y="259986"/>
                </a:lnTo>
                <a:lnTo>
                  <a:pt x="72036" y="253702"/>
                </a:lnTo>
                <a:lnTo>
                  <a:pt x="61151" y="247332"/>
                </a:lnTo>
                <a:lnTo>
                  <a:pt x="51056" y="240082"/>
                </a:lnTo>
                <a:lnTo>
                  <a:pt x="41779" y="232023"/>
                </a:lnTo>
                <a:lnTo>
                  <a:pt x="33350" y="223226"/>
                </a:lnTo>
                <a:lnTo>
                  <a:pt x="25799" y="213762"/>
                </a:lnTo>
                <a:lnTo>
                  <a:pt x="19155" y="203701"/>
                </a:lnTo>
                <a:lnTo>
                  <a:pt x="13448" y="193115"/>
                </a:lnTo>
                <a:lnTo>
                  <a:pt x="8707" y="182074"/>
                </a:lnTo>
                <a:lnTo>
                  <a:pt x="4962" y="170649"/>
                </a:lnTo>
                <a:lnTo>
                  <a:pt x="2243" y="158911"/>
                </a:lnTo>
                <a:lnTo>
                  <a:pt x="579" y="146931"/>
                </a:lnTo>
                <a:lnTo>
                  <a:pt x="0" y="134780"/>
                </a:lnTo>
                <a:lnTo>
                  <a:pt x="534" y="122527"/>
                </a:lnTo>
                <a:lnTo>
                  <a:pt x="2213" y="110245"/>
                </a:lnTo>
                <a:lnTo>
                  <a:pt x="5065" y="98004"/>
                </a:lnTo>
                <a:lnTo>
                  <a:pt x="9119" y="85875"/>
                </a:lnTo>
                <a:lnTo>
                  <a:pt x="15418" y="71987"/>
                </a:lnTo>
                <a:lnTo>
                  <a:pt x="21771" y="61121"/>
                </a:lnTo>
                <a:lnTo>
                  <a:pt x="29007" y="51040"/>
                </a:lnTo>
                <a:lnTo>
                  <a:pt x="37055" y="41773"/>
                </a:lnTo>
                <a:lnTo>
                  <a:pt x="45845" y="33350"/>
                </a:lnTo>
                <a:lnTo>
                  <a:pt x="55304" y="25803"/>
                </a:lnTo>
                <a:lnTo>
                  <a:pt x="65361" y="19161"/>
                </a:lnTo>
                <a:lnTo>
                  <a:pt x="75946" y="13453"/>
                </a:lnTo>
                <a:lnTo>
                  <a:pt x="86988" y="8712"/>
                </a:lnTo>
                <a:lnTo>
                  <a:pt x="98414" y="4965"/>
                </a:lnTo>
                <a:lnTo>
                  <a:pt x="110154" y="2244"/>
                </a:lnTo>
                <a:lnTo>
                  <a:pt x="122137" y="579"/>
                </a:lnTo>
                <a:lnTo>
                  <a:pt x="134291" y="0"/>
                </a:lnTo>
                <a:lnTo>
                  <a:pt x="146545" y="536"/>
                </a:lnTo>
                <a:lnTo>
                  <a:pt x="158828" y="2219"/>
                </a:lnTo>
                <a:lnTo>
                  <a:pt x="171069" y="5077"/>
                </a:lnTo>
                <a:lnTo>
                  <a:pt x="183197" y="9142"/>
                </a:lnTo>
                <a:lnTo>
                  <a:pt x="197160" y="15476"/>
                </a:lnTo>
                <a:lnTo>
                  <a:pt x="208031" y="21832"/>
                </a:lnTo>
                <a:lnTo>
                  <a:pt x="218116" y="29072"/>
                </a:lnTo>
                <a:lnTo>
                  <a:pt x="227386" y="37124"/>
                </a:lnTo>
                <a:lnTo>
                  <a:pt x="235811" y="45918"/>
                </a:lnTo>
                <a:lnTo>
                  <a:pt x="243359" y="55380"/>
                </a:lnTo>
                <a:lnTo>
                  <a:pt x="250002" y="65441"/>
                </a:lnTo>
                <a:lnTo>
                  <a:pt x="255708" y="76029"/>
                </a:lnTo>
                <a:lnTo>
                  <a:pt x="260449" y="87072"/>
                </a:lnTo>
                <a:lnTo>
                  <a:pt x="264192" y="98498"/>
                </a:lnTo>
                <a:lnTo>
                  <a:pt x="266909" y="110237"/>
                </a:lnTo>
                <a:lnTo>
                  <a:pt x="268570" y="122216"/>
                </a:lnTo>
                <a:lnTo>
                  <a:pt x="269143" y="134365"/>
                </a:lnTo>
                <a:lnTo>
                  <a:pt x="268599" y="146611"/>
                </a:lnTo>
                <a:lnTo>
                  <a:pt x="266908" y="158885"/>
                </a:lnTo>
                <a:lnTo>
                  <a:pt x="264039" y="171113"/>
                </a:lnTo>
                <a:lnTo>
                  <a:pt x="259963" y="183224"/>
                </a:lnTo>
                <a:lnTo>
                  <a:pt x="259067" y="185462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5443" y="4007230"/>
            <a:ext cx="139827" cy="89281"/>
          </a:xfrm>
          <a:custGeom>
            <a:avLst/>
            <a:gdLst/>
            <a:ahLst/>
            <a:cxnLst/>
            <a:rect l="l" t="t" r="r" b="b"/>
            <a:pathLst>
              <a:path w="139827" h="89280">
                <a:moveTo>
                  <a:pt x="139827" y="89281"/>
                </a:moveTo>
                <a:lnTo>
                  <a:pt x="127498" y="84857"/>
                </a:lnTo>
                <a:lnTo>
                  <a:pt x="115375" y="79993"/>
                </a:lnTo>
                <a:lnTo>
                  <a:pt x="103474" y="74700"/>
                </a:lnTo>
                <a:lnTo>
                  <a:pt x="91813" y="68989"/>
                </a:lnTo>
                <a:lnTo>
                  <a:pt x="80410" y="62871"/>
                </a:lnTo>
                <a:lnTo>
                  <a:pt x="69281" y="56356"/>
                </a:lnTo>
                <a:lnTo>
                  <a:pt x="58444" y="49456"/>
                </a:lnTo>
                <a:lnTo>
                  <a:pt x="47917" y="42182"/>
                </a:lnTo>
                <a:lnTo>
                  <a:pt x="37716" y="34544"/>
                </a:lnTo>
                <a:lnTo>
                  <a:pt x="27861" y="26553"/>
                </a:lnTo>
                <a:lnTo>
                  <a:pt x="18367" y="18221"/>
                </a:lnTo>
                <a:lnTo>
                  <a:pt x="9252" y="9558"/>
                </a:lnTo>
                <a:lnTo>
                  <a:pt x="535" y="576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3802" y="4438904"/>
            <a:ext cx="71500" cy="13843"/>
          </a:xfrm>
          <a:custGeom>
            <a:avLst/>
            <a:gdLst/>
            <a:ahLst/>
            <a:cxnLst/>
            <a:rect l="l" t="t" r="r" b="b"/>
            <a:pathLst>
              <a:path w="71500" h="13843">
                <a:moveTo>
                  <a:pt x="71500" y="13843"/>
                </a:moveTo>
                <a:lnTo>
                  <a:pt x="58991" y="12547"/>
                </a:lnTo>
                <a:lnTo>
                  <a:pt x="46464" y="10784"/>
                </a:lnTo>
                <a:lnTo>
                  <a:pt x="33947" y="8550"/>
                </a:lnTo>
                <a:lnTo>
                  <a:pt x="21469" y="5840"/>
                </a:lnTo>
                <a:lnTo>
                  <a:pt x="9057" y="2650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10603" y="4754245"/>
            <a:ext cx="15240" cy="76454"/>
          </a:xfrm>
          <a:custGeom>
            <a:avLst/>
            <a:gdLst/>
            <a:ahLst/>
            <a:cxnLst/>
            <a:rect l="l" t="t" r="r" b="b"/>
            <a:pathLst>
              <a:path w="15240" h="76453">
                <a:moveTo>
                  <a:pt x="15240" y="76453"/>
                </a:moveTo>
                <a:lnTo>
                  <a:pt x="11458" y="64022"/>
                </a:lnTo>
                <a:lnTo>
                  <a:pt x="8182" y="51563"/>
                </a:lnTo>
                <a:lnTo>
                  <a:pt x="5411" y="39090"/>
                </a:lnTo>
                <a:lnTo>
                  <a:pt x="3146" y="26616"/>
                </a:lnTo>
                <a:lnTo>
                  <a:pt x="1387" y="14155"/>
                </a:lnTo>
                <a:lnTo>
                  <a:pt x="133" y="1718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1111" y="4981702"/>
            <a:ext cx="42799" cy="59562"/>
          </a:xfrm>
          <a:custGeom>
            <a:avLst/>
            <a:gdLst/>
            <a:ahLst/>
            <a:cxnLst/>
            <a:rect l="l" t="t" r="r" b="b"/>
            <a:pathLst>
              <a:path w="42799" h="59562">
                <a:moveTo>
                  <a:pt x="42799" y="0"/>
                </a:moveTo>
                <a:lnTo>
                  <a:pt x="36600" y="11010"/>
                </a:lnTo>
                <a:lnTo>
                  <a:pt x="29883" y="21739"/>
                </a:lnTo>
                <a:lnTo>
                  <a:pt x="22657" y="32178"/>
                </a:lnTo>
                <a:lnTo>
                  <a:pt x="14929" y="42319"/>
                </a:lnTo>
                <a:lnTo>
                  <a:pt x="6708" y="52154"/>
                </a:lnTo>
                <a:lnTo>
                  <a:pt x="0" y="5956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07146" y="4702937"/>
            <a:ext cx="111420" cy="326136"/>
          </a:xfrm>
          <a:custGeom>
            <a:avLst/>
            <a:gdLst/>
            <a:ahLst/>
            <a:cxnLst/>
            <a:rect l="l" t="t" r="r" b="b"/>
            <a:pathLst>
              <a:path w="111420" h="326136">
                <a:moveTo>
                  <a:pt x="0" y="0"/>
                </a:moveTo>
                <a:lnTo>
                  <a:pt x="14638" y="14463"/>
                </a:lnTo>
                <a:lnTo>
                  <a:pt x="28296" y="29366"/>
                </a:lnTo>
                <a:lnTo>
                  <a:pt x="40961" y="44667"/>
                </a:lnTo>
                <a:lnTo>
                  <a:pt x="52621" y="60326"/>
                </a:lnTo>
                <a:lnTo>
                  <a:pt x="63265" y="76301"/>
                </a:lnTo>
                <a:lnTo>
                  <a:pt x="72882" y="92552"/>
                </a:lnTo>
                <a:lnTo>
                  <a:pt x="81459" y="109037"/>
                </a:lnTo>
                <a:lnTo>
                  <a:pt x="88985" y="125717"/>
                </a:lnTo>
                <a:lnTo>
                  <a:pt x="95448" y="142550"/>
                </a:lnTo>
                <a:lnTo>
                  <a:pt x="100837" y="159496"/>
                </a:lnTo>
                <a:lnTo>
                  <a:pt x="105141" y="176512"/>
                </a:lnTo>
                <a:lnTo>
                  <a:pt x="108347" y="193560"/>
                </a:lnTo>
                <a:lnTo>
                  <a:pt x="110444" y="210597"/>
                </a:lnTo>
                <a:lnTo>
                  <a:pt x="111420" y="227583"/>
                </a:lnTo>
                <a:lnTo>
                  <a:pt x="111263" y="244476"/>
                </a:lnTo>
                <a:lnTo>
                  <a:pt x="109963" y="261237"/>
                </a:lnTo>
                <a:lnTo>
                  <a:pt x="107507" y="277825"/>
                </a:lnTo>
                <a:lnTo>
                  <a:pt x="103884" y="294197"/>
                </a:lnTo>
                <a:lnTo>
                  <a:pt x="99083" y="310315"/>
                </a:lnTo>
                <a:lnTo>
                  <a:pt x="93090" y="32613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47963" y="4627118"/>
            <a:ext cx="124205" cy="57150"/>
          </a:xfrm>
          <a:custGeom>
            <a:avLst/>
            <a:gdLst/>
            <a:ahLst/>
            <a:cxnLst/>
            <a:rect l="l" t="t" r="r" b="b"/>
            <a:pathLst>
              <a:path w="124205" h="57150">
                <a:moveTo>
                  <a:pt x="124205" y="0"/>
                </a:moveTo>
                <a:lnTo>
                  <a:pt x="114506" y="7535"/>
                </a:lnTo>
                <a:lnTo>
                  <a:pt x="104388" y="14636"/>
                </a:lnTo>
                <a:lnTo>
                  <a:pt x="93865" y="21295"/>
                </a:lnTo>
                <a:lnTo>
                  <a:pt x="82952" y="27505"/>
                </a:lnTo>
                <a:lnTo>
                  <a:pt x="71663" y="33257"/>
                </a:lnTo>
                <a:lnTo>
                  <a:pt x="60015" y="38546"/>
                </a:lnTo>
                <a:lnTo>
                  <a:pt x="48020" y="43364"/>
                </a:lnTo>
                <a:lnTo>
                  <a:pt x="35693" y="47703"/>
                </a:lnTo>
                <a:lnTo>
                  <a:pt x="23050" y="51556"/>
                </a:lnTo>
                <a:lnTo>
                  <a:pt x="10105" y="54915"/>
                </a:lnTo>
                <a:lnTo>
                  <a:pt x="0" y="57149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91905" y="4198874"/>
            <a:ext cx="13335" cy="45593"/>
          </a:xfrm>
          <a:custGeom>
            <a:avLst/>
            <a:gdLst/>
            <a:ahLst/>
            <a:cxnLst/>
            <a:rect l="l" t="t" r="r" b="b"/>
            <a:pathLst>
              <a:path w="13335" h="45593">
                <a:moveTo>
                  <a:pt x="13335" y="0"/>
                </a:moveTo>
                <a:lnTo>
                  <a:pt x="10889" y="12539"/>
                </a:lnTo>
                <a:lnTo>
                  <a:pt x="7626" y="24857"/>
                </a:lnTo>
                <a:lnTo>
                  <a:pt x="3546" y="36894"/>
                </a:lnTo>
                <a:lnTo>
                  <a:pt x="0" y="45593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74507" y="3884803"/>
            <a:ext cx="66928" cy="37592"/>
          </a:xfrm>
          <a:custGeom>
            <a:avLst/>
            <a:gdLst/>
            <a:ahLst/>
            <a:cxnLst/>
            <a:rect l="l" t="t" r="r" b="b"/>
            <a:pathLst>
              <a:path w="66928" h="37592">
                <a:moveTo>
                  <a:pt x="0" y="37592"/>
                </a:moveTo>
                <a:lnTo>
                  <a:pt x="9900" y="30133"/>
                </a:lnTo>
                <a:lnTo>
                  <a:pt x="20298" y="23147"/>
                </a:lnTo>
                <a:lnTo>
                  <a:pt x="31170" y="16648"/>
                </a:lnTo>
                <a:lnTo>
                  <a:pt x="42490" y="10649"/>
                </a:lnTo>
                <a:lnTo>
                  <a:pt x="54235" y="5164"/>
                </a:lnTo>
                <a:lnTo>
                  <a:pt x="66381" y="207"/>
                </a:lnTo>
                <a:lnTo>
                  <a:pt x="66928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49692" y="3740530"/>
            <a:ext cx="41148" cy="39243"/>
          </a:xfrm>
          <a:custGeom>
            <a:avLst/>
            <a:gdLst/>
            <a:ahLst/>
            <a:cxnLst/>
            <a:rect l="l" t="t" r="r" b="b"/>
            <a:pathLst>
              <a:path w="41148" h="39243">
                <a:moveTo>
                  <a:pt x="0" y="39243"/>
                </a:moveTo>
                <a:lnTo>
                  <a:pt x="8015" y="29604"/>
                </a:lnTo>
                <a:lnTo>
                  <a:pt x="16728" y="20446"/>
                </a:lnTo>
                <a:lnTo>
                  <a:pt x="26111" y="11796"/>
                </a:lnTo>
                <a:lnTo>
                  <a:pt x="36141" y="3678"/>
                </a:lnTo>
                <a:lnTo>
                  <a:pt x="41148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7313" y="3597529"/>
            <a:ext cx="58546" cy="78359"/>
          </a:xfrm>
          <a:custGeom>
            <a:avLst/>
            <a:gdLst/>
            <a:ahLst/>
            <a:cxnLst/>
            <a:rect l="l" t="t" r="r" b="b"/>
            <a:pathLst>
              <a:path w="58546" h="78359">
                <a:moveTo>
                  <a:pt x="0" y="0"/>
                </a:moveTo>
                <a:lnTo>
                  <a:pt x="8736" y="9641"/>
                </a:lnTo>
                <a:lnTo>
                  <a:pt x="17138" y="19464"/>
                </a:lnTo>
                <a:lnTo>
                  <a:pt x="25202" y="29456"/>
                </a:lnTo>
                <a:lnTo>
                  <a:pt x="32927" y="39605"/>
                </a:lnTo>
                <a:lnTo>
                  <a:pt x="40311" y="49901"/>
                </a:lnTo>
                <a:lnTo>
                  <a:pt x="47353" y="60331"/>
                </a:lnTo>
                <a:lnTo>
                  <a:pt x="54051" y="70883"/>
                </a:lnTo>
                <a:lnTo>
                  <a:pt x="58546" y="78359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8427" y="3668776"/>
            <a:ext cx="6476" cy="54610"/>
          </a:xfrm>
          <a:custGeom>
            <a:avLst/>
            <a:gdLst/>
            <a:ahLst/>
            <a:cxnLst/>
            <a:rect l="l" t="t" r="r" b="b"/>
            <a:pathLst>
              <a:path w="6476" h="54610">
                <a:moveTo>
                  <a:pt x="0" y="54610"/>
                </a:moveTo>
                <a:lnTo>
                  <a:pt x="548" y="41807"/>
                </a:lnTo>
                <a:lnTo>
                  <a:pt x="1665" y="29105"/>
                </a:lnTo>
                <a:lnTo>
                  <a:pt x="3352" y="16521"/>
                </a:lnTo>
                <a:lnTo>
                  <a:pt x="5607" y="4075"/>
                </a:lnTo>
                <a:lnTo>
                  <a:pt x="6476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72883" y="3806190"/>
            <a:ext cx="334645" cy="280924"/>
          </a:xfrm>
          <a:custGeom>
            <a:avLst/>
            <a:gdLst/>
            <a:ahLst/>
            <a:cxnLst/>
            <a:rect l="l" t="t" r="r" b="b"/>
            <a:pathLst>
              <a:path w="334645" h="280924">
                <a:moveTo>
                  <a:pt x="302387" y="114681"/>
                </a:moveTo>
                <a:lnTo>
                  <a:pt x="303657" y="117348"/>
                </a:lnTo>
                <a:lnTo>
                  <a:pt x="306832" y="119761"/>
                </a:lnTo>
                <a:lnTo>
                  <a:pt x="312166" y="121920"/>
                </a:lnTo>
                <a:lnTo>
                  <a:pt x="317626" y="124206"/>
                </a:lnTo>
                <a:lnTo>
                  <a:pt x="321691" y="124714"/>
                </a:lnTo>
                <a:lnTo>
                  <a:pt x="324485" y="123571"/>
                </a:lnTo>
                <a:lnTo>
                  <a:pt x="327406" y="122555"/>
                </a:lnTo>
                <a:lnTo>
                  <a:pt x="329819" y="119253"/>
                </a:lnTo>
                <a:lnTo>
                  <a:pt x="331977" y="113918"/>
                </a:lnTo>
                <a:lnTo>
                  <a:pt x="334137" y="108712"/>
                </a:lnTo>
                <a:lnTo>
                  <a:pt x="334645" y="104775"/>
                </a:lnTo>
                <a:lnTo>
                  <a:pt x="333375" y="102108"/>
                </a:lnTo>
                <a:lnTo>
                  <a:pt x="332232" y="99441"/>
                </a:lnTo>
                <a:lnTo>
                  <a:pt x="328930" y="96901"/>
                </a:lnTo>
                <a:lnTo>
                  <a:pt x="323596" y="94742"/>
                </a:lnTo>
                <a:lnTo>
                  <a:pt x="318262" y="92583"/>
                </a:lnTo>
                <a:lnTo>
                  <a:pt x="314071" y="91948"/>
                </a:lnTo>
                <a:lnTo>
                  <a:pt x="311276" y="93091"/>
                </a:lnTo>
                <a:lnTo>
                  <a:pt x="308483" y="94234"/>
                </a:lnTo>
                <a:lnTo>
                  <a:pt x="305943" y="97409"/>
                </a:lnTo>
                <a:lnTo>
                  <a:pt x="303784" y="102743"/>
                </a:lnTo>
                <a:lnTo>
                  <a:pt x="301625" y="107950"/>
                </a:lnTo>
                <a:lnTo>
                  <a:pt x="301244" y="111887"/>
                </a:lnTo>
                <a:lnTo>
                  <a:pt x="302387" y="114681"/>
                </a:lnTo>
                <a:close/>
              </a:path>
              <a:path w="334645" h="280924">
                <a:moveTo>
                  <a:pt x="239141" y="272796"/>
                </a:moveTo>
                <a:lnTo>
                  <a:pt x="244475" y="276606"/>
                </a:lnTo>
                <a:lnTo>
                  <a:pt x="252602" y="279908"/>
                </a:lnTo>
                <a:lnTo>
                  <a:pt x="258952" y="280924"/>
                </a:lnTo>
                <a:lnTo>
                  <a:pt x="261620" y="278765"/>
                </a:lnTo>
                <a:lnTo>
                  <a:pt x="312293" y="154812"/>
                </a:lnTo>
                <a:lnTo>
                  <a:pt x="312547" y="153416"/>
                </a:lnTo>
                <a:lnTo>
                  <a:pt x="311276" y="150622"/>
                </a:lnTo>
                <a:lnTo>
                  <a:pt x="304926" y="146812"/>
                </a:lnTo>
                <a:lnTo>
                  <a:pt x="300355" y="144907"/>
                </a:lnTo>
                <a:lnTo>
                  <a:pt x="293116" y="143256"/>
                </a:lnTo>
                <a:lnTo>
                  <a:pt x="289560" y="145415"/>
                </a:lnTo>
                <a:lnTo>
                  <a:pt x="238887" y="269494"/>
                </a:lnTo>
                <a:lnTo>
                  <a:pt x="238506" y="270256"/>
                </a:lnTo>
                <a:lnTo>
                  <a:pt x="239141" y="272796"/>
                </a:lnTo>
                <a:close/>
              </a:path>
              <a:path w="334645" h="280924">
                <a:moveTo>
                  <a:pt x="508" y="175260"/>
                </a:moveTo>
                <a:lnTo>
                  <a:pt x="5969" y="179197"/>
                </a:lnTo>
                <a:lnTo>
                  <a:pt x="14477" y="182626"/>
                </a:lnTo>
                <a:lnTo>
                  <a:pt x="21209" y="183769"/>
                </a:lnTo>
                <a:lnTo>
                  <a:pt x="24002" y="181483"/>
                </a:lnTo>
                <a:lnTo>
                  <a:pt x="87502" y="26162"/>
                </a:lnTo>
                <a:lnTo>
                  <a:pt x="87630" y="26289"/>
                </a:lnTo>
                <a:lnTo>
                  <a:pt x="83947" y="206756"/>
                </a:lnTo>
                <a:lnTo>
                  <a:pt x="84074" y="208026"/>
                </a:lnTo>
                <a:lnTo>
                  <a:pt x="85978" y="210693"/>
                </a:lnTo>
                <a:lnTo>
                  <a:pt x="92075" y="214376"/>
                </a:lnTo>
                <a:lnTo>
                  <a:pt x="98806" y="216916"/>
                </a:lnTo>
                <a:lnTo>
                  <a:pt x="104521" y="217678"/>
                </a:lnTo>
                <a:lnTo>
                  <a:pt x="107061" y="216281"/>
                </a:lnTo>
                <a:lnTo>
                  <a:pt x="233680" y="85979"/>
                </a:lnTo>
                <a:lnTo>
                  <a:pt x="233934" y="86106"/>
                </a:lnTo>
                <a:lnTo>
                  <a:pt x="170434" y="241300"/>
                </a:lnTo>
                <a:lnTo>
                  <a:pt x="173482" y="247015"/>
                </a:lnTo>
                <a:lnTo>
                  <a:pt x="180467" y="250571"/>
                </a:lnTo>
                <a:lnTo>
                  <a:pt x="187833" y="252984"/>
                </a:lnTo>
                <a:lnTo>
                  <a:pt x="191389" y="253237"/>
                </a:lnTo>
                <a:lnTo>
                  <a:pt x="194183" y="251079"/>
                </a:lnTo>
                <a:lnTo>
                  <a:pt x="261112" y="87122"/>
                </a:lnTo>
                <a:lnTo>
                  <a:pt x="262382" y="83439"/>
                </a:lnTo>
                <a:lnTo>
                  <a:pt x="262255" y="80264"/>
                </a:lnTo>
                <a:lnTo>
                  <a:pt x="257937" y="73533"/>
                </a:lnTo>
                <a:lnTo>
                  <a:pt x="240030" y="65912"/>
                </a:lnTo>
                <a:lnTo>
                  <a:pt x="231648" y="64008"/>
                </a:lnTo>
                <a:lnTo>
                  <a:pt x="227711" y="64643"/>
                </a:lnTo>
                <a:lnTo>
                  <a:pt x="223900" y="66167"/>
                </a:lnTo>
                <a:lnTo>
                  <a:pt x="219837" y="69087"/>
                </a:lnTo>
                <a:lnTo>
                  <a:pt x="215646" y="73279"/>
                </a:lnTo>
                <a:lnTo>
                  <a:pt x="109982" y="180340"/>
                </a:lnTo>
                <a:lnTo>
                  <a:pt x="109347" y="179959"/>
                </a:lnTo>
                <a:lnTo>
                  <a:pt x="111125" y="30099"/>
                </a:lnTo>
                <a:lnTo>
                  <a:pt x="111251" y="27305"/>
                </a:lnTo>
                <a:lnTo>
                  <a:pt x="110871" y="22479"/>
                </a:lnTo>
                <a:lnTo>
                  <a:pt x="109727" y="18034"/>
                </a:lnTo>
                <a:lnTo>
                  <a:pt x="107315" y="14224"/>
                </a:lnTo>
                <a:lnTo>
                  <a:pt x="103632" y="11176"/>
                </a:lnTo>
                <a:lnTo>
                  <a:pt x="99187" y="8382"/>
                </a:lnTo>
                <a:lnTo>
                  <a:pt x="96139" y="7112"/>
                </a:lnTo>
                <a:lnTo>
                  <a:pt x="81661" y="1143"/>
                </a:lnTo>
                <a:lnTo>
                  <a:pt x="79121" y="127"/>
                </a:lnTo>
                <a:lnTo>
                  <a:pt x="76453" y="0"/>
                </a:lnTo>
                <a:lnTo>
                  <a:pt x="73787" y="889"/>
                </a:lnTo>
                <a:lnTo>
                  <a:pt x="70993" y="1651"/>
                </a:lnTo>
                <a:lnTo>
                  <a:pt x="68961" y="3937"/>
                </a:lnTo>
                <a:lnTo>
                  <a:pt x="67310" y="7874"/>
                </a:lnTo>
                <a:lnTo>
                  <a:pt x="253" y="171831"/>
                </a:lnTo>
                <a:lnTo>
                  <a:pt x="0" y="172466"/>
                </a:lnTo>
                <a:lnTo>
                  <a:pt x="508" y="175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3884" y="3990848"/>
            <a:ext cx="1271853" cy="621664"/>
          </a:xfrm>
          <a:custGeom>
            <a:avLst/>
            <a:gdLst/>
            <a:ahLst/>
            <a:cxnLst/>
            <a:rect l="l" t="t" r="r" b="b"/>
            <a:pathLst>
              <a:path w="1271853" h="621664">
                <a:moveTo>
                  <a:pt x="141097" y="191134"/>
                </a:moveTo>
                <a:lnTo>
                  <a:pt x="144525" y="193166"/>
                </a:lnTo>
                <a:lnTo>
                  <a:pt x="147828" y="194690"/>
                </a:lnTo>
                <a:lnTo>
                  <a:pt x="151384" y="196087"/>
                </a:lnTo>
                <a:lnTo>
                  <a:pt x="154050" y="196722"/>
                </a:lnTo>
                <a:lnTo>
                  <a:pt x="157099" y="196850"/>
                </a:lnTo>
                <a:lnTo>
                  <a:pt x="159766" y="194563"/>
                </a:lnTo>
                <a:lnTo>
                  <a:pt x="165989" y="179450"/>
                </a:lnTo>
                <a:lnTo>
                  <a:pt x="168021" y="184657"/>
                </a:lnTo>
                <a:lnTo>
                  <a:pt x="170053" y="189229"/>
                </a:lnTo>
                <a:lnTo>
                  <a:pt x="172212" y="193294"/>
                </a:lnTo>
                <a:lnTo>
                  <a:pt x="174371" y="197231"/>
                </a:lnTo>
                <a:lnTo>
                  <a:pt x="176657" y="200787"/>
                </a:lnTo>
                <a:lnTo>
                  <a:pt x="179197" y="203834"/>
                </a:lnTo>
                <a:lnTo>
                  <a:pt x="181737" y="206882"/>
                </a:lnTo>
                <a:lnTo>
                  <a:pt x="184404" y="209422"/>
                </a:lnTo>
                <a:lnTo>
                  <a:pt x="187451" y="211581"/>
                </a:lnTo>
                <a:lnTo>
                  <a:pt x="190500" y="213740"/>
                </a:lnTo>
                <a:lnTo>
                  <a:pt x="188341" y="183514"/>
                </a:lnTo>
                <a:lnTo>
                  <a:pt x="187617" y="182355"/>
                </a:lnTo>
                <a:lnTo>
                  <a:pt x="182289" y="171815"/>
                </a:lnTo>
                <a:lnTo>
                  <a:pt x="177546" y="158750"/>
                </a:lnTo>
                <a:lnTo>
                  <a:pt x="197739" y="109346"/>
                </a:lnTo>
                <a:lnTo>
                  <a:pt x="203200" y="106171"/>
                </a:lnTo>
                <a:lnTo>
                  <a:pt x="207264" y="85851"/>
                </a:lnTo>
                <a:lnTo>
                  <a:pt x="237617" y="11556"/>
                </a:lnTo>
                <a:lnTo>
                  <a:pt x="237744" y="8762"/>
                </a:lnTo>
                <a:lnTo>
                  <a:pt x="234950" y="5841"/>
                </a:lnTo>
                <a:lnTo>
                  <a:pt x="227965" y="2539"/>
                </a:lnTo>
                <a:lnTo>
                  <a:pt x="220853" y="126"/>
                </a:lnTo>
                <a:lnTo>
                  <a:pt x="217550" y="0"/>
                </a:lnTo>
                <a:lnTo>
                  <a:pt x="214884" y="2285"/>
                </a:lnTo>
                <a:lnTo>
                  <a:pt x="139700" y="186308"/>
                </a:lnTo>
                <a:lnTo>
                  <a:pt x="139319" y="188468"/>
                </a:lnTo>
                <a:lnTo>
                  <a:pt x="141097" y="191134"/>
                </a:lnTo>
                <a:close/>
              </a:path>
              <a:path w="1271853" h="621664">
                <a:moveTo>
                  <a:pt x="33" y="104722"/>
                </a:moveTo>
                <a:lnTo>
                  <a:pt x="2667" y="116712"/>
                </a:lnTo>
                <a:lnTo>
                  <a:pt x="5334" y="124587"/>
                </a:lnTo>
                <a:lnTo>
                  <a:pt x="9906" y="131571"/>
                </a:lnTo>
                <a:lnTo>
                  <a:pt x="16256" y="137668"/>
                </a:lnTo>
                <a:lnTo>
                  <a:pt x="18839" y="140009"/>
                </a:lnTo>
                <a:lnTo>
                  <a:pt x="28850" y="147130"/>
                </a:lnTo>
                <a:lnTo>
                  <a:pt x="25908" y="107568"/>
                </a:lnTo>
                <a:lnTo>
                  <a:pt x="24765" y="101981"/>
                </a:lnTo>
                <a:lnTo>
                  <a:pt x="24765" y="95884"/>
                </a:lnTo>
                <a:lnTo>
                  <a:pt x="26035" y="89407"/>
                </a:lnTo>
                <a:lnTo>
                  <a:pt x="27178" y="82931"/>
                </a:lnTo>
                <a:lnTo>
                  <a:pt x="29210" y="76326"/>
                </a:lnTo>
                <a:lnTo>
                  <a:pt x="32004" y="69468"/>
                </a:lnTo>
                <a:lnTo>
                  <a:pt x="34798" y="62483"/>
                </a:lnTo>
                <a:lnTo>
                  <a:pt x="38226" y="56260"/>
                </a:lnTo>
                <a:lnTo>
                  <a:pt x="42291" y="50926"/>
                </a:lnTo>
                <a:lnTo>
                  <a:pt x="46228" y="45465"/>
                </a:lnTo>
                <a:lnTo>
                  <a:pt x="50673" y="41275"/>
                </a:lnTo>
                <a:lnTo>
                  <a:pt x="55625" y="38226"/>
                </a:lnTo>
                <a:lnTo>
                  <a:pt x="60579" y="35178"/>
                </a:lnTo>
                <a:lnTo>
                  <a:pt x="65913" y="33400"/>
                </a:lnTo>
                <a:lnTo>
                  <a:pt x="71755" y="33019"/>
                </a:lnTo>
                <a:lnTo>
                  <a:pt x="77597" y="32638"/>
                </a:lnTo>
                <a:lnTo>
                  <a:pt x="83947" y="33781"/>
                </a:lnTo>
                <a:lnTo>
                  <a:pt x="90678" y="36575"/>
                </a:lnTo>
                <a:lnTo>
                  <a:pt x="98044" y="39624"/>
                </a:lnTo>
                <a:lnTo>
                  <a:pt x="103505" y="43433"/>
                </a:lnTo>
                <a:lnTo>
                  <a:pt x="107442" y="48006"/>
                </a:lnTo>
                <a:lnTo>
                  <a:pt x="111251" y="52577"/>
                </a:lnTo>
                <a:lnTo>
                  <a:pt x="113665" y="57784"/>
                </a:lnTo>
                <a:lnTo>
                  <a:pt x="114681" y="63500"/>
                </a:lnTo>
                <a:lnTo>
                  <a:pt x="115697" y="69087"/>
                </a:lnTo>
                <a:lnTo>
                  <a:pt x="115697" y="75183"/>
                </a:lnTo>
                <a:lnTo>
                  <a:pt x="114426" y="81660"/>
                </a:lnTo>
                <a:lnTo>
                  <a:pt x="113284" y="88137"/>
                </a:lnTo>
                <a:lnTo>
                  <a:pt x="111379" y="94741"/>
                </a:lnTo>
                <a:lnTo>
                  <a:pt x="108585" y="101472"/>
                </a:lnTo>
                <a:lnTo>
                  <a:pt x="105664" y="108584"/>
                </a:lnTo>
                <a:lnTo>
                  <a:pt x="102235" y="114934"/>
                </a:lnTo>
                <a:lnTo>
                  <a:pt x="98298" y="120268"/>
                </a:lnTo>
                <a:lnTo>
                  <a:pt x="94361" y="125602"/>
                </a:lnTo>
                <a:lnTo>
                  <a:pt x="89916" y="129793"/>
                </a:lnTo>
                <a:lnTo>
                  <a:pt x="85090" y="132841"/>
                </a:lnTo>
                <a:lnTo>
                  <a:pt x="80137" y="135889"/>
                </a:lnTo>
                <a:lnTo>
                  <a:pt x="74675" y="137540"/>
                </a:lnTo>
                <a:lnTo>
                  <a:pt x="68834" y="137921"/>
                </a:lnTo>
                <a:lnTo>
                  <a:pt x="62992" y="138302"/>
                </a:lnTo>
                <a:lnTo>
                  <a:pt x="56642" y="137159"/>
                </a:lnTo>
                <a:lnTo>
                  <a:pt x="50038" y="134493"/>
                </a:lnTo>
                <a:lnTo>
                  <a:pt x="42672" y="131444"/>
                </a:lnTo>
                <a:lnTo>
                  <a:pt x="37084" y="127634"/>
                </a:lnTo>
                <a:lnTo>
                  <a:pt x="33274" y="123062"/>
                </a:lnTo>
                <a:lnTo>
                  <a:pt x="41021" y="153162"/>
                </a:lnTo>
                <a:lnTo>
                  <a:pt x="46108" y="155051"/>
                </a:lnTo>
                <a:lnTo>
                  <a:pt x="58690" y="158285"/>
                </a:lnTo>
                <a:lnTo>
                  <a:pt x="70739" y="159257"/>
                </a:lnTo>
                <a:lnTo>
                  <a:pt x="71956" y="159214"/>
                </a:lnTo>
                <a:lnTo>
                  <a:pt x="84757" y="157372"/>
                </a:lnTo>
                <a:lnTo>
                  <a:pt x="96520" y="152907"/>
                </a:lnTo>
                <a:lnTo>
                  <a:pt x="108131" y="145206"/>
                </a:lnTo>
                <a:lnTo>
                  <a:pt x="117348" y="135889"/>
                </a:lnTo>
                <a:lnTo>
                  <a:pt x="127052" y="121491"/>
                </a:lnTo>
                <a:lnTo>
                  <a:pt x="132715" y="109600"/>
                </a:lnTo>
                <a:lnTo>
                  <a:pt x="134759" y="104355"/>
                </a:lnTo>
                <a:lnTo>
                  <a:pt x="138491" y="91931"/>
                </a:lnTo>
                <a:lnTo>
                  <a:pt x="140462" y="80009"/>
                </a:lnTo>
                <a:lnTo>
                  <a:pt x="140513" y="79353"/>
                </a:lnTo>
                <a:lnTo>
                  <a:pt x="140317" y="66356"/>
                </a:lnTo>
                <a:lnTo>
                  <a:pt x="137668" y="54356"/>
                </a:lnTo>
                <a:lnTo>
                  <a:pt x="135000" y="46481"/>
                </a:lnTo>
                <a:lnTo>
                  <a:pt x="130429" y="39496"/>
                </a:lnTo>
                <a:lnTo>
                  <a:pt x="124079" y="33400"/>
                </a:lnTo>
                <a:lnTo>
                  <a:pt x="111484" y="23938"/>
                </a:lnTo>
                <a:lnTo>
                  <a:pt x="99314" y="17906"/>
                </a:lnTo>
                <a:lnTo>
                  <a:pt x="94151" y="15956"/>
                </a:lnTo>
                <a:lnTo>
                  <a:pt x="81541" y="12663"/>
                </a:lnTo>
                <a:lnTo>
                  <a:pt x="69596" y="11683"/>
                </a:lnTo>
                <a:lnTo>
                  <a:pt x="68547" y="11720"/>
                </a:lnTo>
                <a:lnTo>
                  <a:pt x="55712" y="13533"/>
                </a:lnTo>
                <a:lnTo>
                  <a:pt x="43942" y="17906"/>
                </a:lnTo>
                <a:lnTo>
                  <a:pt x="32256" y="25746"/>
                </a:lnTo>
                <a:lnTo>
                  <a:pt x="23114" y="35051"/>
                </a:lnTo>
                <a:lnTo>
                  <a:pt x="13463" y="49450"/>
                </a:lnTo>
                <a:lnTo>
                  <a:pt x="7747" y="61340"/>
                </a:lnTo>
                <a:lnTo>
                  <a:pt x="5665" y="66752"/>
                </a:lnTo>
                <a:lnTo>
                  <a:pt x="1958" y="79231"/>
                </a:lnTo>
                <a:lnTo>
                  <a:pt x="0" y="91058"/>
                </a:lnTo>
                <a:lnTo>
                  <a:pt x="33" y="104722"/>
                </a:lnTo>
                <a:close/>
              </a:path>
              <a:path w="1271853" h="621664">
                <a:moveTo>
                  <a:pt x="29464" y="118363"/>
                </a:moveTo>
                <a:lnTo>
                  <a:pt x="26924" y="113283"/>
                </a:lnTo>
                <a:lnTo>
                  <a:pt x="25908" y="107568"/>
                </a:lnTo>
                <a:lnTo>
                  <a:pt x="28850" y="147130"/>
                </a:lnTo>
                <a:lnTo>
                  <a:pt x="41021" y="153162"/>
                </a:lnTo>
                <a:lnTo>
                  <a:pt x="33274" y="123062"/>
                </a:lnTo>
                <a:lnTo>
                  <a:pt x="29464" y="118363"/>
                </a:lnTo>
                <a:close/>
              </a:path>
              <a:path w="1271853" h="621664">
                <a:moveTo>
                  <a:pt x="438023" y="159638"/>
                </a:moveTo>
                <a:lnTo>
                  <a:pt x="435101" y="157606"/>
                </a:lnTo>
                <a:lnTo>
                  <a:pt x="431926" y="156209"/>
                </a:lnTo>
                <a:lnTo>
                  <a:pt x="427355" y="154304"/>
                </a:lnTo>
                <a:lnTo>
                  <a:pt x="423799" y="153034"/>
                </a:lnTo>
                <a:lnTo>
                  <a:pt x="420878" y="152400"/>
                </a:lnTo>
                <a:lnTo>
                  <a:pt x="418084" y="152526"/>
                </a:lnTo>
                <a:lnTo>
                  <a:pt x="415544" y="154558"/>
                </a:lnTo>
                <a:lnTo>
                  <a:pt x="339217" y="242696"/>
                </a:lnTo>
                <a:lnTo>
                  <a:pt x="338200" y="242315"/>
                </a:lnTo>
                <a:lnTo>
                  <a:pt x="345059" y="125729"/>
                </a:lnTo>
                <a:lnTo>
                  <a:pt x="344678" y="123189"/>
                </a:lnTo>
                <a:lnTo>
                  <a:pt x="342646" y="120268"/>
                </a:lnTo>
                <a:lnTo>
                  <a:pt x="336296" y="117093"/>
                </a:lnTo>
                <a:lnTo>
                  <a:pt x="329692" y="114426"/>
                </a:lnTo>
                <a:lnTo>
                  <a:pt x="323469" y="113029"/>
                </a:lnTo>
                <a:lnTo>
                  <a:pt x="320675" y="115696"/>
                </a:lnTo>
                <a:lnTo>
                  <a:pt x="320040" y="118490"/>
                </a:lnTo>
                <a:lnTo>
                  <a:pt x="319786" y="121665"/>
                </a:lnTo>
                <a:lnTo>
                  <a:pt x="313817" y="256794"/>
                </a:lnTo>
                <a:lnTo>
                  <a:pt x="313817" y="257809"/>
                </a:lnTo>
                <a:lnTo>
                  <a:pt x="317373" y="263144"/>
                </a:lnTo>
                <a:lnTo>
                  <a:pt x="324612" y="266953"/>
                </a:lnTo>
                <a:lnTo>
                  <a:pt x="327406" y="268096"/>
                </a:lnTo>
                <a:lnTo>
                  <a:pt x="330073" y="269239"/>
                </a:lnTo>
                <a:lnTo>
                  <a:pt x="334264" y="270637"/>
                </a:lnTo>
                <a:lnTo>
                  <a:pt x="337820" y="271652"/>
                </a:lnTo>
                <a:lnTo>
                  <a:pt x="341630" y="271779"/>
                </a:lnTo>
                <a:lnTo>
                  <a:pt x="344932" y="269494"/>
                </a:lnTo>
                <a:lnTo>
                  <a:pt x="435356" y="169037"/>
                </a:lnTo>
                <a:lnTo>
                  <a:pt x="437261" y="166369"/>
                </a:lnTo>
                <a:lnTo>
                  <a:pt x="438912" y="163575"/>
                </a:lnTo>
                <a:lnTo>
                  <a:pt x="439166" y="162940"/>
                </a:lnTo>
                <a:lnTo>
                  <a:pt x="438023" y="159638"/>
                </a:lnTo>
                <a:close/>
              </a:path>
              <a:path w="1271853" h="621664">
                <a:moveTo>
                  <a:pt x="508889" y="321437"/>
                </a:moveTo>
                <a:lnTo>
                  <a:pt x="506349" y="315975"/>
                </a:lnTo>
                <a:lnTo>
                  <a:pt x="503809" y="310388"/>
                </a:lnTo>
                <a:lnTo>
                  <a:pt x="510286" y="344931"/>
                </a:lnTo>
                <a:lnTo>
                  <a:pt x="517779" y="347979"/>
                </a:lnTo>
                <a:lnTo>
                  <a:pt x="525526" y="349250"/>
                </a:lnTo>
                <a:lnTo>
                  <a:pt x="533400" y="348741"/>
                </a:lnTo>
                <a:lnTo>
                  <a:pt x="533273" y="331850"/>
                </a:lnTo>
                <a:lnTo>
                  <a:pt x="527176" y="331088"/>
                </a:lnTo>
                <a:lnTo>
                  <a:pt x="521208" y="328675"/>
                </a:lnTo>
                <a:lnTo>
                  <a:pt x="513842" y="325627"/>
                </a:lnTo>
                <a:lnTo>
                  <a:pt x="508889" y="321437"/>
                </a:lnTo>
                <a:close/>
              </a:path>
              <a:path w="1271853" h="621664">
                <a:moveTo>
                  <a:pt x="660400" y="312165"/>
                </a:moveTo>
                <a:lnTo>
                  <a:pt x="663956" y="306958"/>
                </a:lnTo>
                <a:lnTo>
                  <a:pt x="667385" y="301751"/>
                </a:lnTo>
                <a:lnTo>
                  <a:pt x="671322" y="297306"/>
                </a:lnTo>
                <a:lnTo>
                  <a:pt x="675640" y="293877"/>
                </a:lnTo>
                <a:lnTo>
                  <a:pt x="680085" y="290449"/>
                </a:lnTo>
                <a:lnTo>
                  <a:pt x="684784" y="288163"/>
                </a:lnTo>
                <a:lnTo>
                  <a:pt x="689991" y="287019"/>
                </a:lnTo>
                <a:lnTo>
                  <a:pt x="695198" y="285876"/>
                </a:lnTo>
                <a:lnTo>
                  <a:pt x="700659" y="286512"/>
                </a:lnTo>
                <a:lnTo>
                  <a:pt x="706374" y="288925"/>
                </a:lnTo>
                <a:lnTo>
                  <a:pt x="712724" y="291464"/>
                </a:lnTo>
                <a:lnTo>
                  <a:pt x="717804" y="295909"/>
                </a:lnTo>
                <a:lnTo>
                  <a:pt x="721995" y="302259"/>
                </a:lnTo>
                <a:lnTo>
                  <a:pt x="728018" y="313937"/>
                </a:lnTo>
                <a:lnTo>
                  <a:pt x="732663" y="327025"/>
                </a:lnTo>
                <a:lnTo>
                  <a:pt x="712343" y="376554"/>
                </a:lnTo>
                <a:lnTo>
                  <a:pt x="707009" y="379602"/>
                </a:lnTo>
                <a:lnTo>
                  <a:pt x="702056" y="382015"/>
                </a:lnTo>
                <a:lnTo>
                  <a:pt x="697611" y="383794"/>
                </a:lnTo>
                <a:lnTo>
                  <a:pt x="693039" y="385571"/>
                </a:lnTo>
                <a:lnTo>
                  <a:pt x="688975" y="386841"/>
                </a:lnTo>
                <a:lnTo>
                  <a:pt x="685292" y="387476"/>
                </a:lnTo>
                <a:lnTo>
                  <a:pt x="681482" y="388238"/>
                </a:lnTo>
                <a:lnTo>
                  <a:pt x="678053" y="388493"/>
                </a:lnTo>
                <a:lnTo>
                  <a:pt x="675005" y="388112"/>
                </a:lnTo>
                <a:lnTo>
                  <a:pt x="671830" y="387857"/>
                </a:lnTo>
                <a:lnTo>
                  <a:pt x="668782" y="387095"/>
                </a:lnTo>
                <a:lnTo>
                  <a:pt x="665734" y="385825"/>
                </a:lnTo>
                <a:lnTo>
                  <a:pt x="659765" y="383413"/>
                </a:lnTo>
                <a:lnTo>
                  <a:pt x="655320" y="379983"/>
                </a:lnTo>
                <a:lnTo>
                  <a:pt x="652526" y="375538"/>
                </a:lnTo>
                <a:lnTo>
                  <a:pt x="649732" y="371094"/>
                </a:lnTo>
                <a:lnTo>
                  <a:pt x="648081" y="366140"/>
                </a:lnTo>
                <a:lnTo>
                  <a:pt x="647573" y="360425"/>
                </a:lnTo>
                <a:lnTo>
                  <a:pt x="647065" y="354838"/>
                </a:lnTo>
                <a:lnTo>
                  <a:pt x="647573" y="348869"/>
                </a:lnTo>
                <a:lnTo>
                  <a:pt x="649097" y="342519"/>
                </a:lnTo>
                <a:lnTo>
                  <a:pt x="650494" y="336169"/>
                </a:lnTo>
                <a:lnTo>
                  <a:pt x="654680" y="279006"/>
                </a:lnTo>
                <a:lnTo>
                  <a:pt x="645795" y="288925"/>
                </a:lnTo>
                <a:lnTo>
                  <a:pt x="642490" y="293578"/>
                </a:lnTo>
                <a:lnTo>
                  <a:pt x="636150" y="304312"/>
                </a:lnTo>
                <a:lnTo>
                  <a:pt x="630555" y="316483"/>
                </a:lnTo>
                <a:lnTo>
                  <a:pt x="625533" y="331083"/>
                </a:lnTo>
                <a:lnTo>
                  <a:pt x="622808" y="343281"/>
                </a:lnTo>
                <a:lnTo>
                  <a:pt x="621284" y="352170"/>
                </a:lnTo>
                <a:lnTo>
                  <a:pt x="621284" y="360425"/>
                </a:lnTo>
                <a:lnTo>
                  <a:pt x="622808" y="368045"/>
                </a:lnTo>
                <a:lnTo>
                  <a:pt x="624459" y="375665"/>
                </a:lnTo>
                <a:lnTo>
                  <a:pt x="627634" y="382650"/>
                </a:lnTo>
                <a:lnTo>
                  <a:pt x="632587" y="388746"/>
                </a:lnTo>
                <a:lnTo>
                  <a:pt x="641870" y="397270"/>
                </a:lnTo>
                <a:lnTo>
                  <a:pt x="653796" y="403606"/>
                </a:lnTo>
                <a:lnTo>
                  <a:pt x="666709" y="407075"/>
                </a:lnTo>
                <a:lnTo>
                  <a:pt x="679196" y="407034"/>
                </a:lnTo>
                <a:lnTo>
                  <a:pt x="681954" y="406658"/>
                </a:lnTo>
                <a:lnTo>
                  <a:pt x="693969" y="403767"/>
                </a:lnTo>
                <a:lnTo>
                  <a:pt x="706374" y="398906"/>
                </a:lnTo>
                <a:lnTo>
                  <a:pt x="699643" y="415289"/>
                </a:lnTo>
                <a:lnTo>
                  <a:pt x="704723" y="422275"/>
                </a:lnTo>
                <a:lnTo>
                  <a:pt x="711708" y="425069"/>
                </a:lnTo>
                <a:lnTo>
                  <a:pt x="717296" y="425957"/>
                </a:lnTo>
                <a:lnTo>
                  <a:pt x="719836" y="423544"/>
                </a:lnTo>
                <a:lnTo>
                  <a:pt x="794893" y="240029"/>
                </a:lnTo>
                <a:lnTo>
                  <a:pt x="794893" y="237108"/>
                </a:lnTo>
                <a:lnTo>
                  <a:pt x="789305" y="232663"/>
                </a:lnTo>
                <a:lnTo>
                  <a:pt x="781050" y="229362"/>
                </a:lnTo>
                <a:lnTo>
                  <a:pt x="774700" y="228345"/>
                </a:lnTo>
                <a:lnTo>
                  <a:pt x="772033" y="230631"/>
                </a:lnTo>
                <a:lnTo>
                  <a:pt x="742569" y="302768"/>
                </a:lnTo>
                <a:lnTo>
                  <a:pt x="739267" y="294131"/>
                </a:lnTo>
                <a:lnTo>
                  <a:pt x="735203" y="287146"/>
                </a:lnTo>
                <a:lnTo>
                  <a:pt x="730504" y="281431"/>
                </a:lnTo>
                <a:lnTo>
                  <a:pt x="725678" y="275844"/>
                </a:lnTo>
                <a:lnTo>
                  <a:pt x="719709" y="271525"/>
                </a:lnTo>
                <a:lnTo>
                  <a:pt x="712470" y="268604"/>
                </a:lnTo>
                <a:lnTo>
                  <a:pt x="712228" y="268507"/>
                </a:lnTo>
                <a:lnTo>
                  <a:pt x="699560" y="264774"/>
                </a:lnTo>
                <a:lnTo>
                  <a:pt x="687451" y="264032"/>
                </a:lnTo>
                <a:lnTo>
                  <a:pt x="679450" y="264540"/>
                </a:lnTo>
                <a:lnTo>
                  <a:pt x="671957" y="266953"/>
                </a:lnTo>
                <a:lnTo>
                  <a:pt x="664972" y="271144"/>
                </a:lnTo>
                <a:lnTo>
                  <a:pt x="664371" y="271510"/>
                </a:lnTo>
                <a:lnTo>
                  <a:pt x="660400" y="312165"/>
                </a:lnTo>
                <a:close/>
              </a:path>
              <a:path w="1271853" h="621664">
                <a:moveTo>
                  <a:pt x="650494" y="336169"/>
                </a:moveTo>
                <a:lnTo>
                  <a:pt x="652526" y="329819"/>
                </a:lnTo>
                <a:lnTo>
                  <a:pt x="655066" y="323595"/>
                </a:lnTo>
                <a:lnTo>
                  <a:pt x="657479" y="317753"/>
                </a:lnTo>
                <a:lnTo>
                  <a:pt x="660400" y="312165"/>
                </a:lnTo>
                <a:lnTo>
                  <a:pt x="664371" y="271510"/>
                </a:lnTo>
                <a:lnTo>
                  <a:pt x="654680" y="279006"/>
                </a:lnTo>
                <a:lnTo>
                  <a:pt x="650494" y="336169"/>
                </a:lnTo>
                <a:close/>
              </a:path>
              <a:path w="1271853" h="621664">
                <a:moveTo>
                  <a:pt x="792480" y="437260"/>
                </a:moveTo>
                <a:lnTo>
                  <a:pt x="789940" y="431800"/>
                </a:lnTo>
                <a:lnTo>
                  <a:pt x="787400" y="426338"/>
                </a:lnTo>
                <a:lnTo>
                  <a:pt x="787400" y="458215"/>
                </a:lnTo>
                <a:lnTo>
                  <a:pt x="793876" y="460882"/>
                </a:lnTo>
                <a:lnTo>
                  <a:pt x="801370" y="463931"/>
                </a:lnTo>
                <a:lnTo>
                  <a:pt x="808990" y="465200"/>
                </a:lnTo>
                <a:lnTo>
                  <a:pt x="816991" y="464693"/>
                </a:lnTo>
                <a:lnTo>
                  <a:pt x="816864" y="447801"/>
                </a:lnTo>
                <a:lnTo>
                  <a:pt x="810768" y="447039"/>
                </a:lnTo>
                <a:lnTo>
                  <a:pt x="804799" y="444500"/>
                </a:lnTo>
                <a:lnTo>
                  <a:pt x="797433" y="441578"/>
                </a:lnTo>
                <a:lnTo>
                  <a:pt x="792480" y="437260"/>
                </a:lnTo>
                <a:close/>
              </a:path>
              <a:path w="1271853" h="621664">
                <a:moveTo>
                  <a:pt x="968375" y="380491"/>
                </a:moveTo>
                <a:lnTo>
                  <a:pt x="964946" y="374269"/>
                </a:lnTo>
                <a:lnTo>
                  <a:pt x="957834" y="371094"/>
                </a:lnTo>
                <a:lnTo>
                  <a:pt x="951230" y="369696"/>
                </a:lnTo>
                <a:lnTo>
                  <a:pt x="947928" y="371982"/>
                </a:lnTo>
                <a:lnTo>
                  <a:pt x="897255" y="496062"/>
                </a:lnTo>
                <a:lnTo>
                  <a:pt x="897001" y="498728"/>
                </a:lnTo>
                <a:lnTo>
                  <a:pt x="899922" y="501650"/>
                </a:lnTo>
                <a:lnTo>
                  <a:pt x="906780" y="504951"/>
                </a:lnTo>
                <a:lnTo>
                  <a:pt x="914019" y="507364"/>
                </a:lnTo>
                <a:lnTo>
                  <a:pt x="917321" y="507491"/>
                </a:lnTo>
                <a:lnTo>
                  <a:pt x="919988" y="505332"/>
                </a:lnTo>
                <a:lnTo>
                  <a:pt x="955421" y="418719"/>
                </a:lnTo>
                <a:lnTo>
                  <a:pt x="956817" y="417934"/>
                </a:lnTo>
                <a:lnTo>
                  <a:pt x="969238" y="411789"/>
                </a:lnTo>
                <a:lnTo>
                  <a:pt x="979932" y="408050"/>
                </a:lnTo>
                <a:lnTo>
                  <a:pt x="986917" y="406145"/>
                </a:lnTo>
                <a:lnTo>
                  <a:pt x="993140" y="406272"/>
                </a:lnTo>
                <a:lnTo>
                  <a:pt x="998347" y="408431"/>
                </a:lnTo>
                <a:lnTo>
                  <a:pt x="1002538" y="410082"/>
                </a:lnTo>
                <a:lnTo>
                  <a:pt x="1005840" y="412495"/>
                </a:lnTo>
                <a:lnTo>
                  <a:pt x="1008253" y="415416"/>
                </a:lnTo>
                <a:lnTo>
                  <a:pt x="1010666" y="418210"/>
                </a:lnTo>
                <a:lnTo>
                  <a:pt x="1012190" y="421766"/>
                </a:lnTo>
                <a:lnTo>
                  <a:pt x="1012951" y="425703"/>
                </a:lnTo>
                <a:lnTo>
                  <a:pt x="1013714" y="429640"/>
                </a:lnTo>
                <a:lnTo>
                  <a:pt x="1013714" y="433958"/>
                </a:lnTo>
                <a:lnTo>
                  <a:pt x="1012951" y="438657"/>
                </a:lnTo>
                <a:lnTo>
                  <a:pt x="1012190" y="443356"/>
                </a:lnTo>
                <a:lnTo>
                  <a:pt x="1010793" y="448437"/>
                </a:lnTo>
                <a:lnTo>
                  <a:pt x="1008634" y="453644"/>
                </a:lnTo>
                <a:lnTo>
                  <a:pt x="977773" y="528954"/>
                </a:lnTo>
                <a:lnTo>
                  <a:pt x="978026" y="532383"/>
                </a:lnTo>
                <a:lnTo>
                  <a:pt x="980567" y="534543"/>
                </a:lnTo>
                <a:lnTo>
                  <a:pt x="983488" y="536194"/>
                </a:lnTo>
                <a:lnTo>
                  <a:pt x="987298" y="537844"/>
                </a:lnTo>
                <a:lnTo>
                  <a:pt x="991489" y="539369"/>
                </a:lnTo>
                <a:lnTo>
                  <a:pt x="994537" y="540257"/>
                </a:lnTo>
                <a:lnTo>
                  <a:pt x="997839" y="540384"/>
                </a:lnTo>
                <a:lnTo>
                  <a:pt x="1000506" y="538226"/>
                </a:lnTo>
                <a:lnTo>
                  <a:pt x="1035939" y="451612"/>
                </a:lnTo>
                <a:lnTo>
                  <a:pt x="1037584" y="450722"/>
                </a:lnTo>
                <a:lnTo>
                  <a:pt x="1049989" y="444734"/>
                </a:lnTo>
                <a:lnTo>
                  <a:pt x="1060704" y="440944"/>
                </a:lnTo>
                <a:lnTo>
                  <a:pt x="1067562" y="439038"/>
                </a:lnTo>
                <a:lnTo>
                  <a:pt x="1073658" y="439165"/>
                </a:lnTo>
                <a:lnTo>
                  <a:pt x="1078865" y="441325"/>
                </a:lnTo>
                <a:lnTo>
                  <a:pt x="1083183" y="443102"/>
                </a:lnTo>
                <a:lnTo>
                  <a:pt x="1086485" y="445388"/>
                </a:lnTo>
                <a:lnTo>
                  <a:pt x="1088898" y="448309"/>
                </a:lnTo>
                <a:lnTo>
                  <a:pt x="1091311" y="451231"/>
                </a:lnTo>
                <a:lnTo>
                  <a:pt x="1092962" y="454659"/>
                </a:lnTo>
                <a:lnTo>
                  <a:pt x="1093724" y="458596"/>
                </a:lnTo>
                <a:lnTo>
                  <a:pt x="1094486" y="462660"/>
                </a:lnTo>
                <a:lnTo>
                  <a:pt x="1094359" y="466978"/>
                </a:lnTo>
                <a:lnTo>
                  <a:pt x="1093597" y="471550"/>
                </a:lnTo>
                <a:lnTo>
                  <a:pt x="1092708" y="476250"/>
                </a:lnTo>
                <a:lnTo>
                  <a:pt x="1091184" y="481329"/>
                </a:lnTo>
                <a:lnTo>
                  <a:pt x="1089025" y="486537"/>
                </a:lnTo>
                <a:lnTo>
                  <a:pt x="1058291" y="561847"/>
                </a:lnTo>
                <a:lnTo>
                  <a:pt x="1058672" y="565276"/>
                </a:lnTo>
                <a:lnTo>
                  <a:pt x="1061212" y="567435"/>
                </a:lnTo>
                <a:lnTo>
                  <a:pt x="1064006" y="569087"/>
                </a:lnTo>
                <a:lnTo>
                  <a:pt x="1068070" y="570864"/>
                </a:lnTo>
                <a:lnTo>
                  <a:pt x="1072134" y="572388"/>
                </a:lnTo>
                <a:lnTo>
                  <a:pt x="1075309" y="573277"/>
                </a:lnTo>
                <a:lnTo>
                  <a:pt x="1078484" y="573404"/>
                </a:lnTo>
                <a:lnTo>
                  <a:pt x="1081151" y="571245"/>
                </a:lnTo>
                <a:lnTo>
                  <a:pt x="1113155" y="492759"/>
                </a:lnTo>
                <a:lnTo>
                  <a:pt x="1116076" y="485901"/>
                </a:lnTo>
                <a:lnTo>
                  <a:pt x="1117981" y="478916"/>
                </a:lnTo>
                <a:lnTo>
                  <a:pt x="1119124" y="472058"/>
                </a:lnTo>
                <a:lnTo>
                  <a:pt x="1120267" y="465200"/>
                </a:lnTo>
                <a:lnTo>
                  <a:pt x="1120140" y="458724"/>
                </a:lnTo>
                <a:lnTo>
                  <a:pt x="1118743" y="452627"/>
                </a:lnTo>
                <a:lnTo>
                  <a:pt x="1117346" y="446658"/>
                </a:lnTo>
                <a:lnTo>
                  <a:pt x="1114425" y="441070"/>
                </a:lnTo>
                <a:lnTo>
                  <a:pt x="1110234" y="435990"/>
                </a:lnTo>
                <a:lnTo>
                  <a:pt x="1105916" y="431038"/>
                </a:lnTo>
                <a:lnTo>
                  <a:pt x="1099820" y="426846"/>
                </a:lnTo>
                <a:lnTo>
                  <a:pt x="1091819" y="423671"/>
                </a:lnTo>
                <a:lnTo>
                  <a:pt x="1088517" y="422275"/>
                </a:lnTo>
                <a:lnTo>
                  <a:pt x="1084961" y="421385"/>
                </a:lnTo>
                <a:lnTo>
                  <a:pt x="1081405" y="420877"/>
                </a:lnTo>
                <a:lnTo>
                  <a:pt x="1077722" y="420496"/>
                </a:lnTo>
                <a:lnTo>
                  <a:pt x="1073912" y="420496"/>
                </a:lnTo>
                <a:lnTo>
                  <a:pt x="1069594" y="421004"/>
                </a:lnTo>
                <a:lnTo>
                  <a:pt x="1065403" y="421513"/>
                </a:lnTo>
                <a:lnTo>
                  <a:pt x="1060831" y="422528"/>
                </a:lnTo>
                <a:lnTo>
                  <a:pt x="1055751" y="424179"/>
                </a:lnTo>
                <a:lnTo>
                  <a:pt x="1050798" y="425831"/>
                </a:lnTo>
                <a:lnTo>
                  <a:pt x="1045337" y="427989"/>
                </a:lnTo>
                <a:lnTo>
                  <a:pt x="1039368" y="430783"/>
                </a:lnTo>
                <a:lnTo>
                  <a:pt x="1039368" y="426465"/>
                </a:lnTo>
                <a:lnTo>
                  <a:pt x="1038860" y="422401"/>
                </a:lnTo>
                <a:lnTo>
                  <a:pt x="1037844" y="418591"/>
                </a:lnTo>
                <a:lnTo>
                  <a:pt x="1036955" y="414654"/>
                </a:lnTo>
                <a:lnTo>
                  <a:pt x="1035304" y="410971"/>
                </a:lnTo>
                <a:lnTo>
                  <a:pt x="1033018" y="407543"/>
                </a:lnTo>
                <a:lnTo>
                  <a:pt x="1030859" y="404113"/>
                </a:lnTo>
                <a:lnTo>
                  <a:pt x="1027938" y="400938"/>
                </a:lnTo>
                <a:lnTo>
                  <a:pt x="1024255" y="398144"/>
                </a:lnTo>
                <a:lnTo>
                  <a:pt x="1020699" y="395224"/>
                </a:lnTo>
                <a:lnTo>
                  <a:pt x="1016381" y="392810"/>
                </a:lnTo>
                <a:lnTo>
                  <a:pt x="1011174" y="390651"/>
                </a:lnTo>
                <a:lnTo>
                  <a:pt x="1004443" y="387984"/>
                </a:lnTo>
                <a:lnTo>
                  <a:pt x="997076" y="387095"/>
                </a:lnTo>
                <a:lnTo>
                  <a:pt x="989076" y="387984"/>
                </a:lnTo>
                <a:lnTo>
                  <a:pt x="986224" y="388378"/>
                </a:lnTo>
                <a:lnTo>
                  <a:pt x="974602" y="391443"/>
                </a:lnTo>
                <a:lnTo>
                  <a:pt x="961771" y="396875"/>
                </a:lnTo>
                <a:lnTo>
                  <a:pt x="968375" y="380491"/>
                </a:lnTo>
                <a:close/>
              </a:path>
              <a:path w="1271853" h="621664">
                <a:moveTo>
                  <a:pt x="1160780" y="580897"/>
                </a:moveTo>
                <a:lnTo>
                  <a:pt x="1158367" y="575690"/>
                </a:lnTo>
                <a:lnTo>
                  <a:pt x="1157224" y="570102"/>
                </a:lnTo>
                <a:lnTo>
                  <a:pt x="1160140" y="609573"/>
                </a:lnTo>
                <a:lnTo>
                  <a:pt x="1172337" y="615569"/>
                </a:lnTo>
                <a:lnTo>
                  <a:pt x="1164590" y="585469"/>
                </a:lnTo>
                <a:lnTo>
                  <a:pt x="1160780" y="580897"/>
                </a:lnTo>
                <a:close/>
              </a:path>
              <a:path w="1271853" h="621664">
                <a:moveTo>
                  <a:pt x="1131367" y="567188"/>
                </a:moveTo>
                <a:lnTo>
                  <a:pt x="1134110" y="579119"/>
                </a:lnTo>
                <a:lnTo>
                  <a:pt x="1136777" y="586994"/>
                </a:lnTo>
                <a:lnTo>
                  <a:pt x="1141222" y="593978"/>
                </a:lnTo>
                <a:lnTo>
                  <a:pt x="1147572" y="600201"/>
                </a:lnTo>
                <a:lnTo>
                  <a:pt x="1150114" y="602502"/>
                </a:lnTo>
                <a:lnTo>
                  <a:pt x="1160140" y="609573"/>
                </a:lnTo>
                <a:lnTo>
                  <a:pt x="1157224" y="570102"/>
                </a:lnTo>
                <a:lnTo>
                  <a:pt x="1156081" y="564388"/>
                </a:lnTo>
                <a:lnTo>
                  <a:pt x="1156208" y="558419"/>
                </a:lnTo>
                <a:lnTo>
                  <a:pt x="1157351" y="551941"/>
                </a:lnTo>
                <a:lnTo>
                  <a:pt x="1158494" y="545464"/>
                </a:lnTo>
                <a:lnTo>
                  <a:pt x="1160526" y="538733"/>
                </a:lnTo>
                <a:lnTo>
                  <a:pt x="1163320" y="532002"/>
                </a:lnTo>
                <a:lnTo>
                  <a:pt x="1166241" y="524890"/>
                </a:lnTo>
                <a:lnTo>
                  <a:pt x="1169670" y="518668"/>
                </a:lnTo>
                <a:lnTo>
                  <a:pt x="1173607" y="513333"/>
                </a:lnTo>
                <a:lnTo>
                  <a:pt x="1177544" y="508000"/>
                </a:lnTo>
                <a:lnTo>
                  <a:pt x="1181989" y="503808"/>
                </a:lnTo>
                <a:lnTo>
                  <a:pt x="1186942" y="500760"/>
                </a:lnTo>
                <a:lnTo>
                  <a:pt x="1191895" y="497585"/>
                </a:lnTo>
                <a:lnTo>
                  <a:pt x="1197229" y="495934"/>
                </a:lnTo>
                <a:lnTo>
                  <a:pt x="1203071" y="495553"/>
                </a:lnTo>
                <a:lnTo>
                  <a:pt x="1208913" y="495045"/>
                </a:lnTo>
                <a:lnTo>
                  <a:pt x="1215263" y="496315"/>
                </a:lnTo>
                <a:lnTo>
                  <a:pt x="1221994" y="499109"/>
                </a:lnTo>
                <a:lnTo>
                  <a:pt x="1229360" y="502031"/>
                </a:lnTo>
                <a:lnTo>
                  <a:pt x="1234948" y="505840"/>
                </a:lnTo>
                <a:lnTo>
                  <a:pt x="1238758" y="510539"/>
                </a:lnTo>
                <a:lnTo>
                  <a:pt x="1242568" y="515112"/>
                </a:lnTo>
                <a:lnTo>
                  <a:pt x="1245108" y="520191"/>
                </a:lnTo>
                <a:lnTo>
                  <a:pt x="1246124" y="525907"/>
                </a:lnTo>
                <a:lnTo>
                  <a:pt x="1247140" y="531621"/>
                </a:lnTo>
                <a:lnTo>
                  <a:pt x="1247013" y="537718"/>
                </a:lnTo>
                <a:lnTo>
                  <a:pt x="1245870" y="544194"/>
                </a:lnTo>
                <a:lnTo>
                  <a:pt x="1244727" y="550671"/>
                </a:lnTo>
                <a:lnTo>
                  <a:pt x="1242695" y="557276"/>
                </a:lnTo>
                <a:lnTo>
                  <a:pt x="1239901" y="563879"/>
                </a:lnTo>
                <a:lnTo>
                  <a:pt x="1236980" y="571119"/>
                </a:lnTo>
                <a:lnTo>
                  <a:pt x="1233551" y="577341"/>
                </a:lnTo>
                <a:lnTo>
                  <a:pt x="1229741" y="582676"/>
                </a:lnTo>
                <a:lnTo>
                  <a:pt x="1225804" y="588137"/>
                </a:lnTo>
                <a:lnTo>
                  <a:pt x="1221359" y="592327"/>
                </a:lnTo>
                <a:lnTo>
                  <a:pt x="1216406" y="595376"/>
                </a:lnTo>
                <a:lnTo>
                  <a:pt x="1211453" y="598296"/>
                </a:lnTo>
                <a:lnTo>
                  <a:pt x="1206119" y="600075"/>
                </a:lnTo>
                <a:lnTo>
                  <a:pt x="1200277" y="600456"/>
                </a:lnTo>
                <a:lnTo>
                  <a:pt x="1194308" y="600837"/>
                </a:lnTo>
                <a:lnTo>
                  <a:pt x="1188085" y="599694"/>
                </a:lnTo>
                <a:lnTo>
                  <a:pt x="1181354" y="596900"/>
                </a:lnTo>
                <a:lnTo>
                  <a:pt x="1174115" y="593978"/>
                </a:lnTo>
                <a:lnTo>
                  <a:pt x="1168527" y="590169"/>
                </a:lnTo>
                <a:lnTo>
                  <a:pt x="1164590" y="585469"/>
                </a:lnTo>
                <a:lnTo>
                  <a:pt x="1172337" y="615569"/>
                </a:lnTo>
                <a:lnTo>
                  <a:pt x="1177628" y="617562"/>
                </a:lnTo>
                <a:lnTo>
                  <a:pt x="1190195" y="620797"/>
                </a:lnTo>
                <a:lnTo>
                  <a:pt x="1202182" y="621664"/>
                </a:lnTo>
                <a:lnTo>
                  <a:pt x="1203230" y="621641"/>
                </a:lnTo>
                <a:lnTo>
                  <a:pt x="1216065" y="619861"/>
                </a:lnTo>
                <a:lnTo>
                  <a:pt x="1227836" y="615441"/>
                </a:lnTo>
                <a:lnTo>
                  <a:pt x="1239531" y="607623"/>
                </a:lnTo>
                <a:lnTo>
                  <a:pt x="1248791" y="598296"/>
                </a:lnTo>
                <a:lnTo>
                  <a:pt x="1258441" y="583991"/>
                </a:lnTo>
                <a:lnTo>
                  <a:pt x="1264158" y="572007"/>
                </a:lnTo>
                <a:lnTo>
                  <a:pt x="1266101" y="566936"/>
                </a:lnTo>
                <a:lnTo>
                  <a:pt x="1269802" y="554463"/>
                </a:lnTo>
                <a:lnTo>
                  <a:pt x="1271778" y="542544"/>
                </a:lnTo>
                <a:lnTo>
                  <a:pt x="1271853" y="541713"/>
                </a:lnTo>
                <a:lnTo>
                  <a:pt x="1271719" y="528744"/>
                </a:lnTo>
                <a:lnTo>
                  <a:pt x="1268984" y="516763"/>
                </a:lnTo>
                <a:lnTo>
                  <a:pt x="1266317" y="509015"/>
                </a:lnTo>
                <a:lnTo>
                  <a:pt x="1261872" y="502031"/>
                </a:lnTo>
                <a:lnTo>
                  <a:pt x="1255522" y="495807"/>
                </a:lnTo>
                <a:lnTo>
                  <a:pt x="1242953" y="486436"/>
                </a:lnTo>
                <a:lnTo>
                  <a:pt x="1230757" y="480440"/>
                </a:lnTo>
                <a:lnTo>
                  <a:pt x="1225388" y="478429"/>
                </a:lnTo>
                <a:lnTo>
                  <a:pt x="1212794" y="475130"/>
                </a:lnTo>
                <a:lnTo>
                  <a:pt x="1200912" y="474218"/>
                </a:lnTo>
                <a:lnTo>
                  <a:pt x="1199863" y="474240"/>
                </a:lnTo>
                <a:lnTo>
                  <a:pt x="1187077" y="475972"/>
                </a:lnTo>
                <a:lnTo>
                  <a:pt x="1175258" y="480440"/>
                </a:lnTo>
                <a:lnTo>
                  <a:pt x="1163617" y="488185"/>
                </a:lnTo>
                <a:lnTo>
                  <a:pt x="1154430" y="497585"/>
                </a:lnTo>
                <a:lnTo>
                  <a:pt x="1144817" y="511868"/>
                </a:lnTo>
                <a:lnTo>
                  <a:pt x="1139190" y="523875"/>
                </a:lnTo>
                <a:lnTo>
                  <a:pt x="1137135" y="529156"/>
                </a:lnTo>
                <a:lnTo>
                  <a:pt x="1133384" y="541611"/>
                </a:lnTo>
                <a:lnTo>
                  <a:pt x="1131316" y="553465"/>
                </a:lnTo>
                <a:lnTo>
                  <a:pt x="1131367" y="567188"/>
                </a:lnTo>
                <a:close/>
              </a:path>
              <a:path w="1271853" h="621664">
                <a:moveTo>
                  <a:pt x="762889" y="422782"/>
                </a:moveTo>
                <a:lnTo>
                  <a:pt x="763016" y="428370"/>
                </a:lnTo>
                <a:lnTo>
                  <a:pt x="764286" y="433450"/>
                </a:lnTo>
                <a:lnTo>
                  <a:pt x="766699" y="438150"/>
                </a:lnTo>
                <a:lnTo>
                  <a:pt x="769112" y="442975"/>
                </a:lnTo>
                <a:lnTo>
                  <a:pt x="772668" y="447166"/>
                </a:lnTo>
                <a:lnTo>
                  <a:pt x="777240" y="451103"/>
                </a:lnTo>
                <a:lnTo>
                  <a:pt x="781812" y="454913"/>
                </a:lnTo>
                <a:lnTo>
                  <a:pt x="787400" y="458215"/>
                </a:lnTo>
                <a:lnTo>
                  <a:pt x="787400" y="420369"/>
                </a:lnTo>
                <a:lnTo>
                  <a:pt x="790067" y="414019"/>
                </a:lnTo>
                <a:lnTo>
                  <a:pt x="791591" y="410209"/>
                </a:lnTo>
                <a:lnTo>
                  <a:pt x="793623" y="407162"/>
                </a:lnTo>
                <a:lnTo>
                  <a:pt x="796290" y="404875"/>
                </a:lnTo>
                <a:lnTo>
                  <a:pt x="798957" y="402589"/>
                </a:lnTo>
                <a:lnTo>
                  <a:pt x="802132" y="400938"/>
                </a:lnTo>
                <a:lnTo>
                  <a:pt x="806069" y="400176"/>
                </a:lnTo>
                <a:lnTo>
                  <a:pt x="809879" y="399288"/>
                </a:lnTo>
                <a:lnTo>
                  <a:pt x="814324" y="399288"/>
                </a:lnTo>
                <a:lnTo>
                  <a:pt x="819404" y="400176"/>
                </a:lnTo>
                <a:lnTo>
                  <a:pt x="824357" y="400938"/>
                </a:lnTo>
                <a:lnTo>
                  <a:pt x="830072" y="402589"/>
                </a:lnTo>
                <a:lnTo>
                  <a:pt x="836295" y="405129"/>
                </a:lnTo>
                <a:lnTo>
                  <a:pt x="855726" y="413131"/>
                </a:lnTo>
                <a:lnTo>
                  <a:pt x="844931" y="439419"/>
                </a:lnTo>
                <a:lnTo>
                  <a:pt x="836803" y="443356"/>
                </a:lnTo>
                <a:lnTo>
                  <a:pt x="829564" y="445896"/>
                </a:lnTo>
                <a:lnTo>
                  <a:pt x="823214" y="446785"/>
                </a:lnTo>
                <a:lnTo>
                  <a:pt x="816864" y="447801"/>
                </a:lnTo>
                <a:lnTo>
                  <a:pt x="816991" y="464693"/>
                </a:lnTo>
                <a:lnTo>
                  <a:pt x="824992" y="464184"/>
                </a:lnTo>
                <a:lnTo>
                  <a:pt x="832866" y="462152"/>
                </a:lnTo>
                <a:lnTo>
                  <a:pt x="840613" y="458596"/>
                </a:lnTo>
                <a:lnTo>
                  <a:pt x="835533" y="471043"/>
                </a:lnTo>
                <a:lnTo>
                  <a:pt x="836803" y="475488"/>
                </a:lnTo>
                <a:lnTo>
                  <a:pt x="843661" y="479170"/>
                </a:lnTo>
                <a:lnTo>
                  <a:pt x="848106" y="480821"/>
                </a:lnTo>
                <a:lnTo>
                  <a:pt x="852043" y="481329"/>
                </a:lnTo>
                <a:lnTo>
                  <a:pt x="855091" y="479044"/>
                </a:lnTo>
                <a:lnTo>
                  <a:pt x="889381" y="395350"/>
                </a:lnTo>
                <a:lnTo>
                  <a:pt x="892429" y="387603"/>
                </a:lnTo>
                <a:lnTo>
                  <a:pt x="894334" y="380491"/>
                </a:lnTo>
                <a:lnTo>
                  <a:pt x="894969" y="374014"/>
                </a:lnTo>
                <a:lnTo>
                  <a:pt x="895604" y="367538"/>
                </a:lnTo>
                <a:lnTo>
                  <a:pt x="894842" y="361569"/>
                </a:lnTo>
                <a:lnTo>
                  <a:pt x="892556" y="356107"/>
                </a:lnTo>
                <a:lnTo>
                  <a:pt x="890270" y="350646"/>
                </a:lnTo>
                <a:lnTo>
                  <a:pt x="886460" y="345566"/>
                </a:lnTo>
                <a:lnTo>
                  <a:pt x="880999" y="340994"/>
                </a:lnTo>
                <a:lnTo>
                  <a:pt x="875538" y="336422"/>
                </a:lnTo>
                <a:lnTo>
                  <a:pt x="868426" y="332358"/>
                </a:lnTo>
                <a:lnTo>
                  <a:pt x="859536" y="328675"/>
                </a:lnTo>
                <a:lnTo>
                  <a:pt x="854710" y="326770"/>
                </a:lnTo>
                <a:lnTo>
                  <a:pt x="849884" y="325246"/>
                </a:lnTo>
                <a:lnTo>
                  <a:pt x="844804" y="324231"/>
                </a:lnTo>
                <a:lnTo>
                  <a:pt x="839724" y="323088"/>
                </a:lnTo>
                <a:lnTo>
                  <a:pt x="835025" y="322452"/>
                </a:lnTo>
                <a:lnTo>
                  <a:pt x="830453" y="322199"/>
                </a:lnTo>
                <a:lnTo>
                  <a:pt x="826008" y="321944"/>
                </a:lnTo>
                <a:lnTo>
                  <a:pt x="821944" y="321944"/>
                </a:lnTo>
                <a:lnTo>
                  <a:pt x="818261" y="322325"/>
                </a:lnTo>
                <a:lnTo>
                  <a:pt x="814578" y="322706"/>
                </a:lnTo>
                <a:lnTo>
                  <a:pt x="811784" y="323214"/>
                </a:lnTo>
                <a:lnTo>
                  <a:pt x="810133" y="323850"/>
                </a:lnTo>
                <a:lnTo>
                  <a:pt x="806196" y="326770"/>
                </a:lnTo>
                <a:lnTo>
                  <a:pt x="804418" y="329691"/>
                </a:lnTo>
                <a:lnTo>
                  <a:pt x="802894" y="333375"/>
                </a:lnTo>
                <a:lnTo>
                  <a:pt x="801878" y="337057"/>
                </a:lnTo>
                <a:lnTo>
                  <a:pt x="802005" y="339978"/>
                </a:lnTo>
                <a:lnTo>
                  <a:pt x="804418" y="342645"/>
                </a:lnTo>
                <a:lnTo>
                  <a:pt x="807466" y="343153"/>
                </a:lnTo>
                <a:lnTo>
                  <a:pt x="810260" y="342772"/>
                </a:lnTo>
                <a:lnTo>
                  <a:pt x="813054" y="342264"/>
                </a:lnTo>
                <a:lnTo>
                  <a:pt x="816483" y="342010"/>
                </a:lnTo>
                <a:lnTo>
                  <a:pt x="820420" y="341756"/>
                </a:lnTo>
                <a:lnTo>
                  <a:pt x="824484" y="341502"/>
                </a:lnTo>
                <a:lnTo>
                  <a:pt x="829056" y="341629"/>
                </a:lnTo>
                <a:lnTo>
                  <a:pt x="834009" y="342138"/>
                </a:lnTo>
                <a:lnTo>
                  <a:pt x="838962" y="342645"/>
                </a:lnTo>
                <a:lnTo>
                  <a:pt x="844296" y="344043"/>
                </a:lnTo>
                <a:lnTo>
                  <a:pt x="849884" y="346328"/>
                </a:lnTo>
                <a:lnTo>
                  <a:pt x="855091" y="348488"/>
                </a:lnTo>
                <a:lnTo>
                  <a:pt x="859282" y="350900"/>
                </a:lnTo>
                <a:lnTo>
                  <a:pt x="862330" y="353568"/>
                </a:lnTo>
                <a:lnTo>
                  <a:pt x="865378" y="356234"/>
                </a:lnTo>
                <a:lnTo>
                  <a:pt x="867537" y="359282"/>
                </a:lnTo>
                <a:lnTo>
                  <a:pt x="868807" y="362584"/>
                </a:lnTo>
                <a:lnTo>
                  <a:pt x="870076" y="366013"/>
                </a:lnTo>
                <a:lnTo>
                  <a:pt x="870458" y="369696"/>
                </a:lnTo>
                <a:lnTo>
                  <a:pt x="869950" y="373760"/>
                </a:lnTo>
                <a:lnTo>
                  <a:pt x="869569" y="377951"/>
                </a:lnTo>
                <a:lnTo>
                  <a:pt x="868299" y="382269"/>
                </a:lnTo>
                <a:lnTo>
                  <a:pt x="866394" y="387095"/>
                </a:lnTo>
                <a:lnTo>
                  <a:pt x="862330" y="396747"/>
                </a:lnTo>
                <a:lnTo>
                  <a:pt x="845312" y="389763"/>
                </a:lnTo>
                <a:lnTo>
                  <a:pt x="842414" y="388611"/>
                </a:lnTo>
                <a:lnTo>
                  <a:pt x="829952" y="384395"/>
                </a:lnTo>
                <a:lnTo>
                  <a:pt x="818261" y="381634"/>
                </a:lnTo>
                <a:lnTo>
                  <a:pt x="809879" y="380238"/>
                </a:lnTo>
                <a:lnTo>
                  <a:pt x="802259" y="380110"/>
                </a:lnTo>
                <a:lnTo>
                  <a:pt x="795528" y="381253"/>
                </a:lnTo>
                <a:lnTo>
                  <a:pt x="788797" y="382524"/>
                </a:lnTo>
                <a:lnTo>
                  <a:pt x="782955" y="385190"/>
                </a:lnTo>
                <a:lnTo>
                  <a:pt x="778001" y="389127"/>
                </a:lnTo>
                <a:lnTo>
                  <a:pt x="773049" y="393064"/>
                </a:lnTo>
                <a:lnTo>
                  <a:pt x="769239" y="398525"/>
                </a:lnTo>
                <a:lnTo>
                  <a:pt x="766318" y="405510"/>
                </a:lnTo>
                <a:lnTo>
                  <a:pt x="763905" y="411479"/>
                </a:lnTo>
                <a:lnTo>
                  <a:pt x="762762" y="417321"/>
                </a:lnTo>
                <a:lnTo>
                  <a:pt x="762889" y="422782"/>
                </a:lnTo>
                <a:close/>
              </a:path>
              <a:path w="1271853" h="621664">
                <a:moveTo>
                  <a:pt x="479298" y="306831"/>
                </a:moveTo>
                <a:lnTo>
                  <a:pt x="479551" y="312419"/>
                </a:lnTo>
                <a:lnTo>
                  <a:pt x="480822" y="317500"/>
                </a:lnTo>
                <a:lnTo>
                  <a:pt x="483235" y="322325"/>
                </a:lnTo>
                <a:lnTo>
                  <a:pt x="485648" y="327025"/>
                </a:lnTo>
                <a:lnTo>
                  <a:pt x="489076" y="331343"/>
                </a:lnTo>
                <a:lnTo>
                  <a:pt x="493649" y="335152"/>
                </a:lnTo>
                <a:lnTo>
                  <a:pt x="498221" y="339089"/>
                </a:lnTo>
                <a:lnTo>
                  <a:pt x="503809" y="342264"/>
                </a:lnTo>
                <a:lnTo>
                  <a:pt x="510286" y="344931"/>
                </a:lnTo>
                <a:lnTo>
                  <a:pt x="503809" y="310388"/>
                </a:lnTo>
                <a:lnTo>
                  <a:pt x="503936" y="304545"/>
                </a:lnTo>
                <a:lnTo>
                  <a:pt x="506475" y="298069"/>
                </a:lnTo>
                <a:lnTo>
                  <a:pt x="508000" y="294258"/>
                </a:lnTo>
                <a:lnTo>
                  <a:pt x="510159" y="291210"/>
                </a:lnTo>
                <a:lnTo>
                  <a:pt x="512699" y="288925"/>
                </a:lnTo>
                <a:lnTo>
                  <a:pt x="515366" y="286638"/>
                </a:lnTo>
                <a:lnTo>
                  <a:pt x="518541" y="285114"/>
                </a:lnTo>
                <a:lnTo>
                  <a:pt x="522478" y="284225"/>
                </a:lnTo>
                <a:lnTo>
                  <a:pt x="526288" y="283463"/>
                </a:lnTo>
                <a:lnTo>
                  <a:pt x="530733" y="283463"/>
                </a:lnTo>
                <a:lnTo>
                  <a:pt x="535813" y="284225"/>
                </a:lnTo>
                <a:lnTo>
                  <a:pt x="540893" y="284988"/>
                </a:lnTo>
                <a:lnTo>
                  <a:pt x="546481" y="286765"/>
                </a:lnTo>
                <a:lnTo>
                  <a:pt x="552704" y="289306"/>
                </a:lnTo>
                <a:lnTo>
                  <a:pt x="572135" y="297179"/>
                </a:lnTo>
                <a:lnTo>
                  <a:pt x="561340" y="323595"/>
                </a:lnTo>
                <a:lnTo>
                  <a:pt x="553212" y="327532"/>
                </a:lnTo>
                <a:lnTo>
                  <a:pt x="545973" y="329945"/>
                </a:lnTo>
                <a:lnTo>
                  <a:pt x="539623" y="330834"/>
                </a:lnTo>
                <a:lnTo>
                  <a:pt x="533273" y="331850"/>
                </a:lnTo>
                <a:lnTo>
                  <a:pt x="533400" y="348741"/>
                </a:lnTo>
                <a:lnTo>
                  <a:pt x="541401" y="348233"/>
                </a:lnTo>
                <a:lnTo>
                  <a:pt x="549275" y="346201"/>
                </a:lnTo>
                <a:lnTo>
                  <a:pt x="557149" y="342645"/>
                </a:lnTo>
                <a:lnTo>
                  <a:pt x="552069" y="355091"/>
                </a:lnTo>
                <a:lnTo>
                  <a:pt x="553212" y="359663"/>
                </a:lnTo>
                <a:lnTo>
                  <a:pt x="555879" y="361314"/>
                </a:lnTo>
                <a:lnTo>
                  <a:pt x="560070" y="363219"/>
                </a:lnTo>
                <a:lnTo>
                  <a:pt x="564515" y="364870"/>
                </a:lnTo>
                <a:lnTo>
                  <a:pt x="568451" y="365378"/>
                </a:lnTo>
                <a:lnTo>
                  <a:pt x="571626" y="363093"/>
                </a:lnTo>
                <a:lnTo>
                  <a:pt x="605790" y="279400"/>
                </a:lnTo>
                <a:lnTo>
                  <a:pt x="608965" y="271779"/>
                </a:lnTo>
                <a:lnTo>
                  <a:pt x="610870" y="264668"/>
                </a:lnTo>
                <a:lnTo>
                  <a:pt x="611378" y="258190"/>
                </a:lnTo>
                <a:lnTo>
                  <a:pt x="612013" y="251587"/>
                </a:lnTo>
                <a:lnTo>
                  <a:pt x="611251" y="245618"/>
                </a:lnTo>
                <a:lnTo>
                  <a:pt x="608965" y="240156"/>
                </a:lnTo>
                <a:lnTo>
                  <a:pt x="606679" y="234695"/>
                </a:lnTo>
                <a:lnTo>
                  <a:pt x="602869" y="229615"/>
                </a:lnTo>
                <a:lnTo>
                  <a:pt x="597408" y="225044"/>
                </a:lnTo>
                <a:lnTo>
                  <a:pt x="592074" y="220471"/>
                </a:lnTo>
                <a:lnTo>
                  <a:pt x="584835" y="216407"/>
                </a:lnTo>
                <a:lnTo>
                  <a:pt x="575945" y="212725"/>
                </a:lnTo>
                <a:lnTo>
                  <a:pt x="571119" y="210819"/>
                </a:lnTo>
                <a:lnTo>
                  <a:pt x="566293" y="209295"/>
                </a:lnTo>
                <a:lnTo>
                  <a:pt x="561213" y="208279"/>
                </a:lnTo>
                <a:lnTo>
                  <a:pt x="556133" y="207263"/>
                </a:lnTo>
                <a:lnTo>
                  <a:pt x="551434" y="206628"/>
                </a:lnTo>
                <a:lnTo>
                  <a:pt x="546989" y="206247"/>
                </a:lnTo>
                <a:lnTo>
                  <a:pt x="542417" y="205994"/>
                </a:lnTo>
                <a:lnTo>
                  <a:pt x="538353" y="205994"/>
                </a:lnTo>
                <a:lnTo>
                  <a:pt x="534670" y="206375"/>
                </a:lnTo>
                <a:lnTo>
                  <a:pt x="530987" y="206756"/>
                </a:lnTo>
                <a:lnTo>
                  <a:pt x="528320" y="207263"/>
                </a:lnTo>
                <a:lnTo>
                  <a:pt x="522605" y="210819"/>
                </a:lnTo>
                <a:lnTo>
                  <a:pt x="520826" y="213740"/>
                </a:lnTo>
                <a:lnTo>
                  <a:pt x="519430" y="217424"/>
                </a:lnTo>
                <a:lnTo>
                  <a:pt x="518414" y="221233"/>
                </a:lnTo>
                <a:lnTo>
                  <a:pt x="518541" y="224027"/>
                </a:lnTo>
                <a:lnTo>
                  <a:pt x="520826" y="226694"/>
                </a:lnTo>
                <a:lnTo>
                  <a:pt x="523875" y="227202"/>
                </a:lnTo>
                <a:lnTo>
                  <a:pt x="526669" y="226821"/>
                </a:lnTo>
                <a:lnTo>
                  <a:pt x="529463" y="226440"/>
                </a:lnTo>
                <a:lnTo>
                  <a:pt x="532892" y="226059"/>
                </a:lnTo>
                <a:lnTo>
                  <a:pt x="536956" y="225806"/>
                </a:lnTo>
                <a:lnTo>
                  <a:pt x="540893" y="225551"/>
                </a:lnTo>
                <a:lnTo>
                  <a:pt x="545465" y="225678"/>
                </a:lnTo>
                <a:lnTo>
                  <a:pt x="550418" y="226187"/>
                </a:lnTo>
                <a:lnTo>
                  <a:pt x="555498" y="226694"/>
                </a:lnTo>
                <a:lnTo>
                  <a:pt x="560705" y="228091"/>
                </a:lnTo>
                <a:lnTo>
                  <a:pt x="566293" y="230377"/>
                </a:lnTo>
                <a:lnTo>
                  <a:pt x="571626" y="232537"/>
                </a:lnTo>
                <a:lnTo>
                  <a:pt x="575691" y="234950"/>
                </a:lnTo>
                <a:lnTo>
                  <a:pt x="578866" y="237616"/>
                </a:lnTo>
                <a:lnTo>
                  <a:pt x="581914" y="240410"/>
                </a:lnTo>
                <a:lnTo>
                  <a:pt x="584073" y="243331"/>
                </a:lnTo>
                <a:lnTo>
                  <a:pt x="585343" y="246760"/>
                </a:lnTo>
                <a:lnTo>
                  <a:pt x="586613" y="250062"/>
                </a:lnTo>
                <a:lnTo>
                  <a:pt x="586994" y="253872"/>
                </a:lnTo>
                <a:lnTo>
                  <a:pt x="586486" y="257937"/>
                </a:lnTo>
                <a:lnTo>
                  <a:pt x="585978" y="262000"/>
                </a:lnTo>
                <a:lnTo>
                  <a:pt x="584708" y="266445"/>
                </a:lnTo>
                <a:lnTo>
                  <a:pt x="582803" y="271144"/>
                </a:lnTo>
                <a:lnTo>
                  <a:pt x="578866" y="280796"/>
                </a:lnTo>
                <a:lnTo>
                  <a:pt x="561721" y="273812"/>
                </a:lnTo>
                <a:lnTo>
                  <a:pt x="558856" y="272673"/>
                </a:lnTo>
                <a:lnTo>
                  <a:pt x="546376" y="268470"/>
                </a:lnTo>
                <a:lnTo>
                  <a:pt x="534670" y="265810"/>
                </a:lnTo>
                <a:lnTo>
                  <a:pt x="526288" y="264287"/>
                </a:lnTo>
                <a:lnTo>
                  <a:pt x="518668" y="264159"/>
                </a:lnTo>
                <a:lnTo>
                  <a:pt x="511937" y="265429"/>
                </a:lnTo>
                <a:lnTo>
                  <a:pt x="505333" y="266572"/>
                </a:lnTo>
                <a:lnTo>
                  <a:pt x="499491" y="269239"/>
                </a:lnTo>
                <a:lnTo>
                  <a:pt x="494538" y="273176"/>
                </a:lnTo>
                <a:lnTo>
                  <a:pt x="489585" y="277240"/>
                </a:lnTo>
                <a:lnTo>
                  <a:pt x="485648" y="282701"/>
                </a:lnTo>
                <a:lnTo>
                  <a:pt x="482854" y="289687"/>
                </a:lnTo>
                <a:lnTo>
                  <a:pt x="480314" y="295656"/>
                </a:lnTo>
                <a:lnTo>
                  <a:pt x="479171" y="301370"/>
                </a:lnTo>
                <a:lnTo>
                  <a:pt x="479298" y="306831"/>
                </a:lnTo>
                <a:close/>
              </a:path>
              <a:path w="1271853" h="621664">
                <a:moveTo>
                  <a:pt x="416051" y="303783"/>
                </a:moveTo>
                <a:lnTo>
                  <a:pt x="422910" y="307085"/>
                </a:lnTo>
                <a:lnTo>
                  <a:pt x="430149" y="309625"/>
                </a:lnTo>
                <a:lnTo>
                  <a:pt x="433450" y="309752"/>
                </a:lnTo>
                <a:lnTo>
                  <a:pt x="436118" y="307594"/>
                </a:lnTo>
                <a:lnTo>
                  <a:pt x="511301" y="123443"/>
                </a:lnTo>
                <a:lnTo>
                  <a:pt x="511429" y="120650"/>
                </a:lnTo>
                <a:lnTo>
                  <a:pt x="508635" y="117728"/>
                </a:lnTo>
                <a:lnTo>
                  <a:pt x="501650" y="114426"/>
                </a:lnTo>
                <a:lnTo>
                  <a:pt x="494538" y="112013"/>
                </a:lnTo>
                <a:lnTo>
                  <a:pt x="491236" y="111759"/>
                </a:lnTo>
                <a:lnTo>
                  <a:pt x="488569" y="114172"/>
                </a:lnTo>
                <a:lnTo>
                  <a:pt x="413385" y="298195"/>
                </a:lnTo>
                <a:lnTo>
                  <a:pt x="413131" y="300989"/>
                </a:lnTo>
                <a:lnTo>
                  <a:pt x="416051" y="303783"/>
                </a:lnTo>
                <a:close/>
              </a:path>
              <a:path w="1271853" h="621664">
                <a:moveTo>
                  <a:pt x="208153" y="103758"/>
                </a:moveTo>
                <a:lnTo>
                  <a:pt x="212598" y="101981"/>
                </a:lnTo>
                <a:lnTo>
                  <a:pt x="217043" y="100329"/>
                </a:lnTo>
                <a:lnTo>
                  <a:pt x="221107" y="99059"/>
                </a:lnTo>
                <a:lnTo>
                  <a:pt x="224790" y="98297"/>
                </a:lnTo>
                <a:lnTo>
                  <a:pt x="228600" y="97662"/>
                </a:lnTo>
                <a:lnTo>
                  <a:pt x="232029" y="97408"/>
                </a:lnTo>
                <a:lnTo>
                  <a:pt x="235204" y="97789"/>
                </a:lnTo>
                <a:lnTo>
                  <a:pt x="238506" y="98170"/>
                </a:lnTo>
                <a:lnTo>
                  <a:pt x="241554" y="98932"/>
                </a:lnTo>
                <a:lnTo>
                  <a:pt x="244475" y="100075"/>
                </a:lnTo>
                <a:lnTo>
                  <a:pt x="250444" y="102488"/>
                </a:lnTo>
                <a:lnTo>
                  <a:pt x="254762" y="105918"/>
                </a:lnTo>
                <a:lnTo>
                  <a:pt x="257556" y="110362"/>
                </a:lnTo>
                <a:lnTo>
                  <a:pt x="260476" y="114807"/>
                </a:lnTo>
                <a:lnTo>
                  <a:pt x="262128" y="119760"/>
                </a:lnTo>
                <a:lnTo>
                  <a:pt x="262636" y="125349"/>
                </a:lnTo>
                <a:lnTo>
                  <a:pt x="263144" y="130937"/>
                </a:lnTo>
                <a:lnTo>
                  <a:pt x="262636" y="136906"/>
                </a:lnTo>
                <a:lnTo>
                  <a:pt x="261239" y="143256"/>
                </a:lnTo>
                <a:lnTo>
                  <a:pt x="259715" y="149606"/>
                </a:lnTo>
                <a:lnTo>
                  <a:pt x="257683" y="155956"/>
                </a:lnTo>
                <a:lnTo>
                  <a:pt x="255143" y="162306"/>
                </a:lnTo>
                <a:lnTo>
                  <a:pt x="252730" y="168147"/>
                </a:lnTo>
                <a:lnTo>
                  <a:pt x="249809" y="173608"/>
                </a:lnTo>
                <a:lnTo>
                  <a:pt x="246380" y="178815"/>
                </a:lnTo>
                <a:lnTo>
                  <a:pt x="242950" y="183895"/>
                </a:lnTo>
                <a:lnTo>
                  <a:pt x="239014" y="188340"/>
                </a:lnTo>
                <a:lnTo>
                  <a:pt x="234569" y="191769"/>
                </a:lnTo>
                <a:lnTo>
                  <a:pt x="230250" y="195325"/>
                </a:lnTo>
                <a:lnTo>
                  <a:pt x="225425" y="197612"/>
                </a:lnTo>
                <a:lnTo>
                  <a:pt x="220218" y="198754"/>
                </a:lnTo>
                <a:lnTo>
                  <a:pt x="215011" y="199770"/>
                </a:lnTo>
                <a:lnTo>
                  <a:pt x="209550" y="199135"/>
                </a:lnTo>
                <a:lnTo>
                  <a:pt x="203835" y="196850"/>
                </a:lnTo>
                <a:lnTo>
                  <a:pt x="197612" y="194309"/>
                </a:lnTo>
                <a:lnTo>
                  <a:pt x="192532" y="189864"/>
                </a:lnTo>
                <a:lnTo>
                  <a:pt x="188341" y="183514"/>
                </a:lnTo>
                <a:lnTo>
                  <a:pt x="190500" y="213740"/>
                </a:lnTo>
                <a:lnTo>
                  <a:pt x="194056" y="215645"/>
                </a:lnTo>
                <a:lnTo>
                  <a:pt x="197993" y="217296"/>
                </a:lnTo>
                <a:lnTo>
                  <a:pt x="206501" y="220725"/>
                </a:lnTo>
                <a:lnTo>
                  <a:pt x="214757" y="222250"/>
                </a:lnTo>
                <a:lnTo>
                  <a:pt x="222631" y="221741"/>
                </a:lnTo>
                <a:lnTo>
                  <a:pt x="230632" y="221233"/>
                </a:lnTo>
                <a:lnTo>
                  <a:pt x="237998" y="218820"/>
                </a:lnTo>
                <a:lnTo>
                  <a:pt x="245110" y="214629"/>
                </a:lnTo>
                <a:lnTo>
                  <a:pt x="255470" y="206832"/>
                </a:lnTo>
                <a:lnTo>
                  <a:pt x="264414" y="196976"/>
                </a:lnTo>
                <a:lnTo>
                  <a:pt x="267792" y="192212"/>
                </a:lnTo>
                <a:lnTo>
                  <a:pt x="274118" y="181499"/>
                </a:lnTo>
                <a:lnTo>
                  <a:pt x="279781" y="169290"/>
                </a:lnTo>
                <a:lnTo>
                  <a:pt x="284787" y="154765"/>
                </a:lnTo>
                <a:lnTo>
                  <a:pt x="287528" y="142620"/>
                </a:lnTo>
                <a:lnTo>
                  <a:pt x="288925" y="133731"/>
                </a:lnTo>
                <a:lnTo>
                  <a:pt x="288925" y="125475"/>
                </a:lnTo>
                <a:lnTo>
                  <a:pt x="287400" y="117856"/>
                </a:lnTo>
                <a:lnTo>
                  <a:pt x="285876" y="110235"/>
                </a:lnTo>
                <a:lnTo>
                  <a:pt x="282575" y="103250"/>
                </a:lnTo>
                <a:lnTo>
                  <a:pt x="277749" y="97154"/>
                </a:lnTo>
                <a:lnTo>
                  <a:pt x="268677" y="88689"/>
                </a:lnTo>
                <a:lnTo>
                  <a:pt x="256794" y="82295"/>
                </a:lnTo>
                <a:lnTo>
                  <a:pt x="253111" y="80771"/>
                </a:lnTo>
                <a:lnTo>
                  <a:pt x="249555" y="79756"/>
                </a:lnTo>
                <a:lnTo>
                  <a:pt x="245872" y="79120"/>
                </a:lnTo>
                <a:lnTo>
                  <a:pt x="242316" y="78485"/>
                </a:lnTo>
                <a:lnTo>
                  <a:pt x="238506" y="78358"/>
                </a:lnTo>
                <a:lnTo>
                  <a:pt x="234569" y="78612"/>
                </a:lnTo>
                <a:lnTo>
                  <a:pt x="230632" y="78866"/>
                </a:lnTo>
                <a:lnTo>
                  <a:pt x="226314" y="79501"/>
                </a:lnTo>
                <a:lnTo>
                  <a:pt x="221869" y="80771"/>
                </a:lnTo>
                <a:lnTo>
                  <a:pt x="217297" y="81914"/>
                </a:lnTo>
                <a:lnTo>
                  <a:pt x="212471" y="83565"/>
                </a:lnTo>
                <a:lnTo>
                  <a:pt x="207264" y="85851"/>
                </a:lnTo>
                <a:lnTo>
                  <a:pt x="203200" y="106171"/>
                </a:lnTo>
                <a:lnTo>
                  <a:pt x="208153" y="1037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47002" y="4286250"/>
            <a:ext cx="1392427" cy="711707"/>
          </a:xfrm>
          <a:custGeom>
            <a:avLst/>
            <a:gdLst/>
            <a:ahLst/>
            <a:cxnLst/>
            <a:rect l="l" t="t" r="r" b="b"/>
            <a:pathLst>
              <a:path w="1392427" h="711707">
                <a:moveTo>
                  <a:pt x="710183" y="411861"/>
                </a:moveTo>
                <a:lnTo>
                  <a:pt x="709929" y="369697"/>
                </a:lnTo>
                <a:lnTo>
                  <a:pt x="707898" y="376300"/>
                </a:lnTo>
                <a:lnTo>
                  <a:pt x="707644" y="406654"/>
                </a:lnTo>
                <a:lnTo>
                  <a:pt x="709570" y="440540"/>
                </a:lnTo>
                <a:lnTo>
                  <a:pt x="721741" y="446531"/>
                </a:lnTo>
                <a:lnTo>
                  <a:pt x="710183" y="411861"/>
                </a:lnTo>
                <a:close/>
              </a:path>
              <a:path w="1392427" h="711707">
                <a:moveTo>
                  <a:pt x="680720" y="384429"/>
                </a:moveTo>
                <a:lnTo>
                  <a:pt x="680753" y="398141"/>
                </a:lnTo>
                <a:lnTo>
                  <a:pt x="683387" y="410082"/>
                </a:lnTo>
                <a:lnTo>
                  <a:pt x="686053" y="417956"/>
                </a:lnTo>
                <a:lnTo>
                  <a:pt x="690626" y="424942"/>
                </a:lnTo>
                <a:lnTo>
                  <a:pt x="696976" y="431038"/>
                </a:lnTo>
                <a:lnTo>
                  <a:pt x="699559" y="433416"/>
                </a:lnTo>
                <a:lnTo>
                  <a:pt x="709570" y="440540"/>
                </a:lnTo>
                <a:lnTo>
                  <a:pt x="707644" y="406654"/>
                </a:lnTo>
                <a:lnTo>
                  <a:pt x="707898" y="376300"/>
                </a:lnTo>
                <a:lnTo>
                  <a:pt x="709929" y="369697"/>
                </a:lnTo>
                <a:lnTo>
                  <a:pt x="710183" y="411861"/>
                </a:lnTo>
                <a:lnTo>
                  <a:pt x="721741" y="446531"/>
                </a:lnTo>
                <a:lnTo>
                  <a:pt x="723392" y="424942"/>
                </a:lnTo>
                <a:lnTo>
                  <a:pt x="723011" y="344297"/>
                </a:lnTo>
                <a:lnTo>
                  <a:pt x="726948" y="338963"/>
                </a:lnTo>
                <a:lnTo>
                  <a:pt x="730757" y="427863"/>
                </a:lnTo>
                <a:lnTo>
                  <a:pt x="739431" y="451752"/>
                </a:lnTo>
                <a:lnTo>
                  <a:pt x="751458" y="452627"/>
                </a:lnTo>
                <a:lnTo>
                  <a:pt x="755523" y="431038"/>
                </a:lnTo>
                <a:lnTo>
                  <a:pt x="758317" y="326008"/>
                </a:lnTo>
                <a:lnTo>
                  <a:pt x="764667" y="327279"/>
                </a:lnTo>
                <a:lnTo>
                  <a:pt x="774824" y="309428"/>
                </a:lnTo>
                <a:lnTo>
                  <a:pt x="762239" y="306102"/>
                </a:lnTo>
                <a:lnTo>
                  <a:pt x="752475" y="326517"/>
                </a:lnTo>
                <a:lnTo>
                  <a:pt x="749553" y="431419"/>
                </a:lnTo>
                <a:lnTo>
                  <a:pt x="743712" y="431800"/>
                </a:lnTo>
                <a:lnTo>
                  <a:pt x="737362" y="430656"/>
                </a:lnTo>
                <a:lnTo>
                  <a:pt x="731393" y="334772"/>
                </a:lnTo>
                <a:lnTo>
                  <a:pt x="736346" y="331724"/>
                </a:lnTo>
                <a:lnTo>
                  <a:pt x="736432" y="306935"/>
                </a:lnTo>
                <a:lnTo>
                  <a:pt x="724662" y="311404"/>
                </a:lnTo>
                <a:lnTo>
                  <a:pt x="723311" y="312112"/>
                </a:lnTo>
                <a:lnTo>
                  <a:pt x="718947" y="349631"/>
                </a:lnTo>
                <a:lnTo>
                  <a:pt x="717803" y="421131"/>
                </a:lnTo>
                <a:lnTo>
                  <a:pt x="713994" y="416432"/>
                </a:lnTo>
                <a:lnTo>
                  <a:pt x="712724" y="362966"/>
                </a:lnTo>
                <a:lnTo>
                  <a:pt x="713021" y="319148"/>
                </a:lnTo>
                <a:lnTo>
                  <a:pt x="706754" y="382905"/>
                </a:lnTo>
                <a:lnTo>
                  <a:pt x="706627" y="401066"/>
                </a:lnTo>
                <a:lnTo>
                  <a:pt x="705484" y="395350"/>
                </a:lnTo>
                <a:lnTo>
                  <a:pt x="700883" y="332329"/>
                </a:lnTo>
                <a:lnTo>
                  <a:pt x="694183" y="342854"/>
                </a:lnTo>
                <a:lnTo>
                  <a:pt x="688467" y="354838"/>
                </a:lnTo>
                <a:lnTo>
                  <a:pt x="686467" y="360092"/>
                </a:lnTo>
                <a:lnTo>
                  <a:pt x="682728" y="372561"/>
                </a:lnTo>
                <a:lnTo>
                  <a:pt x="680720" y="384429"/>
                </a:lnTo>
                <a:close/>
              </a:path>
              <a:path w="1392427" h="711707">
                <a:moveTo>
                  <a:pt x="791972" y="346075"/>
                </a:moveTo>
                <a:lnTo>
                  <a:pt x="789304" y="394843"/>
                </a:lnTo>
                <a:lnTo>
                  <a:pt x="792099" y="388238"/>
                </a:lnTo>
                <a:lnTo>
                  <a:pt x="794384" y="351155"/>
                </a:lnTo>
                <a:lnTo>
                  <a:pt x="791972" y="346075"/>
                </a:lnTo>
                <a:close/>
              </a:path>
              <a:path w="1392427" h="711707">
                <a:moveTo>
                  <a:pt x="758317" y="326008"/>
                </a:moveTo>
                <a:lnTo>
                  <a:pt x="755523" y="431038"/>
                </a:lnTo>
                <a:lnTo>
                  <a:pt x="760856" y="429260"/>
                </a:lnTo>
                <a:lnTo>
                  <a:pt x="764667" y="327279"/>
                </a:lnTo>
                <a:lnTo>
                  <a:pt x="758317" y="326008"/>
                </a:lnTo>
                <a:close/>
              </a:path>
              <a:path w="1392427" h="711707">
                <a:moveTo>
                  <a:pt x="746632" y="326898"/>
                </a:moveTo>
                <a:lnTo>
                  <a:pt x="743712" y="431800"/>
                </a:lnTo>
                <a:lnTo>
                  <a:pt x="749553" y="431419"/>
                </a:lnTo>
                <a:lnTo>
                  <a:pt x="752475" y="326517"/>
                </a:lnTo>
                <a:lnTo>
                  <a:pt x="746632" y="326898"/>
                </a:lnTo>
                <a:close/>
              </a:path>
              <a:path w="1392427" h="711707">
                <a:moveTo>
                  <a:pt x="871093" y="355854"/>
                </a:moveTo>
                <a:lnTo>
                  <a:pt x="820420" y="479806"/>
                </a:lnTo>
                <a:lnTo>
                  <a:pt x="820166" y="480568"/>
                </a:lnTo>
                <a:lnTo>
                  <a:pt x="820674" y="483235"/>
                </a:lnTo>
                <a:lnTo>
                  <a:pt x="826007" y="486918"/>
                </a:lnTo>
                <a:lnTo>
                  <a:pt x="834136" y="490347"/>
                </a:lnTo>
                <a:lnTo>
                  <a:pt x="840486" y="491236"/>
                </a:lnTo>
                <a:lnTo>
                  <a:pt x="843152" y="489076"/>
                </a:lnTo>
                <a:lnTo>
                  <a:pt x="876426" y="407543"/>
                </a:lnTo>
                <a:lnTo>
                  <a:pt x="881761" y="403860"/>
                </a:lnTo>
                <a:lnTo>
                  <a:pt x="886459" y="400685"/>
                </a:lnTo>
                <a:lnTo>
                  <a:pt x="890524" y="398272"/>
                </a:lnTo>
                <a:lnTo>
                  <a:pt x="894588" y="395986"/>
                </a:lnTo>
                <a:lnTo>
                  <a:pt x="898271" y="394207"/>
                </a:lnTo>
                <a:lnTo>
                  <a:pt x="901573" y="393064"/>
                </a:lnTo>
                <a:lnTo>
                  <a:pt x="904875" y="391922"/>
                </a:lnTo>
                <a:lnTo>
                  <a:pt x="907796" y="391413"/>
                </a:lnTo>
                <a:lnTo>
                  <a:pt x="910463" y="391287"/>
                </a:lnTo>
                <a:lnTo>
                  <a:pt x="915416" y="391794"/>
                </a:lnTo>
                <a:lnTo>
                  <a:pt x="919606" y="393573"/>
                </a:lnTo>
                <a:lnTo>
                  <a:pt x="922908" y="395477"/>
                </a:lnTo>
                <a:lnTo>
                  <a:pt x="925702" y="397510"/>
                </a:lnTo>
                <a:lnTo>
                  <a:pt x="929131" y="400304"/>
                </a:lnTo>
                <a:lnTo>
                  <a:pt x="932433" y="402844"/>
                </a:lnTo>
                <a:lnTo>
                  <a:pt x="934974" y="402717"/>
                </a:lnTo>
                <a:lnTo>
                  <a:pt x="937387" y="399923"/>
                </a:lnTo>
                <a:lnTo>
                  <a:pt x="938656" y="397256"/>
                </a:lnTo>
                <a:lnTo>
                  <a:pt x="940180" y="393573"/>
                </a:lnTo>
                <a:lnTo>
                  <a:pt x="941704" y="389763"/>
                </a:lnTo>
                <a:lnTo>
                  <a:pt x="942975" y="386206"/>
                </a:lnTo>
                <a:lnTo>
                  <a:pt x="943228" y="383286"/>
                </a:lnTo>
                <a:lnTo>
                  <a:pt x="941577" y="380492"/>
                </a:lnTo>
                <a:lnTo>
                  <a:pt x="938022" y="377444"/>
                </a:lnTo>
                <a:lnTo>
                  <a:pt x="934974" y="375412"/>
                </a:lnTo>
                <a:lnTo>
                  <a:pt x="932052" y="373761"/>
                </a:lnTo>
                <a:lnTo>
                  <a:pt x="927989" y="371856"/>
                </a:lnTo>
                <a:lnTo>
                  <a:pt x="925322" y="370713"/>
                </a:lnTo>
                <a:lnTo>
                  <a:pt x="922654" y="370077"/>
                </a:lnTo>
                <a:lnTo>
                  <a:pt x="919733" y="369697"/>
                </a:lnTo>
                <a:lnTo>
                  <a:pt x="916813" y="369316"/>
                </a:lnTo>
                <a:lnTo>
                  <a:pt x="913638" y="369443"/>
                </a:lnTo>
                <a:lnTo>
                  <a:pt x="910208" y="370077"/>
                </a:lnTo>
                <a:lnTo>
                  <a:pt x="906906" y="370839"/>
                </a:lnTo>
                <a:lnTo>
                  <a:pt x="902970" y="372110"/>
                </a:lnTo>
                <a:lnTo>
                  <a:pt x="898778" y="374014"/>
                </a:lnTo>
                <a:lnTo>
                  <a:pt x="894461" y="375919"/>
                </a:lnTo>
                <a:lnTo>
                  <a:pt x="889634" y="378713"/>
                </a:lnTo>
                <a:lnTo>
                  <a:pt x="884174" y="382269"/>
                </a:lnTo>
                <a:lnTo>
                  <a:pt x="891667" y="364236"/>
                </a:lnTo>
                <a:lnTo>
                  <a:pt x="891921" y="362204"/>
                </a:lnTo>
                <a:lnTo>
                  <a:pt x="890270" y="359410"/>
                </a:lnTo>
                <a:lnTo>
                  <a:pt x="886841" y="357377"/>
                </a:lnTo>
                <a:lnTo>
                  <a:pt x="883157" y="355726"/>
                </a:lnTo>
                <a:lnTo>
                  <a:pt x="879348" y="354330"/>
                </a:lnTo>
                <a:lnTo>
                  <a:pt x="876680" y="353441"/>
                </a:lnTo>
                <a:lnTo>
                  <a:pt x="874522" y="353441"/>
                </a:lnTo>
                <a:lnTo>
                  <a:pt x="871093" y="355854"/>
                </a:lnTo>
                <a:close/>
              </a:path>
              <a:path w="1392427" h="711707">
                <a:moveTo>
                  <a:pt x="964946" y="545083"/>
                </a:moveTo>
                <a:lnTo>
                  <a:pt x="969264" y="546226"/>
                </a:lnTo>
                <a:lnTo>
                  <a:pt x="973327" y="546862"/>
                </a:lnTo>
                <a:lnTo>
                  <a:pt x="977011" y="546988"/>
                </a:lnTo>
                <a:lnTo>
                  <a:pt x="981201" y="546354"/>
                </a:lnTo>
                <a:lnTo>
                  <a:pt x="984250" y="543560"/>
                </a:lnTo>
                <a:lnTo>
                  <a:pt x="986281" y="540131"/>
                </a:lnTo>
                <a:lnTo>
                  <a:pt x="987298" y="537463"/>
                </a:lnTo>
                <a:lnTo>
                  <a:pt x="988059" y="535813"/>
                </a:lnTo>
                <a:lnTo>
                  <a:pt x="988695" y="533145"/>
                </a:lnTo>
                <a:lnTo>
                  <a:pt x="989202" y="530351"/>
                </a:lnTo>
                <a:lnTo>
                  <a:pt x="986917" y="527431"/>
                </a:lnTo>
                <a:lnTo>
                  <a:pt x="981075" y="527304"/>
                </a:lnTo>
                <a:lnTo>
                  <a:pt x="977900" y="527050"/>
                </a:lnTo>
                <a:lnTo>
                  <a:pt x="974217" y="526542"/>
                </a:lnTo>
                <a:lnTo>
                  <a:pt x="970152" y="525144"/>
                </a:lnTo>
                <a:lnTo>
                  <a:pt x="963676" y="522477"/>
                </a:lnTo>
                <a:lnTo>
                  <a:pt x="959993" y="518413"/>
                </a:lnTo>
                <a:lnTo>
                  <a:pt x="959230" y="513080"/>
                </a:lnTo>
                <a:lnTo>
                  <a:pt x="958596" y="507619"/>
                </a:lnTo>
                <a:lnTo>
                  <a:pt x="959866" y="500633"/>
                </a:lnTo>
                <a:lnTo>
                  <a:pt x="963422" y="492125"/>
                </a:lnTo>
                <a:lnTo>
                  <a:pt x="991743" y="422910"/>
                </a:lnTo>
                <a:lnTo>
                  <a:pt x="1023493" y="435991"/>
                </a:lnTo>
                <a:lnTo>
                  <a:pt x="1024890" y="436499"/>
                </a:lnTo>
                <a:lnTo>
                  <a:pt x="1027683" y="435101"/>
                </a:lnTo>
                <a:lnTo>
                  <a:pt x="1030477" y="431800"/>
                </a:lnTo>
                <a:lnTo>
                  <a:pt x="1031875" y="428498"/>
                </a:lnTo>
                <a:lnTo>
                  <a:pt x="1032637" y="426719"/>
                </a:lnTo>
                <a:lnTo>
                  <a:pt x="1033399" y="423925"/>
                </a:lnTo>
                <a:lnTo>
                  <a:pt x="1033779" y="420624"/>
                </a:lnTo>
                <a:lnTo>
                  <a:pt x="1031240" y="417068"/>
                </a:lnTo>
                <a:lnTo>
                  <a:pt x="999363" y="404113"/>
                </a:lnTo>
                <a:lnTo>
                  <a:pt x="1011427" y="374650"/>
                </a:lnTo>
                <a:lnTo>
                  <a:pt x="1011554" y="371856"/>
                </a:lnTo>
                <a:lnTo>
                  <a:pt x="1008761" y="368935"/>
                </a:lnTo>
                <a:lnTo>
                  <a:pt x="1005967" y="367283"/>
                </a:lnTo>
                <a:lnTo>
                  <a:pt x="1001776" y="365506"/>
                </a:lnTo>
                <a:lnTo>
                  <a:pt x="997712" y="363981"/>
                </a:lnTo>
                <a:lnTo>
                  <a:pt x="994664" y="363093"/>
                </a:lnTo>
                <a:lnTo>
                  <a:pt x="992377" y="362966"/>
                </a:lnTo>
                <a:lnTo>
                  <a:pt x="988695" y="365251"/>
                </a:lnTo>
                <a:lnTo>
                  <a:pt x="976629" y="394843"/>
                </a:lnTo>
                <a:lnTo>
                  <a:pt x="959484" y="387731"/>
                </a:lnTo>
                <a:lnTo>
                  <a:pt x="957199" y="387476"/>
                </a:lnTo>
                <a:lnTo>
                  <a:pt x="954404" y="389127"/>
                </a:lnTo>
                <a:lnTo>
                  <a:pt x="952373" y="392175"/>
                </a:lnTo>
                <a:lnTo>
                  <a:pt x="950849" y="395350"/>
                </a:lnTo>
                <a:lnTo>
                  <a:pt x="949578" y="398652"/>
                </a:lnTo>
                <a:lnTo>
                  <a:pt x="948944" y="401193"/>
                </a:lnTo>
                <a:lnTo>
                  <a:pt x="949198" y="402970"/>
                </a:lnTo>
                <a:lnTo>
                  <a:pt x="951611" y="406526"/>
                </a:lnTo>
                <a:lnTo>
                  <a:pt x="969009" y="413638"/>
                </a:lnTo>
                <a:lnTo>
                  <a:pt x="939292" y="486156"/>
                </a:lnTo>
                <a:lnTo>
                  <a:pt x="936371" y="493268"/>
                </a:lnTo>
                <a:lnTo>
                  <a:pt x="934593" y="499744"/>
                </a:lnTo>
                <a:lnTo>
                  <a:pt x="933703" y="505587"/>
                </a:lnTo>
                <a:lnTo>
                  <a:pt x="932815" y="511429"/>
                </a:lnTo>
                <a:lnTo>
                  <a:pt x="933196" y="516636"/>
                </a:lnTo>
                <a:lnTo>
                  <a:pt x="934720" y="521335"/>
                </a:lnTo>
                <a:lnTo>
                  <a:pt x="936244" y="525907"/>
                </a:lnTo>
                <a:lnTo>
                  <a:pt x="939038" y="530098"/>
                </a:lnTo>
                <a:lnTo>
                  <a:pt x="942848" y="533654"/>
                </a:lnTo>
                <a:lnTo>
                  <a:pt x="946784" y="537210"/>
                </a:lnTo>
                <a:lnTo>
                  <a:pt x="951992" y="540385"/>
                </a:lnTo>
                <a:lnTo>
                  <a:pt x="958342" y="542925"/>
                </a:lnTo>
                <a:lnTo>
                  <a:pt x="960501" y="543813"/>
                </a:lnTo>
                <a:lnTo>
                  <a:pt x="964946" y="545083"/>
                </a:lnTo>
                <a:close/>
              </a:path>
              <a:path w="1392427" h="711707">
                <a:moveTo>
                  <a:pt x="1049900" y="579772"/>
                </a:moveTo>
                <a:lnTo>
                  <a:pt x="1062101" y="585724"/>
                </a:lnTo>
                <a:lnTo>
                  <a:pt x="1067943" y="588010"/>
                </a:lnTo>
                <a:lnTo>
                  <a:pt x="1073657" y="589914"/>
                </a:lnTo>
                <a:lnTo>
                  <a:pt x="1079246" y="591185"/>
                </a:lnTo>
                <a:lnTo>
                  <a:pt x="1084833" y="592455"/>
                </a:lnTo>
                <a:lnTo>
                  <a:pt x="1089787" y="593217"/>
                </a:lnTo>
                <a:lnTo>
                  <a:pt x="1094104" y="593725"/>
                </a:lnTo>
                <a:lnTo>
                  <a:pt x="1098550" y="594360"/>
                </a:lnTo>
                <a:lnTo>
                  <a:pt x="1105153" y="594360"/>
                </a:lnTo>
                <a:lnTo>
                  <a:pt x="1108075" y="594232"/>
                </a:lnTo>
                <a:lnTo>
                  <a:pt x="1109979" y="593979"/>
                </a:lnTo>
                <a:lnTo>
                  <a:pt x="1112520" y="592582"/>
                </a:lnTo>
                <a:lnTo>
                  <a:pt x="1114805" y="589661"/>
                </a:lnTo>
                <a:lnTo>
                  <a:pt x="1116202" y="586994"/>
                </a:lnTo>
                <a:lnTo>
                  <a:pt x="1117346" y="584200"/>
                </a:lnTo>
                <a:lnTo>
                  <a:pt x="1118234" y="581532"/>
                </a:lnTo>
                <a:lnTo>
                  <a:pt x="1118743" y="578612"/>
                </a:lnTo>
                <a:lnTo>
                  <a:pt x="1116583" y="575437"/>
                </a:lnTo>
                <a:lnTo>
                  <a:pt x="1113663" y="574801"/>
                </a:lnTo>
                <a:lnTo>
                  <a:pt x="1111123" y="574929"/>
                </a:lnTo>
                <a:lnTo>
                  <a:pt x="1105280" y="574929"/>
                </a:lnTo>
                <a:lnTo>
                  <a:pt x="1101471" y="574801"/>
                </a:lnTo>
                <a:lnTo>
                  <a:pt x="1097533" y="574548"/>
                </a:lnTo>
                <a:lnTo>
                  <a:pt x="1093089" y="574039"/>
                </a:lnTo>
                <a:lnTo>
                  <a:pt x="1088136" y="573024"/>
                </a:lnTo>
                <a:lnTo>
                  <a:pt x="1083182" y="572135"/>
                </a:lnTo>
                <a:lnTo>
                  <a:pt x="1077722" y="570483"/>
                </a:lnTo>
                <a:lnTo>
                  <a:pt x="1071752" y="568070"/>
                </a:lnTo>
                <a:lnTo>
                  <a:pt x="1064259" y="565023"/>
                </a:lnTo>
                <a:lnTo>
                  <a:pt x="1058418" y="561339"/>
                </a:lnTo>
                <a:lnTo>
                  <a:pt x="1054100" y="557149"/>
                </a:lnTo>
                <a:lnTo>
                  <a:pt x="1049781" y="552957"/>
                </a:lnTo>
                <a:lnTo>
                  <a:pt x="1046861" y="548132"/>
                </a:lnTo>
                <a:lnTo>
                  <a:pt x="1045209" y="542925"/>
                </a:lnTo>
                <a:lnTo>
                  <a:pt x="1043558" y="537591"/>
                </a:lnTo>
                <a:lnTo>
                  <a:pt x="1043177" y="532002"/>
                </a:lnTo>
                <a:lnTo>
                  <a:pt x="1044067" y="525907"/>
                </a:lnTo>
                <a:lnTo>
                  <a:pt x="1044955" y="519811"/>
                </a:lnTo>
                <a:lnTo>
                  <a:pt x="1046861" y="513333"/>
                </a:lnTo>
                <a:lnTo>
                  <a:pt x="1049654" y="506475"/>
                </a:lnTo>
                <a:lnTo>
                  <a:pt x="1131316" y="539876"/>
                </a:lnTo>
                <a:lnTo>
                  <a:pt x="1056386" y="489838"/>
                </a:lnTo>
                <a:lnTo>
                  <a:pt x="1058672" y="484758"/>
                </a:lnTo>
                <a:lnTo>
                  <a:pt x="1124077" y="517398"/>
                </a:lnTo>
                <a:lnTo>
                  <a:pt x="1068451" y="472313"/>
                </a:lnTo>
                <a:lnTo>
                  <a:pt x="1072388" y="469138"/>
                </a:lnTo>
                <a:lnTo>
                  <a:pt x="1076705" y="466851"/>
                </a:lnTo>
                <a:lnTo>
                  <a:pt x="1124077" y="517398"/>
                </a:lnTo>
                <a:lnTo>
                  <a:pt x="1090802" y="462788"/>
                </a:lnTo>
                <a:lnTo>
                  <a:pt x="1101010" y="444177"/>
                </a:lnTo>
                <a:lnTo>
                  <a:pt x="1088771" y="443102"/>
                </a:lnTo>
                <a:lnTo>
                  <a:pt x="1085596" y="463169"/>
                </a:lnTo>
                <a:lnTo>
                  <a:pt x="1080897" y="464566"/>
                </a:lnTo>
                <a:lnTo>
                  <a:pt x="1080007" y="443230"/>
                </a:lnTo>
                <a:lnTo>
                  <a:pt x="1071879" y="445262"/>
                </a:lnTo>
                <a:lnTo>
                  <a:pt x="1065022" y="476376"/>
                </a:lnTo>
                <a:lnTo>
                  <a:pt x="1061593" y="480313"/>
                </a:lnTo>
                <a:lnTo>
                  <a:pt x="1063249" y="449656"/>
                </a:lnTo>
                <a:lnTo>
                  <a:pt x="1052929" y="456542"/>
                </a:lnTo>
                <a:lnTo>
                  <a:pt x="1043558" y="465836"/>
                </a:lnTo>
                <a:lnTo>
                  <a:pt x="1040105" y="470217"/>
                </a:lnTo>
                <a:lnTo>
                  <a:pt x="1033420" y="480740"/>
                </a:lnTo>
                <a:lnTo>
                  <a:pt x="1027683" y="492887"/>
                </a:lnTo>
                <a:lnTo>
                  <a:pt x="1025062" y="499792"/>
                </a:lnTo>
                <a:lnTo>
                  <a:pt x="1021479" y="512242"/>
                </a:lnTo>
                <a:lnTo>
                  <a:pt x="1019682" y="524001"/>
                </a:lnTo>
                <a:lnTo>
                  <a:pt x="1019592" y="525056"/>
                </a:lnTo>
                <a:lnTo>
                  <a:pt x="1019903" y="538101"/>
                </a:lnTo>
                <a:lnTo>
                  <a:pt x="1022857" y="549910"/>
                </a:lnTo>
                <a:lnTo>
                  <a:pt x="1025778" y="557657"/>
                </a:lnTo>
                <a:lnTo>
                  <a:pt x="1030604" y="564514"/>
                </a:lnTo>
                <a:lnTo>
                  <a:pt x="1037081" y="570483"/>
                </a:lnTo>
                <a:lnTo>
                  <a:pt x="1039766" y="572817"/>
                </a:lnTo>
                <a:lnTo>
                  <a:pt x="1049900" y="579772"/>
                </a:lnTo>
                <a:close/>
              </a:path>
              <a:path w="1392427" h="711707">
                <a:moveTo>
                  <a:pt x="1131316" y="539876"/>
                </a:moveTo>
                <a:lnTo>
                  <a:pt x="1133602" y="540766"/>
                </a:lnTo>
                <a:lnTo>
                  <a:pt x="1138301" y="540131"/>
                </a:lnTo>
                <a:lnTo>
                  <a:pt x="1140841" y="539242"/>
                </a:lnTo>
                <a:lnTo>
                  <a:pt x="1142746" y="537082"/>
                </a:lnTo>
                <a:lnTo>
                  <a:pt x="1144143" y="533526"/>
                </a:lnTo>
                <a:lnTo>
                  <a:pt x="1145921" y="529336"/>
                </a:lnTo>
                <a:lnTo>
                  <a:pt x="1149223" y="521335"/>
                </a:lnTo>
                <a:lnTo>
                  <a:pt x="1151254" y="513333"/>
                </a:lnTo>
                <a:lnTo>
                  <a:pt x="1152144" y="505332"/>
                </a:lnTo>
                <a:lnTo>
                  <a:pt x="1152905" y="497331"/>
                </a:lnTo>
                <a:lnTo>
                  <a:pt x="1152271" y="489838"/>
                </a:lnTo>
                <a:lnTo>
                  <a:pt x="1149984" y="482726"/>
                </a:lnTo>
                <a:lnTo>
                  <a:pt x="1147699" y="475614"/>
                </a:lnTo>
                <a:lnTo>
                  <a:pt x="1143889" y="469138"/>
                </a:lnTo>
                <a:lnTo>
                  <a:pt x="1138301" y="463295"/>
                </a:lnTo>
                <a:lnTo>
                  <a:pt x="1137061" y="462022"/>
                </a:lnTo>
                <a:lnTo>
                  <a:pt x="1128912" y="492326"/>
                </a:lnTo>
                <a:lnTo>
                  <a:pt x="1127632" y="486029"/>
                </a:lnTo>
                <a:lnTo>
                  <a:pt x="1121574" y="475448"/>
                </a:lnTo>
                <a:lnTo>
                  <a:pt x="1113574" y="447757"/>
                </a:lnTo>
                <a:lnTo>
                  <a:pt x="1101217" y="463423"/>
                </a:lnTo>
                <a:lnTo>
                  <a:pt x="1095882" y="462406"/>
                </a:lnTo>
                <a:lnTo>
                  <a:pt x="1101010" y="444177"/>
                </a:lnTo>
                <a:lnTo>
                  <a:pt x="1090802" y="462788"/>
                </a:lnTo>
                <a:lnTo>
                  <a:pt x="1124077" y="517398"/>
                </a:lnTo>
                <a:lnTo>
                  <a:pt x="1106931" y="465708"/>
                </a:lnTo>
                <a:lnTo>
                  <a:pt x="1110823" y="467478"/>
                </a:lnTo>
                <a:lnTo>
                  <a:pt x="1124077" y="517398"/>
                </a:lnTo>
                <a:lnTo>
                  <a:pt x="1128314" y="504251"/>
                </a:lnTo>
                <a:lnTo>
                  <a:pt x="1131316" y="539876"/>
                </a:lnTo>
                <a:close/>
              </a:path>
              <a:path w="1392427" h="711707">
                <a:moveTo>
                  <a:pt x="1128912" y="492326"/>
                </a:moveTo>
                <a:lnTo>
                  <a:pt x="1137061" y="462022"/>
                </a:lnTo>
                <a:lnTo>
                  <a:pt x="1127544" y="454573"/>
                </a:lnTo>
                <a:lnTo>
                  <a:pt x="1115314" y="448437"/>
                </a:lnTo>
                <a:lnTo>
                  <a:pt x="1113574" y="447757"/>
                </a:lnTo>
                <a:lnTo>
                  <a:pt x="1121574" y="475448"/>
                </a:lnTo>
                <a:lnTo>
                  <a:pt x="1127632" y="486029"/>
                </a:lnTo>
                <a:lnTo>
                  <a:pt x="1128912" y="492326"/>
                </a:lnTo>
                <a:close/>
              </a:path>
              <a:path w="1392427" h="711707">
                <a:moveTo>
                  <a:pt x="1101010" y="444177"/>
                </a:moveTo>
                <a:lnTo>
                  <a:pt x="1095882" y="462406"/>
                </a:lnTo>
                <a:lnTo>
                  <a:pt x="1101217" y="463423"/>
                </a:lnTo>
                <a:lnTo>
                  <a:pt x="1113574" y="447757"/>
                </a:lnTo>
                <a:lnTo>
                  <a:pt x="1101010" y="444177"/>
                </a:lnTo>
                <a:close/>
              </a:path>
              <a:path w="1392427" h="711707">
                <a:moveTo>
                  <a:pt x="1088771" y="443102"/>
                </a:moveTo>
                <a:lnTo>
                  <a:pt x="1080007" y="443230"/>
                </a:lnTo>
                <a:lnTo>
                  <a:pt x="1080897" y="464566"/>
                </a:lnTo>
                <a:lnTo>
                  <a:pt x="1085596" y="463169"/>
                </a:lnTo>
                <a:lnTo>
                  <a:pt x="1088771" y="443102"/>
                </a:lnTo>
                <a:close/>
              </a:path>
              <a:path w="1392427" h="711707">
                <a:moveTo>
                  <a:pt x="1065022" y="476376"/>
                </a:moveTo>
                <a:lnTo>
                  <a:pt x="1071879" y="445262"/>
                </a:lnTo>
                <a:lnTo>
                  <a:pt x="1064387" y="449072"/>
                </a:lnTo>
                <a:lnTo>
                  <a:pt x="1063249" y="449656"/>
                </a:lnTo>
                <a:lnTo>
                  <a:pt x="1061593" y="480313"/>
                </a:lnTo>
                <a:lnTo>
                  <a:pt x="1065022" y="476376"/>
                </a:lnTo>
                <a:close/>
              </a:path>
              <a:path w="1392427" h="711707">
                <a:moveTo>
                  <a:pt x="1124077" y="517398"/>
                </a:moveTo>
                <a:lnTo>
                  <a:pt x="1058672" y="484758"/>
                </a:lnTo>
                <a:lnTo>
                  <a:pt x="1056386" y="489838"/>
                </a:lnTo>
                <a:lnTo>
                  <a:pt x="1131316" y="539876"/>
                </a:lnTo>
                <a:lnTo>
                  <a:pt x="1128314" y="504251"/>
                </a:lnTo>
                <a:lnTo>
                  <a:pt x="1124077" y="517398"/>
                </a:lnTo>
                <a:close/>
              </a:path>
              <a:path w="1392427" h="711707">
                <a:moveTo>
                  <a:pt x="1072388" y="469138"/>
                </a:moveTo>
                <a:lnTo>
                  <a:pt x="1068451" y="472313"/>
                </a:lnTo>
                <a:lnTo>
                  <a:pt x="1124077" y="517398"/>
                </a:lnTo>
                <a:lnTo>
                  <a:pt x="1076705" y="466851"/>
                </a:lnTo>
                <a:lnTo>
                  <a:pt x="1072388" y="469138"/>
                </a:lnTo>
                <a:close/>
              </a:path>
              <a:path w="1392427" h="711707">
                <a:moveTo>
                  <a:pt x="1215644" y="635762"/>
                </a:moveTo>
                <a:lnTo>
                  <a:pt x="1215008" y="640461"/>
                </a:lnTo>
                <a:lnTo>
                  <a:pt x="1216278" y="643382"/>
                </a:lnTo>
                <a:lnTo>
                  <a:pt x="1217549" y="646302"/>
                </a:lnTo>
                <a:lnTo>
                  <a:pt x="1220851" y="648969"/>
                </a:lnTo>
                <a:lnTo>
                  <a:pt x="1226439" y="651256"/>
                </a:lnTo>
                <a:lnTo>
                  <a:pt x="1232153" y="653542"/>
                </a:lnTo>
                <a:lnTo>
                  <a:pt x="1236472" y="654050"/>
                </a:lnTo>
                <a:lnTo>
                  <a:pt x="1239520" y="652780"/>
                </a:lnTo>
                <a:lnTo>
                  <a:pt x="1242568" y="651510"/>
                </a:lnTo>
                <a:lnTo>
                  <a:pt x="1245362" y="647573"/>
                </a:lnTo>
                <a:lnTo>
                  <a:pt x="1248028" y="641095"/>
                </a:lnTo>
                <a:lnTo>
                  <a:pt x="1250696" y="634745"/>
                </a:lnTo>
                <a:lnTo>
                  <a:pt x="1251330" y="630174"/>
                </a:lnTo>
                <a:lnTo>
                  <a:pt x="1250061" y="627126"/>
                </a:lnTo>
                <a:lnTo>
                  <a:pt x="1248791" y="624205"/>
                </a:lnTo>
                <a:lnTo>
                  <a:pt x="1245489" y="621538"/>
                </a:lnTo>
                <a:lnTo>
                  <a:pt x="1239901" y="619251"/>
                </a:lnTo>
                <a:lnTo>
                  <a:pt x="1234186" y="616966"/>
                </a:lnTo>
                <a:lnTo>
                  <a:pt x="1229868" y="616457"/>
                </a:lnTo>
                <a:lnTo>
                  <a:pt x="1226820" y="617727"/>
                </a:lnTo>
                <a:lnTo>
                  <a:pt x="1223772" y="618998"/>
                </a:lnTo>
                <a:lnTo>
                  <a:pt x="1220977" y="622935"/>
                </a:lnTo>
                <a:lnTo>
                  <a:pt x="1218311" y="629412"/>
                </a:lnTo>
                <a:lnTo>
                  <a:pt x="1215644" y="635762"/>
                </a:lnTo>
                <a:close/>
              </a:path>
              <a:path w="1392427" h="711707">
                <a:moveTo>
                  <a:pt x="1286255" y="664591"/>
                </a:moveTo>
                <a:lnTo>
                  <a:pt x="1285494" y="669289"/>
                </a:lnTo>
                <a:lnTo>
                  <a:pt x="1286764" y="672211"/>
                </a:lnTo>
                <a:lnTo>
                  <a:pt x="1288033" y="675132"/>
                </a:lnTo>
                <a:lnTo>
                  <a:pt x="1291463" y="677799"/>
                </a:lnTo>
                <a:lnTo>
                  <a:pt x="1296924" y="680085"/>
                </a:lnTo>
                <a:lnTo>
                  <a:pt x="1302639" y="682370"/>
                </a:lnTo>
                <a:lnTo>
                  <a:pt x="1306956" y="682879"/>
                </a:lnTo>
                <a:lnTo>
                  <a:pt x="1310004" y="681608"/>
                </a:lnTo>
                <a:lnTo>
                  <a:pt x="1313052" y="680338"/>
                </a:lnTo>
                <a:lnTo>
                  <a:pt x="1315974" y="676401"/>
                </a:lnTo>
                <a:lnTo>
                  <a:pt x="1318641" y="669925"/>
                </a:lnTo>
                <a:lnTo>
                  <a:pt x="1321180" y="663575"/>
                </a:lnTo>
                <a:lnTo>
                  <a:pt x="1321816" y="659002"/>
                </a:lnTo>
                <a:lnTo>
                  <a:pt x="1320546" y="655955"/>
                </a:lnTo>
                <a:lnTo>
                  <a:pt x="1319402" y="653033"/>
                </a:lnTo>
                <a:lnTo>
                  <a:pt x="1315974" y="650367"/>
                </a:lnTo>
                <a:lnTo>
                  <a:pt x="1310513" y="648081"/>
                </a:lnTo>
                <a:lnTo>
                  <a:pt x="1304798" y="645794"/>
                </a:lnTo>
                <a:lnTo>
                  <a:pt x="1300352" y="645287"/>
                </a:lnTo>
                <a:lnTo>
                  <a:pt x="1297304" y="646557"/>
                </a:lnTo>
                <a:lnTo>
                  <a:pt x="1294383" y="647826"/>
                </a:lnTo>
                <a:lnTo>
                  <a:pt x="1291463" y="651763"/>
                </a:lnTo>
                <a:lnTo>
                  <a:pt x="1288796" y="658241"/>
                </a:lnTo>
                <a:lnTo>
                  <a:pt x="1286255" y="664591"/>
                </a:lnTo>
                <a:close/>
              </a:path>
              <a:path w="1392427" h="711707">
                <a:moveTo>
                  <a:pt x="1356741" y="693419"/>
                </a:moveTo>
                <a:lnTo>
                  <a:pt x="1356105" y="698119"/>
                </a:lnTo>
                <a:lnTo>
                  <a:pt x="1357376" y="701039"/>
                </a:lnTo>
                <a:lnTo>
                  <a:pt x="1358519" y="703961"/>
                </a:lnTo>
                <a:lnTo>
                  <a:pt x="1361948" y="706627"/>
                </a:lnTo>
                <a:lnTo>
                  <a:pt x="1367408" y="708913"/>
                </a:lnTo>
                <a:lnTo>
                  <a:pt x="1373124" y="711200"/>
                </a:lnTo>
                <a:lnTo>
                  <a:pt x="1377569" y="711707"/>
                </a:lnTo>
                <a:lnTo>
                  <a:pt x="1380617" y="710438"/>
                </a:lnTo>
                <a:lnTo>
                  <a:pt x="1383665" y="709168"/>
                </a:lnTo>
                <a:lnTo>
                  <a:pt x="1386458" y="705231"/>
                </a:lnTo>
                <a:lnTo>
                  <a:pt x="1389126" y="698754"/>
                </a:lnTo>
                <a:lnTo>
                  <a:pt x="1391666" y="692404"/>
                </a:lnTo>
                <a:lnTo>
                  <a:pt x="1392427" y="687832"/>
                </a:lnTo>
                <a:lnTo>
                  <a:pt x="1391157" y="684783"/>
                </a:lnTo>
                <a:lnTo>
                  <a:pt x="1389888" y="681863"/>
                </a:lnTo>
                <a:lnTo>
                  <a:pt x="1386458" y="679195"/>
                </a:lnTo>
                <a:lnTo>
                  <a:pt x="1380998" y="676910"/>
                </a:lnTo>
                <a:lnTo>
                  <a:pt x="1375282" y="674624"/>
                </a:lnTo>
                <a:lnTo>
                  <a:pt x="1370965" y="674116"/>
                </a:lnTo>
                <a:lnTo>
                  <a:pt x="1367917" y="675386"/>
                </a:lnTo>
                <a:lnTo>
                  <a:pt x="1364869" y="676656"/>
                </a:lnTo>
                <a:lnTo>
                  <a:pt x="1361948" y="680593"/>
                </a:lnTo>
                <a:lnTo>
                  <a:pt x="1359280" y="687069"/>
                </a:lnTo>
                <a:lnTo>
                  <a:pt x="1356741" y="693419"/>
                </a:lnTo>
                <a:close/>
              </a:path>
              <a:path w="1392427" h="711707">
                <a:moveTo>
                  <a:pt x="1106931" y="465708"/>
                </a:moveTo>
                <a:lnTo>
                  <a:pt x="1124077" y="517398"/>
                </a:lnTo>
                <a:lnTo>
                  <a:pt x="1110823" y="467478"/>
                </a:lnTo>
                <a:lnTo>
                  <a:pt x="1106931" y="465708"/>
                </a:lnTo>
                <a:close/>
              </a:path>
              <a:path w="1392427" h="711707">
                <a:moveTo>
                  <a:pt x="784351" y="336804"/>
                </a:moveTo>
                <a:lnTo>
                  <a:pt x="778764" y="332994"/>
                </a:lnTo>
                <a:lnTo>
                  <a:pt x="771398" y="330073"/>
                </a:lnTo>
                <a:lnTo>
                  <a:pt x="765809" y="426338"/>
                </a:lnTo>
                <a:lnTo>
                  <a:pt x="765463" y="450809"/>
                </a:lnTo>
                <a:lnTo>
                  <a:pt x="777240" y="446405"/>
                </a:lnTo>
                <a:lnTo>
                  <a:pt x="770636" y="423291"/>
                </a:lnTo>
                <a:lnTo>
                  <a:pt x="775080" y="419100"/>
                </a:lnTo>
                <a:lnTo>
                  <a:pt x="779018" y="413638"/>
                </a:lnTo>
                <a:lnTo>
                  <a:pt x="782954" y="408305"/>
                </a:lnTo>
                <a:lnTo>
                  <a:pt x="788880" y="438565"/>
                </a:lnTo>
                <a:lnTo>
                  <a:pt x="798068" y="429260"/>
                </a:lnTo>
                <a:lnTo>
                  <a:pt x="794003" y="381635"/>
                </a:lnTo>
                <a:lnTo>
                  <a:pt x="795274" y="375157"/>
                </a:lnTo>
                <a:lnTo>
                  <a:pt x="796417" y="368681"/>
                </a:lnTo>
                <a:lnTo>
                  <a:pt x="798068" y="429260"/>
                </a:lnTo>
                <a:lnTo>
                  <a:pt x="801070" y="425479"/>
                </a:lnTo>
                <a:lnTo>
                  <a:pt x="807810" y="414954"/>
                </a:lnTo>
                <a:lnTo>
                  <a:pt x="813434" y="402970"/>
                </a:lnTo>
                <a:lnTo>
                  <a:pt x="815441" y="397872"/>
                </a:lnTo>
                <a:lnTo>
                  <a:pt x="819200" y="385413"/>
                </a:lnTo>
                <a:lnTo>
                  <a:pt x="821181" y="373506"/>
                </a:lnTo>
                <a:lnTo>
                  <a:pt x="821242" y="372721"/>
                </a:lnTo>
                <a:lnTo>
                  <a:pt x="821030" y="359727"/>
                </a:lnTo>
                <a:lnTo>
                  <a:pt x="818388" y="347725"/>
                </a:lnTo>
                <a:lnTo>
                  <a:pt x="815721" y="339979"/>
                </a:lnTo>
                <a:lnTo>
                  <a:pt x="811149" y="332994"/>
                </a:lnTo>
                <a:lnTo>
                  <a:pt x="804799" y="326770"/>
                </a:lnTo>
                <a:lnTo>
                  <a:pt x="802293" y="324470"/>
                </a:lnTo>
                <a:lnTo>
                  <a:pt x="796417" y="362585"/>
                </a:lnTo>
                <a:lnTo>
                  <a:pt x="795401" y="356869"/>
                </a:lnTo>
                <a:lnTo>
                  <a:pt x="794384" y="351155"/>
                </a:lnTo>
                <a:lnTo>
                  <a:pt x="792099" y="388238"/>
                </a:lnTo>
                <a:lnTo>
                  <a:pt x="789304" y="394843"/>
                </a:lnTo>
                <a:lnTo>
                  <a:pt x="786383" y="402081"/>
                </a:lnTo>
                <a:lnTo>
                  <a:pt x="788162" y="341375"/>
                </a:lnTo>
                <a:lnTo>
                  <a:pt x="784351" y="336804"/>
                </a:lnTo>
                <a:close/>
              </a:path>
              <a:path w="1392427" h="711707">
                <a:moveTo>
                  <a:pt x="653399" y="261148"/>
                </a:moveTo>
                <a:lnTo>
                  <a:pt x="647192" y="297561"/>
                </a:lnTo>
                <a:lnTo>
                  <a:pt x="647700" y="303149"/>
                </a:lnTo>
                <a:lnTo>
                  <a:pt x="653399" y="261148"/>
                </a:lnTo>
                <a:close/>
              </a:path>
              <a:path w="1392427" h="711707">
                <a:moveTo>
                  <a:pt x="506729" y="413638"/>
                </a:moveTo>
                <a:lnTo>
                  <a:pt x="509524" y="415163"/>
                </a:lnTo>
                <a:lnTo>
                  <a:pt x="513588" y="416941"/>
                </a:lnTo>
                <a:lnTo>
                  <a:pt x="517778" y="418464"/>
                </a:lnTo>
                <a:lnTo>
                  <a:pt x="520826" y="419354"/>
                </a:lnTo>
                <a:lnTo>
                  <a:pt x="524128" y="419481"/>
                </a:lnTo>
                <a:lnTo>
                  <a:pt x="526796" y="417194"/>
                </a:lnTo>
                <a:lnTo>
                  <a:pt x="552069" y="355219"/>
                </a:lnTo>
                <a:lnTo>
                  <a:pt x="554101" y="359791"/>
                </a:lnTo>
                <a:lnTo>
                  <a:pt x="556132" y="363855"/>
                </a:lnTo>
                <a:lnTo>
                  <a:pt x="561975" y="330962"/>
                </a:lnTo>
                <a:lnTo>
                  <a:pt x="582168" y="281558"/>
                </a:lnTo>
                <a:lnTo>
                  <a:pt x="566763" y="344027"/>
                </a:lnTo>
                <a:lnTo>
                  <a:pt x="564515" y="376936"/>
                </a:lnTo>
                <a:lnTo>
                  <a:pt x="566927" y="379730"/>
                </a:lnTo>
                <a:lnTo>
                  <a:pt x="572066" y="354567"/>
                </a:lnTo>
                <a:lnTo>
                  <a:pt x="572770" y="355726"/>
                </a:lnTo>
                <a:lnTo>
                  <a:pt x="576706" y="362076"/>
                </a:lnTo>
                <a:lnTo>
                  <a:pt x="581787" y="366522"/>
                </a:lnTo>
                <a:lnTo>
                  <a:pt x="588009" y="369062"/>
                </a:lnTo>
                <a:lnTo>
                  <a:pt x="587628" y="278638"/>
                </a:lnTo>
                <a:lnTo>
                  <a:pt x="588009" y="259587"/>
                </a:lnTo>
                <a:lnTo>
                  <a:pt x="594868" y="242824"/>
                </a:lnTo>
                <a:lnTo>
                  <a:pt x="595122" y="240664"/>
                </a:lnTo>
                <a:lnTo>
                  <a:pt x="593344" y="237998"/>
                </a:lnTo>
                <a:lnTo>
                  <a:pt x="586486" y="234442"/>
                </a:lnTo>
                <a:lnTo>
                  <a:pt x="580390" y="232410"/>
                </a:lnTo>
                <a:lnTo>
                  <a:pt x="577342" y="232282"/>
                </a:lnTo>
                <a:lnTo>
                  <a:pt x="574801" y="234695"/>
                </a:lnTo>
                <a:lnTo>
                  <a:pt x="504063" y="407924"/>
                </a:lnTo>
                <a:lnTo>
                  <a:pt x="503808" y="410718"/>
                </a:lnTo>
                <a:lnTo>
                  <a:pt x="506729" y="413638"/>
                </a:lnTo>
                <a:close/>
              </a:path>
              <a:path w="1392427" h="711707">
                <a:moveTo>
                  <a:pt x="256031" y="156718"/>
                </a:moveTo>
                <a:lnTo>
                  <a:pt x="321437" y="189356"/>
                </a:lnTo>
                <a:lnTo>
                  <a:pt x="258825" y="152145"/>
                </a:lnTo>
                <a:lnTo>
                  <a:pt x="256031" y="156718"/>
                </a:lnTo>
                <a:close/>
              </a:path>
              <a:path w="1392427" h="711707">
                <a:moveTo>
                  <a:pt x="253746" y="161670"/>
                </a:moveTo>
                <a:lnTo>
                  <a:pt x="246888" y="178307"/>
                </a:lnTo>
                <a:lnTo>
                  <a:pt x="328549" y="211708"/>
                </a:lnTo>
                <a:lnTo>
                  <a:pt x="253746" y="161670"/>
                </a:lnTo>
                <a:close/>
              </a:path>
              <a:path w="1392427" h="711707">
                <a:moveTo>
                  <a:pt x="124205" y="46481"/>
                </a:moveTo>
                <a:lnTo>
                  <a:pt x="121284" y="44450"/>
                </a:lnTo>
                <a:lnTo>
                  <a:pt x="118237" y="43052"/>
                </a:lnTo>
                <a:lnTo>
                  <a:pt x="113538" y="41148"/>
                </a:lnTo>
                <a:lnTo>
                  <a:pt x="109981" y="40005"/>
                </a:lnTo>
                <a:lnTo>
                  <a:pt x="107061" y="39243"/>
                </a:lnTo>
                <a:lnTo>
                  <a:pt x="104267" y="39497"/>
                </a:lnTo>
                <a:lnTo>
                  <a:pt x="101726" y="41529"/>
                </a:lnTo>
                <a:lnTo>
                  <a:pt x="25400" y="129539"/>
                </a:lnTo>
                <a:lnTo>
                  <a:pt x="24383" y="129158"/>
                </a:lnTo>
                <a:lnTo>
                  <a:pt x="31242" y="12700"/>
                </a:lnTo>
                <a:lnTo>
                  <a:pt x="30861" y="10160"/>
                </a:lnTo>
                <a:lnTo>
                  <a:pt x="28828" y="7238"/>
                </a:lnTo>
                <a:lnTo>
                  <a:pt x="22478" y="3937"/>
                </a:lnTo>
                <a:lnTo>
                  <a:pt x="15875" y="1269"/>
                </a:lnTo>
                <a:lnTo>
                  <a:pt x="9651" y="0"/>
                </a:lnTo>
                <a:lnTo>
                  <a:pt x="6857" y="2539"/>
                </a:lnTo>
                <a:lnTo>
                  <a:pt x="6223" y="5333"/>
                </a:lnTo>
                <a:lnTo>
                  <a:pt x="5969" y="8636"/>
                </a:lnTo>
                <a:lnTo>
                  <a:pt x="0" y="143637"/>
                </a:lnTo>
                <a:lnTo>
                  <a:pt x="0" y="144652"/>
                </a:lnTo>
                <a:lnTo>
                  <a:pt x="3682" y="149987"/>
                </a:lnTo>
                <a:lnTo>
                  <a:pt x="10795" y="153797"/>
                </a:lnTo>
                <a:lnTo>
                  <a:pt x="13589" y="154939"/>
                </a:lnTo>
                <a:lnTo>
                  <a:pt x="16255" y="156082"/>
                </a:lnTo>
                <a:lnTo>
                  <a:pt x="20574" y="157606"/>
                </a:lnTo>
                <a:lnTo>
                  <a:pt x="24002" y="158495"/>
                </a:lnTo>
                <a:lnTo>
                  <a:pt x="27813" y="158623"/>
                </a:lnTo>
                <a:lnTo>
                  <a:pt x="31115" y="156337"/>
                </a:lnTo>
                <a:lnTo>
                  <a:pt x="121539" y="55880"/>
                </a:lnTo>
                <a:lnTo>
                  <a:pt x="122427" y="54737"/>
                </a:lnTo>
                <a:lnTo>
                  <a:pt x="124332" y="52069"/>
                </a:lnTo>
                <a:lnTo>
                  <a:pt x="125475" y="49149"/>
                </a:lnTo>
                <a:lnTo>
                  <a:pt x="124205" y="46481"/>
                </a:lnTo>
                <a:close/>
              </a:path>
              <a:path w="1392427" h="711707">
                <a:moveTo>
                  <a:pt x="120396" y="200787"/>
                </a:moveTo>
                <a:lnTo>
                  <a:pt x="124841" y="202564"/>
                </a:lnTo>
                <a:lnTo>
                  <a:pt x="132079" y="205486"/>
                </a:lnTo>
                <a:lnTo>
                  <a:pt x="138938" y="207263"/>
                </a:lnTo>
                <a:lnTo>
                  <a:pt x="145669" y="208025"/>
                </a:lnTo>
                <a:lnTo>
                  <a:pt x="152273" y="208661"/>
                </a:lnTo>
                <a:lnTo>
                  <a:pt x="158496" y="208280"/>
                </a:lnTo>
                <a:lnTo>
                  <a:pt x="164211" y="206629"/>
                </a:lnTo>
                <a:lnTo>
                  <a:pt x="169925" y="204977"/>
                </a:lnTo>
                <a:lnTo>
                  <a:pt x="175005" y="202183"/>
                </a:lnTo>
                <a:lnTo>
                  <a:pt x="179324" y="198119"/>
                </a:lnTo>
                <a:lnTo>
                  <a:pt x="183642" y="194182"/>
                </a:lnTo>
                <a:lnTo>
                  <a:pt x="187198" y="188975"/>
                </a:lnTo>
                <a:lnTo>
                  <a:pt x="189738" y="182625"/>
                </a:lnTo>
                <a:lnTo>
                  <a:pt x="191897" y="177292"/>
                </a:lnTo>
                <a:lnTo>
                  <a:pt x="192913" y="172338"/>
                </a:lnTo>
                <a:lnTo>
                  <a:pt x="192658" y="167767"/>
                </a:lnTo>
                <a:lnTo>
                  <a:pt x="192531" y="163194"/>
                </a:lnTo>
                <a:lnTo>
                  <a:pt x="191516" y="158876"/>
                </a:lnTo>
                <a:lnTo>
                  <a:pt x="189611" y="154939"/>
                </a:lnTo>
                <a:lnTo>
                  <a:pt x="187832" y="151002"/>
                </a:lnTo>
                <a:lnTo>
                  <a:pt x="185420" y="147193"/>
                </a:lnTo>
                <a:lnTo>
                  <a:pt x="182372" y="143763"/>
                </a:lnTo>
                <a:lnTo>
                  <a:pt x="179450" y="140335"/>
                </a:lnTo>
                <a:lnTo>
                  <a:pt x="176275" y="136906"/>
                </a:lnTo>
                <a:lnTo>
                  <a:pt x="172974" y="133857"/>
                </a:lnTo>
                <a:lnTo>
                  <a:pt x="169672" y="130682"/>
                </a:lnTo>
                <a:lnTo>
                  <a:pt x="166497" y="127507"/>
                </a:lnTo>
                <a:lnTo>
                  <a:pt x="163322" y="124587"/>
                </a:lnTo>
                <a:lnTo>
                  <a:pt x="160147" y="121538"/>
                </a:lnTo>
                <a:lnTo>
                  <a:pt x="157479" y="118491"/>
                </a:lnTo>
                <a:lnTo>
                  <a:pt x="155321" y="115443"/>
                </a:lnTo>
                <a:lnTo>
                  <a:pt x="153162" y="112394"/>
                </a:lnTo>
                <a:lnTo>
                  <a:pt x="151638" y="109347"/>
                </a:lnTo>
                <a:lnTo>
                  <a:pt x="150749" y="106172"/>
                </a:lnTo>
                <a:lnTo>
                  <a:pt x="149859" y="102997"/>
                </a:lnTo>
                <a:lnTo>
                  <a:pt x="150241" y="99568"/>
                </a:lnTo>
                <a:lnTo>
                  <a:pt x="151638" y="96012"/>
                </a:lnTo>
                <a:lnTo>
                  <a:pt x="152780" y="93472"/>
                </a:lnTo>
                <a:lnTo>
                  <a:pt x="156082" y="89407"/>
                </a:lnTo>
                <a:lnTo>
                  <a:pt x="160147" y="86232"/>
                </a:lnTo>
                <a:lnTo>
                  <a:pt x="162687" y="85470"/>
                </a:lnTo>
                <a:lnTo>
                  <a:pt x="165226" y="84581"/>
                </a:lnTo>
                <a:lnTo>
                  <a:pt x="168148" y="84327"/>
                </a:lnTo>
                <a:lnTo>
                  <a:pt x="171450" y="84708"/>
                </a:lnTo>
                <a:lnTo>
                  <a:pt x="174751" y="84962"/>
                </a:lnTo>
                <a:lnTo>
                  <a:pt x="178307" y="85979"/>
                </a:lnTo>
                <a:lnTo>
                  <a:pt x="182118" y="87502"/>
                </a:lnTo>
                <a:lnTo>
                  <a:pt x="186436" y="89281"/>
                </a:lnTo>
                <a:lnTo>
                  <a:pt x="190119" y="91439"/>
                </a:lnTo>
                <a:lnTo>
                  <a:pt x="193040" y="93725"/>
                </a:lnTo>
                <a:lnTo>
                  <a:pt x="195961" y="96138"/>
                </a:lnTo>
                <a:lnTo>
                  <a:pt x="200405" y="100583"/>
                </a:lnTo>
                <a:lnTo>
                  <a:pt x="204089" y="104648"/>
                </a:lnTo>
                <a:lnTo>
                  <a:pt x="206375" y="107950"/>
                </a:lnTo>
                <a:lnTo>
                  <a:pt x="209296" y="109600"/>
                </a:lnTo>
                <a:lnTo>
                  <a:pt x="212344" y="107695"/>
                </a:lnTo>
                <a:lnTo>
                  <a:pt x="214122" y="104648"/>
                </a:lnTo>
                <a:lnTo>
                  <a:pt x="215392" y="101726"/>
                </a:lnTo>
                <a:lnTo>
                  <a:pt x="216662" y="97917"/>
                </a:lnTo>
                <a:lnTo>
                  <a:pt x="217297" y="95250"/>
                </a:lnTo>
                <a:lnTo>
                  <a:pt x="217297" y="92456"/>
                </a:lnTo>
                <a:lnTo>
                  <a:pt x="215646" y="89281"/>
                </a:lnTo>
                <a:lnTo>
                  <a:pt x="213105" y="86106"/>
                </a:lnTo>
                <a:lnTo>
                  <a:pt x="209676" y="82550"/>
                </a:lnTo>
                <a:lnTo>
                  <a:pt x="204977" y="78739"/>
                </a:lnTo>
                <a:lnTo>
                  <a:pt x="202311" y="76835"/>
                </a:lnTo>
                <a:lnTo>
                  <a:pt x="199263" y="74930"/>
                </a:lnTo>
                <a:lnTo>
                  <a:pt x="196088" y="73025"/>
                </a:lnTo>
                <a:lnTo>
                  <a:pt x="192913" y="71374"/>
                </a:lnTo>
                <a:lnTo>
                  <a:pt x="189611" y="69976"/>
                </a:lnTo>
                <a:lnTo>
                  <a:pt x="182118" y="66929"/>
                </a:lnTo>
                <a:lnTo>
                  <a:pt x="175132" y="65277"/>
                </a:lnTo>
                <a:lnTo>
                  <a:pt x="168655" y="65024"/>
                </a:lnTo>
                <a:lnTo>
                  <a:pt x="162178" y="64643"/>
                </a:lnTo>
                <a:lnTo>
                  <a:pt x="156337" y="65405"/>
                </a:lnTo>
                <a:lnTo>
                  <a:pt x="151256" y="67310"/>
                </a:lnTo>
                <a:lnTo>
                  <a:pt x="146050" y="69087"/>
                </a:lnTo>
                <a:lnTo>
                  <a:pt x="141604" y="71881"/>
                </a:lnTo>
                <a:lnTo>
                  <a:pt x="137922" y="75564"/>
                </a:lnTo>
                <a:lnTo>
                  <a:pt x="134239" y="79248"/>
                </a:lnTo>
                <a:lnTo>
                  <a:pt x="131445" y="83438"/>
                </a:lnTo>
                <a:lnTo>
                  <a:pt x="129413" y="88392"/>
                </a:lnTo>
                <a:lnTo>
                  <a:pt x="127126" y="93852"/>
                </a:lnTo>
                <a:lnTo>
                  <a:pt x="126111" y="98932"/>
                </a:lnTo>
                <a:lnTo>
                  <a:pt x="126365" y="103631"/>
                </a:lnTo>
                <a:lnTo>
                  <a:pt x="126492" y="108331"/>
                </a:lnTo>
                <a:lnTo>
                  <a:pt x="127507" y="112649"/>
                </a:lnTo>
                <a:lnTo>
                  <a:pt x="129286" y="116712"/>
                </a:lnTo>
                <a:lnTo>
                  <a:pt x="131064" y="120776"/>
                </a:lnTo>
                <a:lnTo>
                  <a:pt x="133350" y="124587"/>
                </a:lnTo>
                <a:lnTo>
                  <a:pt x="136271" y="128016"/>
                </a:lnTo>
                <a:lnTo>
                  <a:pt x="139192" y="131572"/>
                </a:lnTo>
                <a:lnTo>
                  <a:pt x="142240" y="134874"/>
                </a:lnTo>
                <a:lnTo>
                  <a:pt x="145542" y="138049"/>
                </a:lnTo>
                <a:lnTo>
                  <a:pt x="148844" y="141224"/>
                </a:lnTo>
                <a:lnTo>
                  <a:pt x="152019" y="144272"/>
                </a:lnTo>
                <a:lnTo>
                  <a:pt x="155067" y="147193"/>
                </a:lnTo>
                <a:lnTo>
                  <a:pt x="158115" y="150113"/>
                </a:lnTo>
                <a:lnTo>
                  <a:pt x="160781" y="153035"/>
                </a:lnTo>
                <a:lnTo>
                  <a:pt x="162941" y="156082"/>
                </a:lnTo>
                <a:lnTo>
                  <a:pt x="165226" y="159131"/>
                </a:lnTo>
                <a:lnTo>
                  <a:pt x="166624" y="162179"/>
                </a:lnTo>
                <a:lnTo>
                  <a:pt x="167513" y="165354"/>
                </a:lnTo>
                <a:lnTo>
                  <a:pt x="168275" y="168401"/>
                </a:lnTo>
                <a:lnTo>
                  <a:pt x="168021" y="171704"/>
                </a:lnTo>
                <a:lnTo>
                  <a:pt x="166624" y="175260"/>
                </a:lnTo>
                <a:lnTo>
                  <a:pt x="165226" y="178688"/>
                </a:lnTo>
                <a:lnTo>
                  <a:pt x="163322" y="181356"/>
                </a:lnTo>
                <a:lnTo>
                  <a:pt x="158876" y="185293"/>
                </a:lnTo>
                <a:lnTo>
                  <a:pt x="156209" y="186562"/>
                </a:lnTo>
                <a:lnTo>
                  <a:pt x="153289" y="187198"/>
                </a:lnTo>
                <a:lnTo>
                  <a:pt x="150368" y="187960"/>
                </a:lnTo>
                <a:lnTo>
                  <a:pt x="147193" y="188087"/>
                </a:lnTo>
                <a:lnTo>
                  <a:pt x="143637" y="187579"/>
                </a:lnTo>
                <a:lnTo>
                  <a:pt x="140207" y="187070"/>
                </a:lnTo>
                <a:lnTo>
                  <a:pt x="136525" y="186055"/>
                </a:lnTo>
                <a:lnTo>
                  <a:pt x="132715" y="184531"/>
                </a:lnTo>
                <a:lnTo>
                  <a:pt x="127507" y="182499"/>
                </a:lnTo>
                <a:lnTo>
                  <a:pt x="123317" y="179958"/>
                </a:lnTo>
                <a:lnTo>
                  <a:pt x="119888" y="177164"/>
                </a:lnTo>
                <a:lnTo>
                  <a:pt x="116331" y="174244"/>
                </a:lnTo>
                <a:lnTo>
                  <a:pt x="113538" y="171450"/>
                </a:lnTo>
                <a:lnTo>
                  <a:pt x="111251" y="168782"/>
                </a:lnTo>
                <a:lnTo>
                  <a:pt x="107061" y="163830"/>
                </a:lnTo>
                <a:lnTo>
                  <a:pt x="104140" y="159766"/>
                </a:lnTo>
                <a:lnTo>
                  <a:pt x="100583" y="157733"/>
                </a:lnTo>
                <a:lnTo>
                  <a:pt x="97536" y="159638"/>
                </a:lnTo>
                <a:lnTo>
                  <a:pt x="95630" y="162687"/>
                </a:lnTo>
                <a:lnTo>
                  <a:pt x="94233" y="165862"/>
                </a:lnTo>
                <a:lnTo>
                  <a:pt x="92964" y="168782"/>
                </a:lnTo>
                <a:lnTo>
                  <a:pt x="92075" y="172974"/>
                </a:lnTo>
                <a:lnTo>
                  <a:pt x="92075" y="176402"/>
                </a:lnTo>
                <a:lnTo>
                  <a:pt x="93345" y="179069"/>
                </a:lnTo>
                <a:lnTo>
                  <a:pt x="96266" y="182752"/>
                </a:lnTo>
                <a:lnTo>
                  <a:pt x="100202" y="187070"/>
                </a:lnTo>
                <a:lnTo>
                  <a:pt x="102997" y="189356"/>
                </a:lnTo>
                <a:lnTo>
                  <a:pt x="105791" y="191769"/>
                </a:lnTo>
                <a:lnTo>
                  <a:pt x="108966" y="194056"/>
                </a:lnTo>
                <a:lnTo>
                  <a:pt x="112649" y="196342"/>
                </a:lnTo>
                <a:lnTo>
                  <a:pt x="116331" y="198627"/>
                </a:lnTo>
                <a:lnTo>
                  <a:pt x="120396" y="200787"/>
                </a:lnTo>
                <a:close/>
              </a:path>
              <a:path w="1392427" h="711707">
                <a:moveTo>
                  <a:pt x="334381" y="133941"/>
                </a:moveTo>
                <a:lnTo>
                  <a:pt x="324883" y="126526"/>
                </a:lnTo>
                <a:lnTo>
                  <a:pt x="326144" y="164209"/>
                </a:lnTo>
                <a:lnTo>
                  <a:pt x="328549" y="211708"/>
                </a:lnTo>
                <a:lnTo>
                  <a:pt x="330834" y="212598"/>
                </a:lnTo>
                <a:lnTo>
                  <a:pt x="335661" y="211962"/>
                </a:lnTo>
                <a:lnTo>
                  <a:pt x="339978" y="209042"/>
                </a:lnTo>
                <a:lnTo>
                  <a:pt x="341502" y="205358"/>
                </a:lnTo>
                <a:lnTo>
                  <a:pt x="343153" y="201294"/>
                </a:lnTo>
                <a:lnTo>
                  <a:pt x="346455" y="193167"/>
                </a:lnTo>
                <a:lnTo>
                  <a:pt x="348615" y="185166"/>
                </a:lnTo>
                <a:lnTo>
                  <a:pt x="349376" y="177164"/>
                </a:lnTo>
                <a:lnTo>
                  <a:pt x="350266" y="169291"/>
                </a:lnTo>
                <a:lnTo>
                  <a:pt x="349503" y="161670"/>
                </a:lnTo>
                <a:lnTo>
                  <a:pt x="347345" y="154686"/>
                </a:lnTo>
                <a:lnTo>
                  <a:pt x="345058" y="147574"/>
                </a:lnTo>
                <a:lnTo>
                  <a:pt x="341122" y="141097"/>
                </a:lnTo>
                <a:lnTo>
                  <a:pt x="335533" y="135127"/>
                </a:lnTo>
                <a:lnTo>
                  <a:pt x="334381" y="133941"/>
                </a:lnTo>
                <a:close/>
              </a:path>
              <a:path w="1392427" h="711707">
                <a:moveTo>
                  <a:pt x="277368" y="115188"/>
                </a:moveTo>
                <a:lnTo>
                  <a:pt x="269621" y="141097"/>
                </a:lnTo>
                <a:lnTo>
                  <a:pt x="321437" y="189356"/>
                </a:lnTo>
                <a:lnTo>
                  <a:pt x="282955" y="135127"/>
                </a:lnTo>
                <a:lnTo>
                  <a:pt x="288036" y="134747"/>
                </a:lnTo>
                <a:lnTo>
                  <a:pt x="293243" y="134366"/>
                </a:lnTo>
                <a:lnTo>
                  <a:pt x="321437" y="189356"/>
                </a:lnTo>
                <a:lnTo>
                  <a:pt x="308173" y="139388"/>
                </a:lnTo>
                <a:lnTo>
                  <a:pt x="318874" y="147372"/>
                </a:lnTo>
                <a:lnTo>
                  <a:pt x="310815" y="119545"/>
                </a:lnTo>
                <a:lnTo>
                  <a:pt x="304165" y="137541"/>
                </a:lnTo>
                <a:lnTo>
                  <a:pt x="298576" y="135255"/>
                </a:lnTo>
                <a:lnTo>
                  <a:pt x="298244" y="115998"/>
                </a:lnTo>
                <a:lnTo>
                  <a:pt x="286003" y="114935"/>
                </a:lnTo>
                <a:lnTo>
                  <a:pt x="278256" y="136398"/>
                </a:lnTo>
                <a:lnTo>
                  <a:pt x="273939" y="138683"/>
                </a:lnTo>
                <a:lnTo>
                  <a:pt x="277368" y="115188"/>
                </a:lnTo>
                <a:close/>
              </a:path>
              <a:path w="1392427" h="711707">
                <a:moveTo>
                  <a:pt x="310815" y="119545"/>
                </a:moveTo>
                <a:lnTo>
                  <a:pt x="298244" y="115998"/>
                </a:lnTo>
                <a:lnTo>
                  <a:pt x="298576" y="135255"/>
                </a:lnTo>
                <a:lnTo>
                  <a:pt x="304165" y="137541"/>
                </a:lnTo>
                <a:lnTo>
                  <a:pt x="310815" y="119545"/>
                </a:lnTo>
                <a:close/>
              </a:path>
              <a:path w="1392427" h="711707">
                <a:moveTo>
                  <a:pt x="277368" y="115188"/>
                </a:moveTo>
                <a:lnTo>
                  <a:pt x="273939" y="138683"/>
                </a:lnTo>
                <a:lnTo>
                  <a:pt x="278256" y="136398"/>
                </a:lnTo>
                <a:lnTo>
                  <a:pt x="286003" y="114935"/>
                </a:lnTo>
                <a:lnTo>
                  <a:pt x="277368" y="115188"/>
                </a:lnTo>
                <a:close/>
              </a:path>
              <a:path w="1392427" h="711707">
                <a:moveTo>
                  <a:pt x="262381" y="148208"/>
                </a:moveTo>
                <a:lnTo>
                  <a:pt x="265811" y="144272"/>
                </a:lnTo>
                <a:lnTo>
                  <a:pt x="269240" y="117093"/>
                </a:lnTo>
                <a:lnTo>
                  <a:pt x="261620" y="120904"/>
                </a:lnTo>
                <a:lnTo>
                  <a:pt x="260562" y="121446"/>
                </a:lnTo>
                <a:lnTo>
                  <a:pt x="262381" y="148208"/>
                </a:lnTo>
                <a:close/>
              </a:path>
              <a:path w="1392427" h="711707">
                <a:moveTo>
                  <a:pt x="240919" y="137668"/>
                </a:moveTo>
                <a:lnTo>
                  <a:pt x="237465" y="142049"/>
                </a:lnTo>
                <a:lnTo>
                  <a:pt x="230780" y="152572"/>
                </a:lnTo>
                <a:lnTo>
                  <a:pt x="225044" y="164719"/>
                </a:lnTo>
                <a:lnTo>
                  <a:pt x="222412" y="171663"/>
                </a:lnTo>
                <a:lnTo>
                  <a:pt x="218808" y="184141"/>
                </a:lnTo>
                <a:lnTo>
                  <a:pt x="216916" y="195833"/>
                </a:lnTo>
                <a:lnTo>
                  <a:pt x="216840" y="196864"/>
                </a:lnTo>
                <a:lnTo>
                  <a:pt x="217248" y="209922"/>
                </a:lnTo>
                <a:lnTo>
                  <a:pt x="220218" y="221742"/>
                </a:lnTo>
                <a:lnTo>
                  <a:pt x="223139" y="229488"/>
                </a:lnTo>
                <a:lnTo>
                  <a:pt x="227838" y="236347"/>
                </a:lnTo>
                <a:lnTo>
                  <a:pt x="234315" y="242316"/>
                </a:lnTo>
                <a:lnTo>
                  <a:pt x="247238" y="251627"/>
                </a:lnTo>
                <a:lnTo>
                  <a:pt x="259461" y="257556"/>
                </a:lnTo>
                <a:lnTo>
                  <a:pt x="265302" y="259969"/>
                </a:lnTo>
                <a:lnTo>
                  <a:pt x="271018" y="261747"/>
                </a:lnTo>
                <a:lnTo>
                  <a:pt x="276605" y="263017"/>
                </a:lnTo>
                <a:lnTo>
                  <a:pt x="282067" y="264287"/>
                </a:lnTo>
                <a:lnTo>
                  <a:pt x="287020" y="265175"/>
                </a:lnTo>
                <a:lnTo>
                  <a:pt x="291465" y="265683"/>
                </a:lnTo>
                <a:lnTo>
                  <a:pt x="295909" y="266192"/>
                </a:lnTo>
                <a:lnTo>
                  <a:pt x="302514" y="266192"/>
                </a:lnTo>
                <a:lnTo>
                  <a:pt x="305434" y="266064"/>
                </a:lnTo>
                <a:lnTo>
                  <a:pt x="307213" y="265938"/>
                </a:lnTo>
                <a:lnTo>
                  <a:pt x="309879" y="264541"/>
                </a:lnTo>
                <a:lnTo>
                  <a:pt x="312166" y="261619"/>
                </a:lnTo>
                <a:lnTo>
                  <a:pt x="313563" y="258825"/>
                </a:lnTo>
                <a:lnTo>
                  <a:pt x="314705" y="256031"/>
                </a:lnTo>
                <a:lnTo>
                  <a:pt x="315595" y="253364"/>
                </a:lnTo>
                <a:lnTo>
                  <a:pt x="315975" y="250444"/>
                </a:lnTo>
                <a:lnTo>
                  <a:pt x="313944" y="247395"/>
                </a:lnTo>
                <a:lnTo>
                  <a:pt x="310896" y="246761"/>
                </a:lnTo>
                <a:lnTo>
                  <a:pt x="302641" y="246761"/>
                </a:lnTo>
                <a:lnTo>
                  <a:pt x="298703" y="246633"/>
                </a:lnTo>
                <a:lnTo>
                  <a:pt x="294894" y="246506"/>
                </a:lnTo>
                <a:lnTo>
                  <a:pt x="290449" y="245872"/>
                </a:lnTo>
                <a:lnTo>
                  <a:pt x="285496" y="244982"/>
                </a:lnTo>
                <a:lnTo>
                  <a:pt x="280416" y="244094"/>
                </a:lnTo>
                <a:lnTo>
                  <a:pt x="274954" y="242443"/>
                </a:lnTo>
                <a:lnTo>
                  <a:pt x="269113" y="239902"/>
                </a:lnTo>
                <a:lnTo>
                  <a:pt x="261620" y="236855"/>
                </a:lnTo>
                <a:lnTo>
                  <a:pt x="255777" y="233299"/>
                </a:lnTo>
                <a:lnTo>
                  <a:pt x="251459" y="229107"/>
                </a:lnTo>
                <a:lnTo>
                  <a:pt x="247142" y="224789"/>
                </a:lnTo>
                <a:lnTo>
                  <a:pt x="244094" y="220091"/>
                </a:lnTo>
                <a:lnTo>
                  <a:pt x="242570" y="214756"/>
                </a:lnTo>
                <a:lnTo>
                  <a:pt x="240919" y="209550"/>
                </a:lnTo>
                <a:lnTo>
                  <a:pt x="240538" y="203835"/>
                </a:lnTo>
                <a:lnTo>
                  <a:pt x="241426" y="197738"/>
                </a:lnTo>
                <a:lnTo>
                  <a:pt x="242316" y="191769"/>
                </a:lnTo>
                <a:lnTo>
                  <a:pt x="244094" y="185166"/>
                </a:lnTo>
                <a:lnTo>
                  <a:pt x="246888" y="178307"/>
                </a:lnTo>
                <a:lnTo>
                  <a:pt x="253746" y="161670"/>
                </a:lnTo>
                <a:lnTo>
                  <a:pt x="328549" y="211708"/>
                </a:lnTo>
                <a:lnTo>
                  <a:pt x="326144" y="164209"/>
                </a:lnTo>
                <a:lnTo>
                  <a:pt x="324883" y="126526"/>
                </a:lnTo>
                <a:lnTo>
                  <a:pt x="312674" y="120268"/>
                </a:lnTo>
                <a:lnTo>
                  <a:pt x="310815" y="119545"/>
                </a:lnTo>
                <a:lnTo>
                  <a:pt x="318874" y="147372"/>
                </a:lnTo>
                <a:lnTo>
                  <a:pt x="324866" y="157987"/>
                </a:lnTo>
                <a:lnTo>
                  <a:pt x="325578" y="176161"/>
                </a:lnTo>
                <a:lnTo>
                  <a:pt x="321437" y="189356"/>
                </a:lnTo>
                <a:lnTo>
                  <a:pt x="256031" y="156718"/>
                </a:lnTo>
                <a:lnTo>
                  <a:pt x="258825" y="152145"/>
                </a:lnTo>
                <a:lnTo>
                  <a:pt x="321437" y="189356"/>
                </a:lnTo>
                <a:lnTo>
                  <a:pt x="269621" y="141097"/>
                </a:lnTo>
                <a:lnTo>
                  <a:pt x="277368" y="115188"/>
                </a:lnTo>
                <a:lnTo>
                  <a:pt x="269240" y="117093"/>
                </a:lnTo>
                <a:lnTo>
                  <a:pt x="265811" y="144272"/>
                </a:lnTo>
                <a:lnTo>
                  <a:pt x="262381" y="148208"/>
                </a:lnTo>
                <a:lnTo>
                  <a:pt x="260562" y="121446"/>
                </a:lnTo>
                <a:lnTo>
                  <a:pt x="250266" y="128344"/>
                </a:lnTo>
                <a:lnTo>
                  <a:pt x="240919" y="137668"/>
                </a:lnTo>
                <a:close/>
              </a:path>
              <a:path w="1392427" h="711707">
                <a:moveTo>
                  <a:pt x="321437" y="189356"/>
                </a:moveTo>
                <a:lnTo>
                  <a:pt x="325578" y="176161"/>
                </a:lnTo>
                <a:lnTo>
                  <a:pt x="324866" y="157987"/>
                </a:lnTo>
                <a:lnTo>
                  <a:pt x="318874" y="147372"/>
                </a:lnTo>
                <a:lnTo>
                  <a:pt x="308173" y="139388"/>
                </a:lnTo>
                <a:lnTo>
                  <a:pt x="321437" y="189356"/>
                </a:lnTo>
                <a:close/>
              </a:path>
              <a:path w="1392427" h="711707">
                <a:moveTo>
                  <a:pt x="288036" y="134747"/>
                </a:moveTo>
                <a:lnTo>
                  <a:pt x="282955" y="135127"/>
                </a:lnTo>
                <a:lnTo>
                  <a:pt x="321437" y="189356"/>
                </a:lnTo>
                <a:lnTo>
                  <a:pt x="293243" y="134366"/>
                </a:lnTo>
                <a:lnTo>
                  <a:pt x="288036" y="134747"/>
                </a:lnTo>
                <a:close/>
              </a:path>
              <a:path w="1392427" h="711707">
                <a:moveTo>
                  <a:pt x="508507" y="292354"/>
                </a:moveTo>
                <a:lnTo>
                  <a:pt x="507492" y="288036"/>
                </a:lnTo>
                <a:lnTo>
                  <a:pt x="505714" y="284099"/>
                </a:lnTo>
                <a:lnTo>
                  <a:pt x="503808" y="280162"/>
                </a:lnTo>
                <a:lnTo>
                  <a:pt x="501396" y="276479"/>
                </a:lnTo>
                <a:lnTo>
                  <a:pt x="498348" y="272923"/>
                </a:lnTo>
                <a:lnTo>
                  <a:pt x="495426" y="269494"/>
                </a:lnTo>
                <a:lnTo>
                  <a:pt x="492251" y="266064"/>
                </a:lnTo>
                <a:lnTo>
                  <a:pt x="488950" y="263017"/>
                </a:lnTo>
                <a:lnTo>
                  <a:pt x="485775" y="259842"/>
                </a:lnTo>
                <a:lnTo>
                  <a:pt x="482473" y="256667"/>
                </a:lnTo>
                <a:lnTo>
                  <a:pt x="479298" y="253745"/>
                </a:lnTo>
                <a:lnTo>
                  <a:pt x="476123" y="250698"/>
                </a:lnTo>
                <a:lnTo>
                  <a:pt x="473455" y="247650"/>
                </a:lnTo>
                <a:lnTo>
                  <a:pt x="471297" y="244601"/>
                </a:lnTo>
                <a:lnTo>
                  <a:pt x="469138" y="241554"/>
                </a:lnTo>
                <a:lnTo>
                  <a:pt x="467614" y="238506"/>
                </a:lnTo>
                <a:lnTo>
                  <a:pt x="466725" y="235331"/>
                </a:lnTo>
                <a:lnTo>
                  <a:pt x="465963" y="232156"/>
                </a:lnTo>
                <a:lnTo>
                  <a:pt x="466217" y="228726"/>
                </a:lnTo>
                <a:lnTo>
                  <a:pt x="467741" y="225170"/>
                </a:lnTo>
                <a:lnTo>
                  <a:pt x="468756" y="222631"/>
                </a:lnTo>
                <a:lnTo>
                  <a:pt x="472058" y="218567"/>
                </a:lnTo>
                <a:lnTo>
                  <a:pt x="476123" y="215519"/>
                </a:lnTo>
                <a:lnTo>
                  <a:pt x="478663" y="214630"/>
                </a:lnTo>
                <a:lnTo>
                  <a:pt x="481202" y="213741"/>
                </a:lnTo>
                <a:lnTo>
                  <a:pt x="484124" y="213487"/>
                </a:lnTo>
                <a:lnTo>
                  <a:pt x="487425" y="213868"/>
                </a:lnTo>
                <a:lnTo>
                  <a:pt x="490727" y="214122"/>
                </a:lnTo>
                <a:lnTo>
                  <a:pt x="494283" y="215137"/>
                </a:lnTo>
                <a:lnTo>
                  <a:pt x="498094" y="216662"/>
                </a:lnTo>
                <a:lnTo>
                  <a:pt x="502412" y="218439"/>
                </a:lnTo>
                <a:lnTo>
                  <a:pt x="506095" y="220599"/>
                </a:lnTo>
                <a:lnTo>
                  <a:pt x="509016" y="222885"/>
                </a:lnTo>
                <a:lnTo>
                  <a:pt x="511937" y="225298"/>
                </a:lnTo>
                <a:lnTo>
                  <a:pt x="516508" y="229743"/>
                </a:lnTo>
                <a:lnTo>
                  <a:pt x="520065" y="233806"/>
                </a:lnTo>
                <a:lnTo>
                  <a:pt x="522350" y="237108"/>
                </a:lnTo>
                <a:lnTo>
                  <a:pt x="525272" y="238760"/>
                </a:lnTo>
                <a:lnTo>
                  <a:pt x="528320" y="236855"/>
                </a:lnTo>
                <a:lnTo>
                  <a:pt x="530098" y="233806"/>
                </a:lnTo>
                <a:lnTo>
                  <a:pt x="531368" y="231012"/>
                </a:lnTo>
                <a:lnTo>
                  <a:pt x="532765" y="227202"/>
                </a:lnTo>
                <a:lnTo>
                  <a:pt x="533400" y="224408"/>
                </a:lnTo>
                <a:lnTo>
                  <a:pt x="533273" y="221614"/>
                </a:lnTo>
                <a:lnTo>
                  <a:pt x="531622" y="218439"/>
                </a:lnTo>
                <a:lnTo>
                  <a:pt x="529081" y="215264"/>
                </a:lnTo>
                <a:lnTo>
                  <a:pt x="525652" y="211708"/>
                </a:lnTo>
                <a:lnTo>
                  <a:pt x="520953" y="207899"/>
                </a:lnTo>
                <a:lnTo>
                  <a:pt x="518287" y="205994"/>
                </a:lnTo>
                <a:lnTo>
                  <a:pt x="515239" y="204088"/>
                </a:lnTo>
                <a:lnTo>
                  <a:pt x="512191" y="202183"/>
                </a:lnTo>
                <a:lnTo>
                  <a:pt x="508889" y="200532"/>
                </a:lnTo>
                <a:lnTo>
                  <a:pt x="505587" y="199136"/>
                </a:lnTo>
                <a:lnTo>
                  <a:pt x="498094" y="196087"/>
                </a:lnTo>
                <a:lnTo>
                  <a:pt x="491108" y="194437"/>
                </a:lnTo>
                <a:lnTo>
                  <a:pt x="484631" y="194182"/>
                </a:lnTo>
                <a:lnTo>
                  <a:pt x="478154" y="193801"/>
                </a:lnTo>
                <a:lnTo>
                  <a:pt x="472313" y="194563"/>
                </a:lnTo>
                <a:lnTo>
                  <a:pt x="467232" y="196469"/>
                </a:lnTo>
                <a:lnTo>
                  <a:pt x="462025" y="198247"/>
                </a:lnTo>
                <a:lnTo>
                  <a:pt x="457707" y="201041"/>
                </a:lnTo>
                <a:lnTo>
                  <a:pt x="453898" y="204724"/>
                </a:lnTo>
                <a:lnTo>
                  <a:pt x="450215" y="208406"/>
                </a:lnTo>
                <a:lnTo>
                  <a:pt x="447421" y="212598"/>
                </a:lnTo>
                <a:lnTo>
                  <a:pt x="445389" y="217550"/>
                </a:lnTo>
                <a:lnTo>
                  <a:pt x="443102" y="223012"/>
                </a:lnTo>
                <a:lnTo>
                  <a:pt x="442087" y="228092"/>
                </a:lnTo>
                <a:lnTo>
                  <a:pt x="442341" y="232791"/>
                </a:lnTo>
                <a:lnTo>
                  <a:pt x="442468" y="237489"/>
                </a:lnTo>
                <a:lnTo>
                  <a:pt x="443483" y="241807"/>
                </a:lnTo>
                <a:lnTo>
                  <a:pt x="445262" y="245872"/>
                </a:lnTo>
                <a:lnTo>
                  <a:pt x="447040" y="249936"/>
                </a:lnTo>
                <a:lnTo>
                  <a:pt x="449325" y="253745"/>
                </a:lnTo>
                <a:lnTo>
                  <a:pt x="452247" y="257175"/>
                </a:lnTo>
                <a:lnTo>
                  <a:pt x="455168" y="260731"/>
                </a:lnTo>
                <a:lnTo>
                  <a:pt x="458216" y="264032"/>
                </a:lnTo>
                <a:lnTo>
                  <a:pt x="461518" y="267207"/>
                </a:lnTo>
                <a:lnTo>
                  <a:pt x="464820" y="270382"/>
                </a:lnTo>
                <a:lnTo>
                  <a:pt x="467995" y="273431"/>
                </a:lnTo>
                <a:lnTo>
                  <a:pt x="471043" y="276351"/>
                </a:lnTo>
                <a:lnTo>
                  <a:pt x="474218" y="279273"/>
                </a:lnTo>
                <a:lnTo>
                  <a:pt x="476757" y="282194"/>
                </a:lnTo>
                <a:lnTo>
                  <a:pt x="479044" y="285242"/>
                </a:lnTo>
                <a:lnTo>
                  <a:pt x="481202" y="288289"/>
                </a:lnTo>
                <a:lnTo>
                  <a:pt x="482726" y="291338"/>
                </a:lnTo>
                <a:lnTo>
                  <a:pt x="483489" y="294513"/>
                </a:lnTo>
                <a:lnTo>
                  <a:pt x="484250" y="297561"/>
                </a:lnTo>
                <a:lnTo>
                  <a:pt x="483997" y="300863"/>
                </a:lnTo>
                <a:lnTo>
                  <a:pt x="482600" y="304419"/>
                </a:lnTo>
                <a:lnTo>
                  <a:pt x="481202" y="307848"/>
                </a:lnTo>
                <a:lnTo>
                  <a:pt x="479298" y="310514"/>
                </a:lnTo>
                <a:lnTo>
                  <a:pt x="477139" y="312419"/>
                </a:lnTo>
                <a:lnTo>
                  <a:pt x="472313" y="315722"/>
                </a:lnTo>
                <a:lnTo>
                  <a:pt x="469265" y="316483"/>
                </a:lnTo>
                <a:lnTo>
                  <a:pt x="466344" y="317119"/>
                </a:lnTo>
                <a:lnTo>
                  <a:pt x="463169" y="317245"/>
                </a:lnTo>
                <a:lnTo>
                  <a:pt x="459613" y="316738"/>
                </a:lnTo>
                <a:lnTo>
                  <a:pt x="456183" y="316356"/>
                </a:lnTo>
                <a:lnTo>
                  <a:pt x="452500" y="315341"/>
                </a:lnTo>
                <a:lnTo>
                  <a:pt x="448691" y="313689"/>
                </a:lnTo>
                <a:lnTo>
                  <a:pt x="443611" y="311657"/>
                </a:lnTo>
                <a:lnTo>
                  <a:pt x="439293" y="309118"/>
                </a:lnTo>
                <a:lnTo>
                  <a:pt x="435864" y="306324"/>
                </a:lnTo>
                <a:lnTo>
                  <a:pt x="432434" y="303402"/>
                </a:lnTo>
                <a:lnTo>
                  <a:pt x="429514" y="300608"/>
                </a:lnTo>
                <a:lnTo>
                  <a:pt x="427227" y="298069"/>
                </a:lnTo>
                <a:lnTo>
                  <a:pt x="424942" y="295401"/>
                </a:lnTo>
                <a:lnTo>
                  <a:pt x="423037" y="292988"/>
                </a:lnTo>
                <a:lnTo>
                  <a:pt x="420116" y="288925"/>
                </a:lnTo>
                <a:lnTo>
                  <a:pt x="416559" y="286893"/>
                </a:lnTo>
                <a:lnTo>
                  <a:pt x="413512" y="288798"/>
                </a:lnTo>
                <a:lnTo>
                  <a:pt x="411606" y="291845"/>
                </a:lnTo>
                <a:lnTo>
                  <a:pt x="410209" y="295020"/>
                </a:lnTo>
                <a:lnTo>
                  <a:pt x="409067" y="297942"/>
                </a:lnTo>
                <a:lnTo>
                  <a:pt x="408050" y="302132"/>
                </a:lnTo>
                <a:lnTo>
                  <a:pt x="408050" y="305562"/>
                </a:lnTo>
                <a:lnTo>
                  <a:pt x="409321" y="308229"/>
                </a:lnTo>
                <a:lnTo>
                  <a:pt x="412242" y="311912"/>
                </a:lnTo>
                <a:lnTo>
                  <a:pt x="416305" y="316230"/>
                </a:lnTo>
                <a:lnTo>
                  <a:pt x="418973" y="318516"/>
                </a:lnTo>
                <a:lnTo>
                  <a:pt x="421767" y="320929"/>
                </a:lnTo>
                <a:lnTo>
                  <a:pt x="424942" y="323214"/>
                </a:lnTo>
                <a:lnTo>
                  <a:pt x="428625" y="325500"/>
                </a:lnTo>
                <a:lnTo>
                  <a:pt x="432434" y="327913"/>
                </a:lnTo>
                <a:lnTo>
                  <a:pt x="436499" y="329945"/>
                </a:lnTo>
                <a:lnTo>
                  <a:pt x="440817" y="331724"/>
                </a:lnTo>
                <a:lnTo>
                  <a:pt x="448055" y="334644"/>
                </a:lnTo>
                <a:lnTo>
                  <a:pt x="454914" y="336423"/>
                </a:lnTo>
                <a:lnTo>
                  <a:pt x="461645" y="337185"/>
                </a:lnTo>
                <a:lnTo>
                  <a:pt x="468249" y="337819"/>
                </a:lnTo>
                <a:lnTo>
                  <a:pt x="474472" y="337438"/>
                </a:lnTo>
                <a:lnTo>
                  <a:pt x="480187" y="335788"/>
                </a:lnTo>
                <a:lnTo>
                  <a:pt x="485901" y="334137"/>
                </a:lnTo>
                <a:lnTo>
                  <a:pt x="490981" y="331343"/>
                </a:lnTo>
                <a:lnTo>
                  <a:pt x="495300" y="327279"/>
                </a:lnTo>
                <a:lnTo>
                  <a:pt x="499745" y="323342"/>
                </a:lnTo>
                <a:lnTo>
                  <a:pt x="503174" y="318135"/>
                </a:lnTo>
                <a:lnTo>
                  <a:pt x="505714" y="311785"/>
                </a:lnTo>
                <a:lnTo>
                  <a:pt x="507873" y="306450"/>
                </a:lnTo>
                <a:lnTo>
                  <a:pt x="508889" y="301498"/>
                </a:lnTo>
                <a:lnTo>
                  <a:pt x="508762" y="296925"/>
                </a:lnTo>
                <a:lnTo>
                  <a:pt x="508507" y="292354"/>
                </a:lnTo>
                <a:close/>
              </a:path>
              <a:path w="1392427" h="711707">
                <a:moveTo>
                  <a:pt x="497458" y="172212"/>
                </a:moveTo>
                <a:lnTo>
                  <a:pt x="500252" y="176530"/>
                </a:lnTo>
                <a:lnTo>
                  <a:pt x="503427" y="178562"/>
                </a:lnTo>
                <a:lnTo>
                  <a:pt x="506222" y="179958"/>
                </a:lnTo>
                <a:lnTo>
                  <a:pt x="510158" y="181610"/>
                </a:lnTo>
                <a:lnTo>
                  <a:pt x="513333" y="182625"/>
                </a:lnTo>
                <a:lnTo>
                  <a:pt x="516000" y="183387"/>
                </a:lnTo>
                <a:lnTo>
                  <a:pt x="519049" y="183642"/>
                </a:lnTo>
                <a:lnTo>
                  <a:pt x="522350" y="182372"/>
                </a:lnTo>
                <a:lnTo>
                  <a:pt x="558038" y="160147"/>
                </a:lnTo>
                <a:lnTo>
                  <a:pt x="561467" y="157480"/>
                </a:lnTo>
                <a:lnTo>
                  <a:pt x="562228" y="154305"/>
                </a:lnTo>
                <a:lnTo>
                  <a:pt x="559053" y="151764"/>
                </a:lnTo>
                <a:lnTo>
                  <a:pt x="554863" y="149860"/>
                </a:lnTo>
                <a:lnTo>
                  <a:pt x="551561" y="148589"/>
                </a:lnTo>
                <a:lnTo>
                  <a:pt x="548131" y="147827"/>
                </a:lnTo>
                <a:lnTo>
                  <a:pt x="545338" y="147827"/>
                </a:lnTo>
                <a:lnTo>
                  <a:pt x="542163" y="149479"/>
                </a:lnTo>
                <a:lnTo>
                  <a:pt x="513969" y="167131"/>
                </a:lnTo>
                <a:lnTo>
                  <a:pt x="506349" y="134874"/>
                </a:lnTo>
                <a:lnTo>
                  <a:pt x="505841" y="132842"/>
                </a:lnTo>
                <a:lnTo>
                  <a:pt x="504190" y="130175"/>
                </a:lnTo>
                <a:lnTo>
                  <a:pt x="501650" y="128397"/>
                </a:lnTo>
                <a:lnTo>
                  <a:pt x="498982" y="127000"/>
                </a:lnTo>
                <a:lnTo>
                  <a:pt x="494665" y="125222"/>
                </a:lnTo>
                <a:lnTo>
                  <a:pt x="491363" y="124460"/>
                </a:lnTo>
                <a:lnTo>
                  <a:pt x="487425" y="125094"/>
                </a:lnTo>
                <a:lnTo>
                  <a:pt x="486918" y="128269"/>
                </a:lnTo>
                <a:lnTo>
                  <a:pt x="487679" y="131318"/>
                </a:lnTo>
                <a:lnTo>
                  <a:pt x="497458" y="172212"/>
                </a:lnTo>
                <a:close/>
              </a:path>
              <a:path w="1392427" h="711707">
                <a:moveTo>
                  <a:pt x="561975" y="330962"/>
                </a:moveTo>
                <a:lnTo>
                  <a:pt x="556132" y="363855"/>
                </a:lnTo>
                <a:lnTo>
                  <a:pt x="558038" y="367411"/>
                </a:lnTo>
                <a:lnTo>
                  <a:pt x="560070" y="370967"/>
                </a:lnTo>
                <a:lnTo>
                  <a:pt x="562228" y="374142"/>
                </a:lnTo>
                <a:lnTo>
                  <a:pt x="564515" y="376936"/>
                </a:lnTo>
                <a:lnTo>
                  <a:pt x="566763" y="344027"/>
                </a:lnTo>
                <a:lnTo>
                  <a:pt x="582168" y="281558"/>
                </a:lnTo>
                <a:lnTo>
                  <a:pt x="561975" y="330962"/>
                </a:lnTo>
                <a:close/>
              </a:path>
              <a:path w="1392427" h="711707">
                <a:moveTo>
                  <a:pt x="648843" y="369188"/>
                </a:moveTo>
                <a:lnTo>
                  <a:pt x="652356" y="364315"/>
                </a:lnTo>
                <a:lnTo>
                  <a:pt x="658698" y="353621"/>
                </a:lnTo>
                <a:lnTo>
                  <a:pt x="664337" y="341375"/>
                </a:lnTo>
                <a:lnTo>
                  <a:pt x="669343" y="326807"/>
                </a:lnTo>
                <a:lnTo>
                  <a:pt x="672083" y="314706"/>
                </a:lnTo>
                <a:lnTo>
                  <a:pt x="673480" y="305943"/>
                </a:lnTo>
                <a:lnTo>
                  <a:pt x="673480" y="297688"/>
                </a:lnTo>
                <a:lnTo>
                  <a:pt x="671956" y="290068"/>
                </a:lnTo>
                <a:lnTo>
                  <a:pt x="670432" y="282320"/>
                </a:lnTo>
                <a:lnTo>
                  <a:pt x="667257" y="275463"/>
                </a:lnTo>
                <a:lnTo>
                  <a:pt x="662304" y="269367"/>
                </a:lnTo>
                <a:lnTo>
                  <a:pt x="653399" y="261148"/>
                </a:lnTo>
                <a:lnTo>
                  <a:pt x="647700" y="303149"/>
                </a:lnTo>
                <a:lnTo>
                  <a:pt x="647192" y="297561"/>
                </a:lnTo>
                <a:lnTo>
                  <a:pt x="653399" y="261148"/>
                </a:lnTo>
                <a:lnTo>
                  <a:pt x="642239" y="282701"/>
                </a:lnTo>
                <a:lnTo>
                  <a:pt x="639699" y="334391"/>
                </a:lnTo>
                <a:lnTo>
                  <a:pt x="637413" y="340232"/>
                </a:lnTo>
                <a:lnTo>
                  <a:pt x="635000" y="274955"/>
                </a:lnTo>
                <a:lnTo>
                  <a:pt x="629157" y="272542"/>
                </a:lnTo>
                <a:lnTo>
                  <a:pt x="626109" y="271272"/>
                </a:lnTo>
                <a:lnTo>
                  <a:pt x="623062" y="270510"/>
                </a:lnTo>
                <a:lnTo>
                  <a:pt x="620776" y="250698"/>
                </a:lnTo>
                <a:lnTo>
                  <a:pt x="616457" y="251206"/>
                </a:lnTo>
                <a:lnTo>
                  <a:pt x="612140" y="251587"/>
                </a:lnTo>
                <a:lnTo>
                  <a:pt x="607695" y="252475"/>
                </a:lnTo>
                <a:lnTo>
                  <a:pt x="602996" y="254000"/>
                </a:lnTo>
                <a:lnTo>
                  <a:pt x="598297" y="255397"/>
                </a:lnTo>
                <a:lnTo>
                  <a:pt x="593344" y="257175"/>
                </a:lnTo>
                <a:lnTo>
                  <a:pt x="588009" y="259587"/>
                </a:lnTo>
                <a:lnTo>
                  <a:pt x="592581" y="276225"/>
                </a:lnTo>
                <a:lnTo>
                  <a:pt x="597153" y="274447"/>
                </a:lnTo>
                <a:lnTo>
                  <a:pt x="601599" y="272669"/>
                </a:lnTo>
                <a:lnTo>
                  <a:pt x="605663" y="271525"/>
                </a:lnTo>
                <a:lnTo>
                  <a:pt x="609473" y="270763"/>
                </a:lnTo>
                <a:lnTo>
                  <a:pt x="613155" y="270129"/>
                </a:lnTo>
                <a:lnTo>
                  <a:pt x="616584" y="270001"/>
                </a:lnTo>
                <a:lnTo>
                  <a:pt x="619887" y="270256"/>
                </a:lnTo>
                <a:lnTo>
                  <a:pt x="623443" y="360425"/>
                </a:lnTo>
                <a:lnTo>
                  <a:pt x="627379" y="356107"/>
                </a:lnTo>
                <a:lnTo>
                  <a:pt x="630936" y="350900"/>
                </a:lnTo>
                <a:lnTo>
                  <a:pt x="634365" y="345694"/>
                </a:lnTo>
                <a:lnTo>
                  <a:pt x="639976" y="379076"/>
                </a:lnTo>
                <a:lnTo>
                  <a:pt x="642366" y="328041"/>
                </a:lnTo>
                <a:lnTo>
                  <a:pt x="645159" y="287019"/>
                </a:lnTo>
                <a:lnTo>
                  <a:pt x="646811" y="292100"/>
                </a:lnTo>
                <a:lnTo>
                  <a:pt x="647192" y="309118"/>
                </a:lnTo>
                <a:lnTo>
                  <a:pt x="648843" y="369188"/>
                </a:lnTo>
                <a:close/>
              </a:path>
              <a:path w="1392427" h="711707">
                <a:moveTo>
                  <a:pt x="620776" y="250698"/>
                </a:moveTo>
                <a:lnTo>
                  <a:pt x="623062" y="270510"/>
                </a:lnTo>
                <a:lnTo>
                  <a:pt x="626109" y="271272"/>
                </a:lnTo>
                <a:lnTo>
                  <a:pt x="629157" y="272542"/>
                </a:lnTo>
                <a:lnTo>
                  <a:pt x="635000" y="274955"/>
                </a:lnTo>
                <a:lnTo>
                  <a:pt x="639445" y="278256"/>
                </a:lnTo>
                <a:lnTo>
                  <a:pt x="642239" y="282701"/>
                </a:lnTo>
                <a:lnTo>
                  <a:pt x="653399" y="261148"/>
                </a:lnTo>
                <a:lnTo>
                  <a:pt x="641476" y="254762"/>
                </a:lnTo>
                <a:lnTo>
                  <a:pt x="637286" y="252983"/>
                </a:lnTo>
                <a:lnTo>
                  <a:pt x="633222" y="251841"/>
                </a:lnTo>
                <a:lnTo>
                  <a:pt x="629030" y="251332"/>
                </a:lnTo>
                <a:lnTo>
                  <a:pt x="624967" y="250825"/>
                </a:lnTo>
                <a:lnTo>
                  <a:pt x="620776" y="250698"/>
                </a:lnTo>
                <a:close/>
              </a:path>
              <a:path w="1392427" h="711707">
                <a:moveTo>
                  <a:pt x="609473" y="270763"/>
                </a:moveTo>
                <a:lnTo>
                  <a:pt x="605663" y="271525"/>
                </a:lnTo>
                <a:lnTo>
                  <a:pt x="604520" y="370967"/>
                </a:lnTo>
                <a:lnTo>
                  <a:pt x="599186" y="371982"/>
                </a:lnTo>
                <a:lnTo>
                  <a:pt x="593725" y="371348"/>
                </a:lnTo>
                <a:lnTo>
                  <a:pt x="592581" y="276225"/>
                </a:lnTo>
                <a:lnTo>
                  <a:pt x="588009" y="259587"/>
                </a:lnTo>
                <a:lnTo>
                  <a:pt x="587628" y="278638"/>
                </a:lnTo>
                <a:lnTo>
                  <a:pt x="588009" y="369062"/>
                </a:lnTo>
                <a:lnTo>
                  <a:pt x="581787" y="366522"/>
                </a:lnTo>
                <a:lnTo>
                  <a:pt x="576706" y="362076"/>
                </a:lnTo>
                <a:lnTo>
                  <a:pt x="572770" y="355726"/>
                </a:lnTo>
                <a:lnTo>
                  <a:pt x="572066" y="354567"/>
                </a:lnTo>
                <a:lnTo>
                  <a:pt x="566927" y="379730"/>
                </a:lnTo>
                <a:lnTo>
                  <a:pt x="569468" y="382143"/>
                </a:lnTo>
                <a:lnTo>
                  <a:pt x="572262" y="384175"/>
                </a:lnTo>
                <a:lnTo>
                  <a:pt x="575055" y="386206"/>
                </a:lnTo>
                <a:lnTo>
                  <a:pt x="578357" y="387985"/>
                </a:lnTo>
                <a:lnTo>
                  <a:pt x="582041" y="389381"/>
                </a:lnTo>
                <a:lnTo>
                  <a:pt x="582278" y="389479"/>
                </a:lnTo>
                <a:lnTo>
                  <a:pt x="594855" y="393212"/>
                </a:lnTo>
                <a:lnTo>
                  <a:pt x="607059" y="393954"/>
                </a:lnTo>
                <a:lnTo>
                  <a:pt x="615061" y="393445"/>
                </a:lnTo>
                <a:lnTo>
                  <a:pt x="609726" y="369824"/>
                </a:lnTo>
                <a:lnTo>
                  <a:pt x="613155" y="270129"/>
                </a:lnTo>
                <a:lnTo>
                  <a:pt x="609473" y="270763"/>
                </a:lnTo>
                <a:close/>
              </a:path>
              <a:path w="1392427" h="711707">
                <a:moveTo>
                  <a:pt x="645795" y="315468"/>
                </a:moveTo>
                <a:lnTo>
                  <a:pt x="648843" y="369188"/>
                </a:lnTo>
                <a:lnTo>
                  <a:pt x="647192" y="309118"/>
                </a:lnTo>
                <a:lnTo>
                  <a:pt x="646811" y="292100"/>
                </a:lnTo>
                <a:lnTo>
                  <a:pt x="645159" y="287019"/>
                </a:lnTo>
                <a:lnTo>
                  <a:pt x="644398" y="321691"/>
                </a:lnTo>
                <a:lnTo>
                  <a:pt x="648843" y="369188"/>
                </a:lnTo>
                <a:lnTo>
                  <a:pt x="645795" y="315468"/>
                </a:lnTo>
                <a:close/>
              </a:path>
              <a:path w="1392427" h="711707">
                <a:moveTo>
                  <a:pt x="642366" y="328041"/>
                </a:moveTo>
                <a:lnTo>
                  <a:pt x="639976" y="379076"/>
                </a:lnTo>
                <a:lnTo>
                  <a:pt x="648843" y="369188"/>
                </a:lnTo>
                <a:lnTo>
                  <a:pt x="644398" y="321691"/>
                </a:lnTo>
                <a:lnTo>
                  <a:pt x="645159" y="287019"/>
                </a:lnTo>
                <a:lnTo>
                  <a:pt x="642366" y="328041"/>
                </a:lnTo>
                <a:close/>
              </a:path>
              <a:path w="1392427" h="711707">
                <a:moveTo>
                  <a:pt x="630936" y="350900"/>
                </a:moveTo>
                <a:lnTo>
                  <a:pt x="627379" y="356107"/>
                </a:lnTo>
                <a:lnTo>
                  <a:pt x="623443" y="360425"/>
                </a:lnTo>
                <a:lnTo>
                  <a:pt x="618998" y="363981"/>
                </a:lnTo>
                <a:lnTo>
                  <a:pt x="614552" y="367538"/>
                </a:lnTo>
                <a:lnTo>
                  <a:pt x="613155" y="270129"/>
                </a:lnTo>
                <a:lnTo>
                  <a:pt x="609726" y="369824"/>
                </a:lnTo>
                <a:lnTo>
                  <a:pt x="615061" y="393445"/>
                </a:lnTo>
                <a:lnTo>
                  <a:pt x="622553" y="391032"/>
                </a:lnTo>
                <a:lnTo>
                  <a:pt x="629539" y="386969"/>
                </a:lnTo>
                <a:lnTo>
                  <a:pt x="630223" y="386558"/>
                </a:lnTo>
                <a:lnTo>
                  <a:pt x="639976" y="379076"/>
                </a:lnTo>
                <a:lnTo>
                  <a:pt x="634365" y="345694"/>
                </a:lnTo>
                <a:lnTo>
                  <a:pt x="630936" y="350900"/>
                </a:lnTo>
                <a:close/>
              </a:path>
              <a:path w="1392427" h="711707">
                <a:moveTo>
                  <a:pt x="639445" y="278256"/>
                </a:moveTo>
                <a:lnTo>
                  <a:pt x="635000" y="274955"/>
                </a:lnTo>
                <a:lnTo>
                  <a:pt x="637413" y="340232"/>
                </a:lnTo>
                <a:lnTo>
                  <a:pt x="639699" y="334391"/>
                </a:lnTo>
                <a:lnTo>
                  <a:pt x="642239" y="282701"/>
                </a:lnTo>
                <a:lnTo>
                  <a:pt x="639445" y="278256"/>
                </a:lnTo>
                <a:close/>
              </a:path>
              <a:path w="1392427" h="711707">
                <a:moveTo>
                  <a:pt x="613155" y="270129"/>
                </a:moveTo>
                <a:lnTo>
                  <a:pt x="614552" y="367538"/>
                </a:lnTo>
                <a:lnTo>
                  <a:pt x="618998" y="363981"/>
                </a:lnTo>
                <a:lnTo>
                  <a:pt x="623443" y="360425"/>
                </a:lnTo>
                <a:lnTo>
                  <a:pt x="619887" y="270256"/>
                </a:lnTo>
                <a:lnTo>
                  <a:pt x="616584" y="270001"/>
                </a:lnTo>
                <a:lnTo>
                  <a:pt x="613155" y="270129"/>
                </a:lnTo>
                <a:close/>
              </a:path>
              <a:path w="1392427" h="711707">
                <a:moveTo>
                  <a:pt x="592581" y="276225"/>
                </a:moveTo>
                <a:lnTo>
                  <a:pt x="593725" y="371348"/>
                </a:lnTo>
                <a:lnTo>
                  <a:pt x="599186" y="371982"/>
                </a:lnTo>
                <a:lnTo>
                  <a:pt x="604520" y="370967"/>
                </a:lnTo>
                <a:lnTo>
                  <a:pt x="605663" y="271525"/>
                </a:lnTo>
                <a:lnTo>
                  <a:pt x="601599" y="272669"/>
                </a:lnTo>
                <a:lnTo>
                  <a:pt x="597153" y="274447"/>
                </a:lnTo>
                <a:lnTo>
                  <a:pt x="592581" y="276225"/>
                </a:lnTo>
                <a:close/>
              </a:path>
              <a:path w="1392427" h="711707">
                <a:moveTo>
                  <a:pt x="786383" y="402081"/>
                </a:moveTo>
                <a:lnTo>
                  <a:pt x="789304" y="394843"/>
                </a:lnTo>
                <a:lnTo>
                  <a:pt x="791972" y="346075"/>
                </a:lnTo>
                <a:lnTo>
                  <a:pt x="794384" y="351155"/>
                </a:lnTo>
                <a:lnTo>
                  <a:pt x="795401" y="356869"/>
                </a:lnTo>
                <a:lnTo>
                  <a:pt x="796417" y="362585"/>
                </a:lnTo>
                <a:lnTo>
                  <a:pt x="802293" y="324470"/>
                </a:lnTo>
                <a:lnTo>
                  <a:pt x="792271" y="317399"/>
                </a:lnTo>
                <a:lnTo>
                  <a:pt x="780033" y="311404"/>
                </a:lnTo>
                <a:lnTo>
                  <a:pt x="774824" y="309428"/>
                </a:lnTo>
                <a:lnTo>
                  <a:pt x="764667" y="327279"/>
                </a:lnTo>
                <a:lnTo>
                  <a:pt x="760856" y="429260"/>
                </a:lnTo>
                <a:lnTo>
                  <a:pt x="755523" y="431038"/>
                </a:lnTo>
                <a:lnTo>
                  <a:pt x="751458" y="452627"/>
                </a:lnTo>
                <a:lnTo>
                  <a:pt x="752646" y="452601"/>
                </a:lnTo>
                <a:lnTo>
                  <a:pt x="765463" y="450809"/>
                </a:lnTo>
                <a:lnTo>
                  <a:pt x="765809" y="426338"/>
                </a:lnTo>
                <a:lnTo>
                  <a:pt x="771398" y="330073"/>
                </a:lnTo>
                <a:lnTo>
                  <a:pt x="778764" y="332994"/>
                </a:lnTo>
                <a:lnTo>
                  <a:pt x="784351" y="336804"/>
                </a:lnTo>
                <a:lnTo>
                  <a:pt x="788162" y="341375"/>
                </a:lnTo>
                <a:lnTo>
                  <a:pt x="786383" y="402081"/>
                </a:lnTo>
                <a:close/>
              </a:path>
              <a:path w="1392427" h="711707">
                <a:moveTo>
                  <a:pt x="737362" y="430656"/>
                </a:moveTo>
                <a:lnTo>
                  <a:pt x="743712" y="431800"/>
                </a:lnTo>
                <a:lnTo>
                  <a:pt x="746632" y="326898"/>
                </a:lnTo>
                <a:lnTo>
                  <a:pt x="752475" y="326517"/>
                </a:lnTo>
                <a:lnTo>
                  <a:pt x="762239" y="306102"/>
                </a:lnTo>
                <a:lnTo>
                  <a:pt x="750316" y="305181"/>
                </a:lnTo>
                <a:lnTo>
                  <a:pt x="749267" y="305203"/>
                </a:lnTo>
                <a:lnTo>
                  <a:pt x="741299" y="328549"/>
                </a:lnTo>
                <a:lnTo>
                  <a:pt x="737362" y="430656"/>
                </a:lnTo>
                <a:close/>
              </a:path>
              <a:path w="1392427" h="711707">
                <a:moveTo>
                  <a:pt x="731393" y="334772"/>
                </a:moveTo>
                <a:lnTo>
                  <a:pt x="737362" y="430656"/>
                </a:lnTo>
                <a:lnTo>
                  <a:pt x="741299" y="328549"/>
                </a:lnTo>
                <a:lnTo>
                  <a:pt x="749267" y="305203"/>
                </a:lnTo>
                <a:lnTo>
                  <a:pt x="736432" y="306935"/>
                </a:lnTo>
                <a:lnTo>
                  <a:pt x="736346" y="331724"/>
                </a:lnTo>
                <a:lnTo>
                  <a:pt x="731393" y="334772"/>
                </a:lnTo>
                <a:close/>
              </a:path>
              <a:path w="1392427" h="711707">
                <a:moveTo>
                  <a:pt x="715518" y="355854"/>
                </a:moveTo>
                <a:lnTo>
                  <a:pt x="718947" y="349631"/>
                </a:lnTo>
                <a:lnTo>
                  <a:pt x="723311" y="312112"/>
                </a:lnTo>
                <a:lnTo>
                  <a:pt x="713021" y="319148"/>
                </a:lnTo>
                <a:lnTo>
                  <a:pt x="712724" y="362966"/>
                </a:lnTo>
                <a:lnTo>
                  <a:pt x="713994" y="416432"/>
                </a:lnTo>
                <a:lnTo>
                  <a:pt x="717803" y="421131"/>
                </a:lnTo>
                <a:lnTo>
                  <a:pt x="718947" y="349631"/>
                </a:lnTo>
                <a:lnTo>
                  <a:pt x="715518" y="355854"/>
                </a:lnTo>
                <a:close/>
              </a:path>
              <a:path w="1392427" h="711707">
                <a:moveTo>
                  <a:pt x="705484" y="389381"/>
                </a:moveTo>
                <a:lnTo>
                  <a:pt x="706754" y="382905"/>
                </a:lnTo>
                <a:lnTo>
                  <a:pt x="713021" y="319148"/>
                </a:lnTo>
                <a:lnTo>
                  <a:pt x="703833" y="328549"/>
                </a:lnTo>
                <a:lnTo>
                  <a:pt x="700883" y="332329"/>
                </a:lnTo>
                <a:lnTo>
                  <a:pt x="705484" y="395350"/>
                </a:lnTo>
                <a:lnTo>
                  <a:pt x="706627" y="401066"/>
                </a:lnTo>
                <a:lnTo>
                  <a:pt x="706754" y="382905"/>
                </a:lnTo>
                <a:lnTo>
                  <a:pt x="705484" y="389381"/>
                </a:lnTo>
                <a:close/>
              </a:path>
              <a:path w="1392427" h="711707">
                <a:moveTo>
                  <a:pt x="795274" y="375157"/>
                </a:moveTo>
                <a:lnTo>
                  <a:pt x="794003" y="381635"/>
                </a:lnTo>
                <a:lnTo>
                  <a:pt x="798068" y="429260"/>
                </a:lnTo>
                <a:lnTo>
                  <a:pt x="796417" y="368681"/>
                </a:lnTo>
                <a:lnTo>
                  <a:pt x="795274" y="375157"/>
                </a:lnTo>
                <a:close/>
              </a:path>
              <a:path w="1392427" h="711707">
                <a:moveTo>
                  <a:pt x="779018" y="413638"/>
                </a:moveTo>
                <a:lnTo>
                  <a:pt x="775080" y="419100"/>
                </a:lnTo>
                <a:lnTo>
                  <a:pt x="770636" y="423291"/>
                </a:lnTo>
                <a:lnTo>
                  <a:pt x="777240" y="446405"/>
                </a:lnTo>
                <a:lnTo>
                  <a:pt x="778590" y="445675"/>
                </a:lnTo>
                <a:lnTo>
                  <a:pt x="788880" y="438565"/>
                </a:lnTo>
                <a:lnTo>
                  <a:pt x="782954" y="408305"/>
                </a:lnTo>
                <a:lnTo>
                  <a:pt x="779018" y="413638"/>
                </a:lnTo>
                <a:close/>
              </a:path>
              <a:path w="1392427" h="711707">
                <a:moveTo>
                  <a:pt x="730757" y="427863"/>
                </a:moveTo>
                <a:lnTo>
                  <a:pt x="726948" y="338963"/>
                </a:lnTo>
                <a:lnTo>
                  <a:pt x="723011" y="344297"/>
                </a:lnTo>
                <a:lnTo>
                  <a:pt x="723392" y="424942"/>
                </a:lnTo>
                <a:lnTo>
                  <a:pt x="721741" y="446531"/>
                </a:lnTo>
                <a:lnTo>
                  <a:pt x="726874" y="448489"/>
                </a:lnTo>
                <a:lnTo>
                  <a:pt x="739431" y="451752"/>
                </a:lnTo>
                <a:lnTo>
                  <a:pt x="730757" y="427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1700784"/>
            <a:ext cx="8353044" cy="1199388"/>
          </a:xfrm>
          <a:custGeom>
            <a:avLst/>
            <a:gdLst/>
            <a:ahLst/>
            <a:cxnLst/>
            <a:rect l="l" t="t" r="r" b="b"/>
            <a:pathLst>
              <a:path w="8353044" h="1199388">
                <a:moveTo>
                  <a:pt x="0" y="1199388"/>
                </a:moveTo>
                <a:lnTo>
                  <a:pt x="8353044" y="1199388"/>
                </a:lnTo>
                <a:lnTo>
                  <a:pt x="8353044" y="0"/>
                </a:lnTo>
                <a:lnTo>
                  <a:pt x="0" y="0"/>
                </a:lnTo>
                <a:lnTo>
                  <a:pt x="0" y="1199388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389763"/>
            <a:ext cx="3491383" cy="10789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lang="sl-SI" sz="2800" b="1" spc="-10" dirty="0">
                <a:solidFill>
                  <a:srgbClr val="92D050"/>
                </a:solidFill>
                <a:latin typeface="Calibri"/>
                <a:cs typeface="Calibri"/>
              </a:rPr>
              <a:t>3. sklop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DELO DOMA</a:t>
            </a:r>
            <a:endParaRPr sz="2800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30073" marR="53263">
              <a:lnSpc>
                <a:spcPct val="101725"/>
              </a:lnSpc>
              <a:spcBef>
                <a:spcPts val="1937"/>
              </a:spcBef>
            </a:pPr>
            <a:r>
              <a:rPr sz="2800" b="1" spc="-2" dirty="0">
                <a:solidFill>
                  <a:srgbClr val="FFC000"/>
                </a:solidFill>
                <a:latin typeface="Calibri"/>
                <a:cs typeface="Calibri"/>
              </a:rPr>
              <a:t>Možički</a:t>
            </a:r>
            <a:endParaRPr sz="28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7868" y="1700783"/>
            <a:ext cx="8353044" cy="1199388"/>
          </a:xfrm>
          <a:prstGeom prst="rect">
            <a:avLst/>
          </a:prstGeom>
        </p:spPr>
        <p:txBody>
          <a:bodyPr wrap="square" lIns="0" tIns="56388" rIns="0" bIns="0" rtlCol="0">
            <a:noAutofit/>
          </a:bodyPr>
          <a:lstStyle/>
          <a:p>
            <a:pPr marL="92049" marR="289223">
              <a:lnSpc>
                <a:spcPts val="2880"/>
              </a:lnSpc>
            </a:pPr>
            <a:r>
              <a:rPr sz="2400" spc="-5" dirty="0">
                <a:latin typeface="Calibri"/>
                <a:cs typeface="Calibri"/>
              </a:rPr>
              <a:t>Nabrane vejice (možičke) položi na bel list papirja. Dobro si oglej njihove okončine in </a:t>
            </a:r>
            <a:r>
              <a:rPr lang="sl-SI" sz="2400" spc="-5" dirty="0">
                <a:latin typeface="Calibri"/>
                <a:cs typeface="Calibri"/>
              </a:rPr>
              <a:t>si zamisli</a:t>
            </a:r>
            <a:r>
              <a:rPr sz="2400" spc="-5" dirty="0">
                <a:latin typeface="Calibri"/>
                <a:cs typeface="Calibri"/>
              </a:rPr>
              <a:t>, kakšno gibanje ali šport ponazarjajo. Vsakemu pripiši šport, s katerim se ukvarja.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16408" y="1124712"/>
            <a:ext cx="8604504" cy="1845564"/>
          </a:xfrm>
          <a:custGeom>
            <a:avLst/>
            <a:gdLst/>
            <a:ahLst/>
            <a:cxnLst/>
            <a:rect l="l" t="t" r="r" b="b"/>
            <a:pathLst>
              <a:path w="8604504" h="1845564">
                <a:moveTo>
                  <a:pt x="0" y="1845564"/>
                </a:moveTo>
                <a:lnTo>
                  <a:pt x="8604504" y="1845564"/>
                </a:lnTo>
                <a:lnTo>
                  <a:pt x="8604504" y="0"/>
                </a:lnTo>
                <a:lnTo>
                  <a:pt x="0" y="0"/>
                </a:lnTo>
                <a:lnTo>
                  <a:pt x="0" y="1845564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4740" y="3357370"/>
            <a:ext cx="5320284" cy="3384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9158" y="2323120"/>
            <a:ext cx="2042513" cy="1617360"/>
          </a:xfrm>
          <a:custGeom>
            <a:avLst/>
            <a:gdLst/>
            <a:ahLst/>
            <a:cxnLst/>
            <a:rect l="l" t="t" r="r" b="b"/>
            <a:pathLst>
              <a:path w="2042513" h="1617360">
                <a:moveTo>
                  <a:pt x="1966810" y="503282"/>
                </a:moveTo>
                <a:lnTo>
                  <a:pt x="1963268" y="491417"/>
                </a:lnTo>
                <a:lnTo>
                  <a:pt x="1959105" y="479769"/>
                </a:lnTo>
                <a:lnTo>
                  <a:pt x="1951500" y="462277"/>
                </a:lnTo>
                <a:lnTo>
                  <a:pt x="1942679" y="445861"/>
                </a:lnTo>
                <a:lnTo>
                  <a:pt x="1932719" y="430550"/>
                </a:lnTo>
                <a:lnTo>
                  <a:pt x="1921696" y="416374"/>
                </a:lnTo>
                <a:lnTo>
                  <a:pt x="1909687" y="403361"/>
                </a:lnTo>
                <a:lnTo>
                  <a:pt x="1896766" y="391540"/>
                </a:lnTo>
                <a:lnTo>
                  <a:pt x="1883012" y="380940"/>
                </a:lnTo>
                <a:lnTo>
                  <a:pt x="1868499" y="371590"/>
                </a:lnTo>
                <a:lnTo>
                  <a:pt x="1853304" y="363518"/>
                </a:lnTo>
                <a:lnTo>
                  <a:pt x="1837503" y="356754"/>
                </a:lnTo>
                <a:lnTo>
                  <a:pt x="1821173" y="351326"/>
                </a:lnTo>
                <a:lnTo>
                  <a:pt x="1804389" y="347264"/>
                </a:lnTo>
                <a:lnTo>
                  <a:pt x="1787228" y="344595"/>
                </a:lnTo>
                <a:lnTo>
                  <a:pt x="1769766" y="343350"/>
                </a:lnTo>
                <a:lnTo>
                  <a:pt x="1752080" y="343556"/>
                </a:lnTo>
                <a:lnTo>
                  <a:pt x="1734244" y="345243"/>
                </a:lnTo>
                <a:lnTo>
                  <a:pt x="1716337" y="348439"/>
                </a:lnTo>
                <a:lnTo>
                  <a:pt x="1698433" y="353174"/>
                </a:lnTo>
                <a:lnTo>
                  <a:pt x="1680609" y="359476"/>
                </a:lnTo>
                <a:lnTo>
                  <a:pt x="1662941" y="367374"/>
                </a:lnTo>
                <a:lnTo>
                  <a:pt x="1661917" y="361394"/>
                </a:lnTo>
                <a:lnTo>
                  <a:pt x="1659168" y="348657"/>
                </a:lnTo>
                <a:lnTo>
                  <a:pt x="1655694" y="336195"/>
                </a:lnTo>
                <a:lnTo>
                  <a:pt x="1651503" y="324048"/>
                </a:lnTo>
                <a:lnTo>
                  <a:pt x="1646606" y="312252"/>
                </a:lnTo>
                <a:lnTo>
                  <a:pt x="1641010" y="300847"/>
                </a:lnTo>
                <a:lnTo>
                  <a:pt x="1634726" y="289871"/>
                </a:lnTo>
                <a:lnTo>
                  <a:pt x="1627762" y="279363"/>
                </a:lnTo>
                <a:lnTo>
                  <a:pt x="1617475" y="266075"/>
                </a:lnTo>
                <a:lnTo>
                  <a:pt x="1606323" y="253991"/>
                </a:lnTo>
                <a:lnTo>
                  <a:pt x="1594379" y="243118"/>
                </a:lnTo>
                <a:lnTo>
                  <a:pt x="1581717" y="233463"/>
                </a:lnTo>
                <a:lnTo>
                  <a:pt x="1568412" y="225033"/>
                </a:lnTo>
                <a:lnTo>
                  <a:pt x="1554536" y="217837"/>
                </a:lnTo>
                <a:lnTo>
                  <a:pt x="1540164" y="211881"/>
                </a:lnTo>
                <a:lnTo>
                  <a:pt x="1525370" y="207173"/>
                </a:lnTo>
                <a:lnTo>
                  <a:pt x="1510227" y="203719"/>
                </a:lnTo>
                <a:lnTo>
                  <a:pt x="1494809" y="201528"/>
                </a:lnTo>
                <a:lnTo>
                  <a:pt x="1479191" y="200607"/>
                </a:lnTo>
                <a:lnTo>
                  <a:pt x="1463445" y="200963"/>
                </a:lnTo>
                <a:lnTo>
                  <a:pt x="1447646" y="202603"/>
                </a:lnTo>
                <a:lnTo>
                  <a:pt x="1431867" y="205535"/>
                </a:lnTo>
                <a:lnTo>
                  <a:pt x="1416182" y="209765"/>
                </a:lnTo>
                <a:lnTo>
                  <a:pt x="1400666" y="215303"/>
                </a:lnTo>
                <a:lnTo>
                  <a:pt x="1385392" y="222153"/>
                </a:lnTo>
                <a:lnTo>
                  <a:pt x="1370433" y="230325"/>
                </a:lnTo>
                <a:lnTo>
                  <a:pt x="1355864" y="239826"/>
                </a:lnTo>
                <a:lnTo>
                  <a:pt x="1341758" y="250661"/>
                </a:lnTo>
                <a:lnTo>
                  <a:pt x="1338617" y="240982"/>
                </a:lnTo>
                <a:lnTo>
                  <a:pt x="1334113" y="228955"/>
                </a:lnTo>
                <a:lnTo>
                  <a:pt x="1329040" y="217227"/>
                </a:lnTo>
                <a:lnTo>
                  <a:pt x="1323408" y="205825"/>
                </a:lnTo>
                <a:lnTo>
                  <a:pt x="1317230" y="194779"/>
                </a:lnTo>
                <a:lnTo>
                  <a:pt x="1310516" y="184113"/>
                </a:lnTo>
                <a:lnTo>
                  <a:pt x="1298378" y="167515"/>
                </a:lnTo>
                <a:lnTo>
                  <a:pt x="1285147" y="152361"/>
                </a:lnTo>
                <a:lnTo>
                  <a:pt x="1270915" y="138662"/>
                </a:lnTo>
                <a:lnTo>
                  <a:pt x="1255771" y="126430"/>
                </a:lnTo>
                <a:lnTo>
                  <a:pt x="1239805" y="115676"/>
                </a:lnTo>
                <a:lnTo>
                  <a:pt x="1223107" y="106412"/>
                </a:lnTo>
                <a:lnTo>
                  <a:pt x="1205765" y="98649"/>
                </a:lnTo>
                <a:lnTo>
                  <a:pt x="1187871" y="92399"/>
                </a:lnTo>
                <a:lnTo>
                  <a:pt x="1169513" y="87673"/>
                </a:lnTo>
                <a:lnTo>
                  <a:pt x="1150782" y="84482"/>
                </a:lnTo>
                <a:lnTo>
                  <a:pt x="1131767" y="82838"/>
                </a:lnTo>
                <a:lnTo>
                  <a:pt x="1112558" y="82752"/>
                </a:lnTo>
                <a:lnTo>
                  <a:pt x="1093244" y="84236"/>
                </a:lnTo>
                <a:lnTo>
                  <a:pt x="1073916" y="87301"/>
                </a:lnTo>
                <a:lnTo>
                  <a:pt x="1054663" y="91959"/>
                </a:lnTo>
                <a:lnTo>
                  <a:pt x="1035575" y="98221"/>
                </a:lnTo>
                <a:lnTo>
                  <a:pt x="1016741" y="106098"/>
                </a:lnTo>
                <a:lnTo>
                  <a:pt x="998251" y="115602"/>
                </a:lnTo>
                <a:lnTo>
                  <a:pt x="980195" y="126744"/>
                </a:lnTo>
                <a:lnTo>
                  <a:pt x="962663" y="139536"/>
                </a:lnTo>
                <a:lnTo>
                  <a:pt x="962239" y="138839"/>
                </a:lnTo>
                <a:lnTo>
                  <a:pt x="947452" y="116849"/>
                </a:lnTo>
                <a:lnTo>
                  <a:pt x="930978" y="96481"/>
                </a:lnTo>
                <a:lnTo>
                  <a:pt x="912923" y="77820"/>
                </a:lnTo>
                <a:lnTo>
                  <a:pt x="893393" y="60949"/>
                </a:lnTo>
                <a:lnTo>
                  <a:pt x="872494" y="45952"/>
                </a:lnTo>
                <a:lnTo>
                  <a:pt x="850333" y="32913"/>
                </a:lnTo>
                <a:lnTo>
                  <a:pt x="827014" y="21916"/>
                </a:lnTo>
                <a:lnTo>
                  <a:pt x="802643" y="13044"/>
                </a:lnTo>
                <a:lnTo>
                  <a:pt x="777890" y="6458"/>
                </a:lnTo>
                <a:lnTo>
                  <a:pt x="752964" y="2130"/>
                </a:lnTo>
                <a:lnTo>
                  <a:pt x="727971" y="0"/>
                </a:lnTo>
                <a:lnTo>
                  <a:pt x="703015" y="8"/>
                </a:lnTo>
                <a:lnTo>
                  <a:pt x="678201" y="2097"/>
                </a:lnTo>
                <a:lnTo>
                  <a:pt x="653636" y="6206"/>
                </a:lnTo>
                <a:lnTo>
                  <a:pt x="629425" y="12277"/>
                </a:lnTo>
                <a:lnTo>
                  <a:pt x="605672" y="20250"/>
                </a:lnTo>
                <a:lnTo>
                  <a:pt x="582482" y="30066"/>
                </a:lnTo>
                <a:lnTo>
                  <a:pt x="559962" y="41667"/>
                </a:lnTo>
                <a:lnTo>
                  <a:pt x="538217" y="54993"/>
                </a:lnTo>
                <a:lnTo>
                  <a:pt x="517351" y="69984"/>
                </a:lnTo>
                <a:lnTo>
                  <a:pt x="497470" y="86582"/>
                </a:lnTo>
                <a:lnTo>
                  <a:pt x="478679" y="104728"/>
                </a:lnTo>
                <a:lnTo>
                  <a:pt x="461083" y="124362"/>
                </a:lnTo>
                <a:lnTo>
                  <a:pt x="444788" y="145425"/>
                </a:lnTo>
                <a:lnTo>
                  <a:pt x="429899" y="167858"/>
                </a:lnTo>
                <a:lnTo>
                  <a:pt x="416521" y="191603"/>
                </a:lnTo>
                <a:lnTo>
                  <a:pt x="404759" y="216599"/>
                </a:lnTo>
                <a:lnTo>
                  <a:pt x="394719" y="242787"/>
                </a:lnTo>
                <a:lnTo>
                  <a:pt x="390909" y="246597"/>
                </a:lnTo>
                <a:lnTo>
                  <a:pt x="371988" y="241060"/>
                </a:lnTo>
                <a:lnTo>
                  <a:pt x="360069" y="238672"/>
                </a:lnTo>
                <a:lnTo>
                  <a:pt x="348033" y="237073"/>
                </a:lnTo>
                <a:lnTo>
                  <a:pt x="335915" y="236257"/>
                </a:lnTo>
                <a:lnTo>
                  <a:pt x="323746" y="236220"/>
                </a:lnTo>
                <a:lnTo>
                  <a:pt x="311562" y="236955"/>
                </a:lnTo>
                <a:lnTo>
                  <a:pt x="299393" y="238458"/>
                </a:lnTo>
                <a:lnTo>
                  <a:pt x="287275" y="240723"/>
                </a:lnTo>
                <a:lnTo>
                  <a:pt x="275239" y="243744"/>
                </a:lnTo>
                <a:lnTo>
                  <a:pt x="263320" y="247517"/>
                </a:lnTo>
                <a:lnTo>
                  <a:pt x="251551" y="252035"/>
                </a:lnTo>
                <a:lnTo>
                  <a:pt x="239964" y="257294"/>
                </a:lnTo>
                <a:lnTo>
                  <a:pt x="228593" y="263288"/>
                </a:lnTo>
                <a:lnTo>
                  <a:pt x="217472" y="270011"/>
                </a:lnTo>
                <a:lnTo>
                  <a:pt x="206632" y="277458"/>
                </a:lnTo>
                <a:lnTo>
                  <a:pt x="192689" y="288491"/>
                </a:lnTo>
                <a:lnTo>
                  <a:pt x="179750" y="300428"/>
                </a:lnTo>
                <a:lnTo>
                  <a:pt x="167833" y="313191"/>
                </a:lnTo>
                <a:lnTo>
                  <a:pt x="156955" y="326704"/>
                </a:lnTo>
                <a:lnTo>
                  <a:pt x="147135" y="340887"/>
                </a:lnTo>
                <a:lnTo>
                  <a:pt x="138390" y="355662"/>
                </a:lnTo>
                <a:lnTo>
                  <a:pt x="130737" y="370952"/>
                </a:lnTo>
                <a:lnTo>
                  <a:pt x="124194" y="386678"/>
                </a:lnTo>
                <a:lnTo>
                  <a:pt x="118779" y="402763"/>
                </a:lnTo>
                <a:lnTo>
                  <a:pt x="114510" y="419127"/>
                </a:lnTo>
                <a:lnTo>
                  <a:pt x="111403" y="435693"/>
                </a:lnTo>
                <a:lnTo>
                  <a:pt x="109477" y="452383"/>
                </a:lnTo>
                <a:lnTo>
                  <a:pt x="108750" y="469119"/>
                </a:lnTo>
                <a:lnTo>
                  <a:pt x="109238" y="485822"/>
                </a:lnTo>
                <a:lnTo>
                  <a:pt x="110960" y="502415"/>
                </a:lnTo>
                <a:lnTo>
                  <a:pt x="113933" y="518819"/>
                </a:lnTo>
                <a:lnTo>
                  <a:pt x="118174" y="534957"/>
                </a:lnTo>
                <a:lnTo>
                  <a:pt x="123702" y="550750"/>
                </a:lnTo>
                <a:lnTo>
                  <a:pt x="130534" y="566120"/>
                </a:lnTo>
                <a:lnTo>
                  <a:pt x="138687" y="580988"/>
                </a:lnTo>
                <a:lnTo>
                  <a:pt x="132977" y="583582"/>
                </a:lnTo>
                <a:lnTo>
                  <a:pt x="110393" y="595919"/>
                </a:lnTo>
                <a:lnTo>
                  <a:pt x="89355" y="610815"/>
                </a:lnTo>
                <a:lnTo>
                  <a:pt x="70056" y="628061"/>
                </a:lnTo>
                <a:lnTo>
                  <a:pt x="52689" y="647448"/>
                </a:lnTo>
                <a:lnTo>
                  <a:pt x="37446" y="668768"/>
                </a:lnTo>
                <a:lnTo>
                  <a:pt x="24519" y="691811"/>
                </a:lnTo>
                <a:lnTo>
                  <a:pt x="14100" y="716370"/>
                </a:lnTo>
                <a:lnTo>
                  <a:pt x="8603" y="733557"/>
                </a:lnTo>
                <a:lnTo>
                  <a:pt x="4475" y="750781"/>
                </a:lnTo>
                <a:lnTo>
                  <a:pt x="1684" y="767971"/>
                </a:lnTo>
                <a:lnTo>
                  <a:pt x="203" y="785059"/>
                </a:lnTo>
                <a:lnTo>
                  <a:pt x="0" y="801974"/>
                </a:lnTo>
                <a:lnTo>
                  <a:pt x="1045" y="818647"/>
                </a:lnTo>
                <a:lnTo>
                  <a:pt x="3310" y="835008"/>
                </a:lnTo>
                <a:lnTo>
                  <a:pt x="6763" y="850986"/>
                </a:lnTo>
                <a:lnTo>
                  <a:pt x="11375" y="866513"/>
                </a:lnTo>
                <a:lnTo>
                  <a:pt x="17117" y="881518"/>
                </a:lnTo>
                <a:lnTo>
                  <a:pt x="23957" y="895932"/>
                </a:lnTo>
                <a:lnTo>
                  <a:pt x="31867" y="909684"/>
                </a:lnTo>
                <a:lnTo>
                  <a:pt x="40817" y="922705"/>
                </a:lnTo>
                <a:lnTo>
                  <a:pt x="50775" y="934925"/>
                </a:lnTo>
                <a:lnTo>
                  <a:pt x="61714" y="946274"/>
                </a:lnTo>
                <a:lnTo>
                  <a:pt x="73601" y="956683"/>
                </a:lnTo>
                <a:lnTo>
                  <a:pt x="86409" y="966081"/>
                </a:lnTo>
                <a:lnTo>
                  <a:pt x="100107" y="974399"/>
                </a:lnTo>
                <a:lnTo>
                  <a:pt x="114664" y="981567"/>
                </a:lnTo>
                <a:lnTo>
                  <a:pt x="130051" y="987515"/>
                </a:lnTo>
                <a:lnTo>
                  <a:pt x="130305" y="992976"/>
                </a:lnTo>
                <a:lnTo>
                  <a:pt x="133087" y="1026756"/>
                </a:lnTo>
                <a:lnTo>
                  <a:pt x="138051" y="1056983"/>
                </a:lnTo>
                <a:lnTo>
                  <a:pt x="145228" y="1086110"/>
                </a:lnTo>
                <a:lnTo>
                  <a:pt x="154519" y="1114051"/>
                </a:lnTo>
                <a:lnTo>
                  <a:pt x="165826" y="1140721"/>
                </a:lnTo>
                <a:lnTo>
                  <a:pt x="179051" y="1166034"/>
                </a:lnTo>
                <a:lnTo>
                  <a:pt x="194097" y="1189903"/>
                </a:lnTo>
                <a:lnTo>
                  <a:pt x="210865" y="1212243"/>
                </a:lnTo>
                <a:lnTo>
                  <a:pt x="229258" y="1232969"/>
                </a:lnTo>
                <a:lnTo>
                  <a:pt x="249177" y="1251993"/>
                </a:lnTo>
                <a:lnTo>
                  <a:pt x="270526" y="1269230"/>
                </a:lnTo>
                <a:lnTo>
                  <a:pt x="293205" y="1284595"/>
                </a:lnTo>
                <a:lnTo>
                  <a:pt x="317117" y="1298001"/>
                </a:lnTo>
                <a:lnTo>
                  <a:pt x="342164" y="1309362"/>
                </a:lnTo>
                <a:lnTo>
                  <a:pt x="368248" y="1318593"/>
                </a:lnTo>
                <a:lnTo>
                  <a:pt x="395271" y="1325607"/>
                </a:lnTo>
                <a:lnTo>
                  <a:pt x="423136" y="1330318"/>
                </a:lnTo>
                <a:lnTo>
                  <a:pt x="451743" y="1332642"/>
                </a:lnTo>
                <a:lnTo>
                  <a:pt x="480997" y="1332491"/>
                </a:lnTo>
                <a:lnTo>
                  <a:pt x="510797" y="1329780"/>
                </a:lnTo>
                <a:lnTo>
                  <a:pt x="510966" y="1331553"/>
                </a:lnTo>
                <a:lnTo>
                  <a:pt x="514610" y="1358110"/>
                </a:lnTo>
                <a:lnTo>
                  <a:pt x="520255" y="1383968"/>
                </a:lnTo>
                <a:lnTo>
                  <a:pt x="527848" y="1409014"/>
                </a:lnTo>
                <a:lnTo>
                  <a:pt x="537337" y="1433136"/>
                </a:lnTo>
                <a:lnTo>
                  <a:pt x="548671" y="1456223"/>
                </a:lnTo>
                <a:lnTo>
                  <a:pt x="561797" y="1478163"/>
                </a:lnTo>
                <a:lnTo>
                  <a:pt x="576663" y="1498845"/>
                </a:lnTo>
                <a:lnTo>
                  <a:pt x="593217" y="1518158"/>
                </a:lnTo>
                <a:lnTo>
                  <a:pt x="621244" y="1544428"/>
                </a:lnTo>
                <a:lnTo>
                  <a:pt x="641420" y="1559537"/>
                </a:lnTo>
                <a:lnTo>
                  <a:pt x="662523" y="1572602"/>
                </a:lnTo>
                <a:lnTo>
                  <a:pt x="684438" y="1583632"/>
                </a:lnTo>
                <a:lnTo>
                  <a:pt x="707048" y="1592637"/>
                </a:lnTo>
                <a:lnTo>
                  <a:pt x="730238" y="1599625"/>
                </a:lnTo>
                <a:lnTo>
                  <a:pt x="753893" y="1604607"/>
                </a:lnTo>
                <a:lnTo>
                  <a:pt x="777897" y="1607592"/>
                </a:lnTo>
                <a:lnTo>
                  <a:pt x="802133" y="1608590"/>
                </a:lnTo>
                <a:lnTo>
                  <a:pt x="826488" y="1607609"/>
                </a:lnTo>
                <a:lnTo>
                  <a:pt x="850844" y="1604659"/>
                </a:lnTo>
                <a:lnTo>
                  <a:pt x="875086" y="1599750"/>
                </a:lnTo>
                <a:lnTo>
                  <a:pt x="899099" y="1592891"/>
                </a:lnTo>
                <a:lnTo>
                  <a:pt x="922767" y="1584091"/>
                </a:lnTo>
                <a:lnTo>
                  <a:pt x="945975" y="1573360"/>
                </a:lnTo>
                <a:lnTo>
                  <a:pt x="968606" y="1560708"/>
                </a:lnTo>
                <a:lnTo>
                  <a:pt x="990545" y="1546143"/>
                </a:lnTo>
                <a:lnTo>
                  <a:pt x="1011677" y="1529676"/>
                </a:lnTo>
                <a:lnTo>
                  <a:pt x="1031886" y="1511315"/>
                </a:lnTo>
                <a:lnTo>
                  <a:pt x="1051055" y="1491070"/>
                </a:lnTo>
                <a:lnTo>
                  <a:pt x="1054344" y="1496684"/>
                </a:lnTo>
                <a:lnTo>
                  <a:pt x="1068931" y="1518358"/>
                </a:lnTo>
                <a:lnTo>
                  <a:pt x="1085458" y="1538233"/>
                </a:lnTo>
                <a:lnTo>
                  <a:pt x="1103796" y="1556182"/>
                </a:lnTo>
                <a:lnTo>
                  <a:pt x="1123816" y="1572076"/>
                </a:lnTo>
                <a:lnTo>
                  <a:pt x="1145390" y="1585786"/>
                </a:lnTo>
                <a:lnTo>
                  <a:pt x="1176727" y="1600644"/>
                </a:lnTo>
                <a:lnTo>
                  <a:pt x="1197139" y="1607596"/>
                </a:lnTo>
                <a:lnTo>
                  <a:pt x="1217860" y="1612675"/>
                </a:lnTo>
                <a:lnTo>
                  <a:pt x="1238795" y="1615918"/>
                </a:lnTo>
                <a:lnTo>
                  <a:pt x="1259849" y="1617360"/>
                </a:lnTo>
                <a:lnTo>
                  <a:pt x="1280928" y="1617039"/>
                </a:lnTo>
                <a:lnTo>
                  <a:pt x="1301936" y="1614993"/>
                </a:lnTo>
                <a:lnTo>
                  <a:pt x="1322779" y="1611256"/>
                </a:lnTo>
                <a:lnTo>
                  <a:pt x="1343360" y="1605867"/>
                </a:lnTo>
                <a:lnTo>
                  <a:pt x="1363587" y="1598862"/>
                </a:lnTo>
                <a:lnTo>
                  <a:pt x="1383362" y="1590277"/>
                </a:lnTo>
                <a:lnTo>
                  <a:pt x="1402592" y="1580150"/>
                </a:lnTo>
                <a:lnTo>
                  <a:pt x="1421182" y="1568518"/>
                </a:lnTo>
                <a:lnTo>
                  <a:pt x="1439037" y="1555416"/>
                </a:lnTo>
                <a:lnTo>
                  <a:pt x="1456060" y="1540882"/>
                </a:lnTo>
                <a:lnTo>
                  <a:pt x="1472159" y="1524953"/>
                </a:lnTo>
                <a:lnTo>
                  <a:pt x="1487237" y="1507665"/>
                </a:lnTo>
                <a:lnTo>
                  <a:pt x="1501200" y="1489055"/>
                </a:lnTo>
                <a:lnTo>
                  <a:pt x="1513953" y="1469161"/>
                </a:lnTo>
                <a:lnTo>
                  <a:pt x="1525400" y="1448017"/>
                </a:lnTo>
                <a:lnTo>
                  <a:pt x="1536079" y="1451063"/>
                </a:lnTo>
                <a:lnTo>
                  <a:pt x="1560505" y="1456400"/>
                </a:lnTo>
                <a:lnTo>
                  <a:pt x="1585326" y="1459619"/>
                </a:lnTo>
                <a:lnTo>
                  <a:pt x="1610424" y="1460713"/>
                </a:lnTo>
                <a:lnTo>
                  <a:pt x="1623040" y="1460462"/>
                </a:lnTo>
                <a:lnTo>
                  <a:pt x="1648329" y="1458359"/>
                </a:lnTo>
                <a:lnTo>
                  <a:pt x="1673595" y="1454117"/>
                </a:lnTo>
                <a:lnTo>
                  <a:pt x="1711773" y="1443561"/>
                </a:lnTo>
                <a:lnTo>
                  <a:pt x="1736453" y="1433959"/>
                </a:lnTo>
                <a:lnTo>
                  <a:pt x="1760157" y="1422489"/>
                </a:lnTo>
                <a:lnTo>
                  <a:pt x="1782816" y="1409257"/>
                </a:lnTo>
                <a:lnTo>
                  <a:pt x="1804364" y="1394368"/>
                </a:lnTo>
                <a:lnTo>
                  <a:pt x="1824732" y="1377926"/>
                </a:lnTo>
                <a:lnTo>
                  <a:pt x="1843854" y="1360037"/>
                </a:lnTo>
                <a:lnTo>
                  <a:pt x="1861662" y="1340804"/>
                </a:lnTo>
                <a:lnTo>
                  <a:pt x="1878088" y="1320333"/>
                </a:lnTo>
                <a:lnTo>
                  <a:pt x="1893065" y="1298729"/>
                </a:lnTo>
                <a:lnTo>
                  <a:pt x="1906526" y="1276096"/>
                </a:lnTo>
                <a:lnTo>
                  <a:pt x="1918403" y="1252539"/>
                </a:lnTo>
                <a:lnTo>
                  <a:pt x="1928629" y="1228163"/>
                </a:lnTo>
                <a:lnTo>
                  <a:pt x="1937137" y="1203073"/>
                </a:lnTo>
                <a:lnTo>
                  <a:pt x="1943858" y="1177372"/>
                </a:lnTo>
                <a:lnTo>
                  <a:pt x="1948725" y="1151168"/>
                </a:lnTo>
                <a:lnTo>
                  <a:pt x="1951671" y="1124563"/>
                </a:lnTo>
                <a:lnTo>
                  <a:pt x="1952629" y="1097663"/>
                </a:lnTo>
                <a:lnTo>
                  <a:pt x="1951532" y="1070572"/>
                </a:lnTo>
                <a:lnTo>
                  <a:pt x="1948310" y="1043395"/>
                </a:lnTo>
                <a:lnTo>
                  <a:pt x="1956863" y="1035188"/>
                </a:lnTo>
                <a:lnTo>
                  <a:pt x="1973964" y="1016344"/>
                </a:lnTo>
                <a:lnTo>
                  <a:pt x="1987505" y="998852"/>
                </a:lnTo>
                <a:lnTo>
                  <a:pt x="1999552" y="980651"/>
                </a:lnTo>
                <a:lnTo>
                  <a:pt x="2010110" y="961840"/>
                </a:lnTo>
                <a:lnTo>
                  <a:pt x="2019180" y="942515"/>
                </a:lnTo>
                <a:lnTo>
                  <a:pt x="2026765" y="922771"/>
                </a:lnTo>
                <a:lnTo>
                  <a:pt x="2032868" y="902706"/>
                </a:lnTo>
                <a:lnTo>
                  <a:pt x="2037492" y="882416"/>
                </a:lnTo>
                <a:lnTo>
                  <a:pt x="2040638" y="861998"/>
                </a:lnTo>
                <a:lnTo>
                  <a:pt x="2042311" y="841547"/>
                </a:lnTo>
                <a:lnTo>
                  <a:pt x="2042513" y="821161"/>
                </a:lnTo>
                <a:lnTo>
                  <a:pt x="2041245" y="800936"/>
                </a:lnTo>
                <a:lnTo>
                  <a:pt x="2038512" y="780969"/>
                </a:lnTo>
                <a:lnTo>
                  <a:pt x="2034315" y="761355"/>
                </a:lnTo>
                <a:lnTo>
                  <a:pt x="2028658" y="742192"/>
                </a:lnTo>
                <a:lnTo>
                  <a:pt x="2021542" y="723576"/>
                </a:lnTo>
                <a:lnTo>
                  <a:pt x="2012971" y="705603"/>
                </a:lnTo>
                <a:lnTo>
                  <a:pt x="2002947" y="688370"/>
                </a:lnTo>
                <a:lnTo>
                  <a:pt x="1991473" y="671973"/>
                </a:lnTo>
                <a:lnTo>
                  <a:pt x="1978552" y="656510"/>
                </a:lnTo>
                <a:lnTo>
                  <a:pt x="1964185" y="642075"/>
                </a:lnTo>
                <a:lnTo>
                  <a:pt x="1964621" y="640601"/>
                </a:lnTo>
                <a:lnTo>
                  <a:pt x="1967950" y="628084"/>
                </a:lnTo>
                <a:lnTo>
                  <a:pt x="1970651" y="615495"/>
                </a:lnTo>
                <a:lnTo>
                  <a:pt x="1972724" y="602860"/>
                </a:lnTo>
                <a:lnTo>
                  <a:pt x="1974171" y="590206"/>
                </a:lnTo>
                <a:lnTo>
                  <a:pt x="1974992" y="577558"/>
                </a:lnTo>
                <a:lnTo>
                  <a:pt x="1975188" y="564943"/>
                </a:lnTo>
                <a:lnTo>
                  <a:pt x="1974759" y="552387"/>
                </a:lnTo>
                <a:lnTo>
                  <a:pt x="1973706" y="539916"/>
                </a:lnTo>
                <a:lnTo>
                  <a:pt x="1972030" y="527558"/>
                </a:lnTo>
                <a:lnTo>
                  <a:pt x="1969731" y="515338"/>
                </a:lnTo>
                <a:lnTo>
                  <a:pt x="1966810" y="503282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99750" y="4269066"/>
            <a:ext cx="89252" cy="89299"/>
          </a:xfrm>
          <a:custGeom>
            <a:avLst/>
            <a:gdLst/>
            <a:ahLst/>
            <a:cxnLst/>
            <a:rect l="l" t="t" r="r" b="b"/>
            <a:pathLst>
              <a:path w="89252" h="89299">
                <a:moveTo>
                  <a:pt x="84744" y="64173"/>
                </a:moveTo>
                <a:lnTo>
                  <a:pt x="87977" y="55249"/>
                </a:lnTo>
                <a:lnTo>
                  <a:pt x="89252" y="43182"/>
                </a:lnTo>
                <a:lnTo>
                  <a:pt x="87293" y="31432"/>
                </a:lnTo>
                <a:lnTo>
                  <a:pt x="82316" y="20639"/>
                </a:lnTo>
                <a:lnTo>
                  <a:pt x="74536" y="11442"/>
                </a:lnTo>
                <a:lnTo>
                  <a:pt x="64170" y="4483"/>
                </a:lnTo>
                <a:lnTo>
                  <a:pt x="55247" y="1256"/>
                </a:lnTo>
                <a:lnTo>
                  <a:pt x="43179" y="0"/>
                </a:lnTo>
                <a:lnTo>
                  <a:pt x="31429" y="1980"/>
                </a:lnTo>
                <a:lnTo>
                  <a:pt x="20636" y="6968"/>
                </a:lnTo>
                <a:lnTo>
                  <a:pt x="11440" y="14736"/>
                </a:lnTo>
                <a:lnTo>
                  <a:pt x="4480" y="25057"/>
                </a:lnTo>
                <a:lnTo>
                  <a:pt x="1232" y="34072"/>
                </a:lnTo>
                <a:lnTo>
                  <a:pt x="0" y="46144"/>
                </a:lnTo>
                <a:lnTo>
                  <a:pt x="1992" y="57906"/>
                </a:lnTo>
                <a:lnTo>
                  <a:pt x="6984" y="68711"/>
                </a:lnTo>
                <a:lnTo>
                  <a:pt x="14747" y="77916"/>
                </a:lnTo>
                <a:lnTo>
                  <a:pt x="25054" y="84874"/>
                </a:lnTo>
                <a:lnTo>
                  <a:pt x="33918" y="88048"/>
                </a:lnTo>
                <a:lnTo>
                  <a:pt x="45997" y="89299"/>
                </a:lnTo>
                <a:lnTo>
                  <a:pt x="57761" y="87324"/>
                </a:lnTo>
                <a:lnTo>
                  <a:pt x="68568" y="82336"/>
                </a:lnTo>
                <a:lnTo>
                  <a:pt x="77777" y="74548"/>
                </a:lnTo>
                <a:lnTo>
                  <a:pt x="84744" y="64173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96770" y="4008048"/>
            <a:ext cx="178597" cy="178704"/>
          </a:xfrm>
          <a:custGeom>
            <a:avLst/>
            <a:gdLst/>
            <a:ahLst/>
            <a:cxnLst/>
            <a:rect l="l" t="t" r="r" b="b"/>
            <a:pathLst>
              <a:path w="178597" h="178704">
                <a:moveTo>
                  <a:pt x="169613" y="128468"/>
                </a:moveTo>
                <a:lnTo>
                  <a:pt x="172305" y="122368"/>
                </a:lnTo>
                <a:lnTo>
                  <a:pt x="176109" y="110469"/>
                </a:lnTo>
                <a:lnTo>
                  <a:pt x="178188" y="98406"/>
                </a:lnTo>
                <a:lnTo>
                  <a:pt x="178597" y="86341"/>
                </a:lnTo>
                <a:lnTo>
                  <a:pt x="177391" y="74433"/>
                </a:lnTo>
                <a:lnTo>
                  <a:pt x="174626" y="62843"/>
                </a:lnTo>
                <a:lnTo>
                  <a:pt x="170355" y="51732"/>
                </a:lnTo>
                <a:lnTo>
                  <a:pt x="164633" y="41259"/>
                </a:lnTo>
                <a:lnTo>
                  <a:pt x="157516" y="31585"/>
                </a:lnTo>
                <a:lnTo>
                  <a:pt x="149058" y="22870"/>
                </a:lnTo>
                <a:lnTo>
                  <a:pt x="139314" y="15275"/>
                </a:lnTo>
                <a:lnTo>
                  <a:pt x="128338" y="8961"/>
                </a:lnTo>
                <a:lnTo>
                  <a:pt x="122346" y="6306"/>
                </a:lnTo>
                <a:lnTo>
                  <a:pt x="110468" y="2492"/>
                </a:lnTo>
                <a:lnTo>
                  <a:pt x="98420" y="408"/>
                </a:lnTo>
                <a:lnTo>
                  <a:pt x="86364" y="0"/>
                </a:lnTo>
                <a:lnTo>
                  <a:pt x="74461" y="1208"/>
                </a:lnTo>
                <a:lnTo>
                  <a:pt x="62871" y="3979"/>
                </a:lnTo>
                <a:lnTo>
                  <a:pt x="51757" y="8255"/>
                </a:lnTo>
                <a:lnTo>
                  <a:pt x="41280" y="13979"/>
                </a:lnTo>
                <a:lnTo>
                  <a:pt x="31600" y="21096"/>
                </a:lnTo>
                <a:lnTo>
                  <a:pt x="22879" y="29548"/>
                </a:lnTo>
                <a:lnTo>
                  <a:pt x="15278" y="39280"/>
                </a:lnTo>
                <a:lnTo>
                  <a:pt x="8958" y="50236"/>
                </a:lnTo>
                <a:lnTo>
                  <a:pt x="6267" y="56336"/>
                </a:lnTo>
                <a:lnTo>
                  <a:pt x="2469" y="68235"/>
                </a:lnTo>
                <a:lnTo>
                  <a:pt x="398" y="80297"/>
                </a:lnTo>
                <a:lnTo>
                  <a:pt x="0" y="92362"/>
                </a:lnTo>
                <a:lnTo>
                  <a:pt x="1216" y="104270"/>
                </a:lnTo>
                <a:lnTo>
                  <a:pt x="3992" y="115860"/>
                </a:lnTo>
                <a:lnTo>
                  <a:pt x="8270" y="126972"/>
                </a:lnTo>
                <a:lnTo>
                  <a:pt x="13995" y="137445"/>
                </a:lnTo>
                <a:lnTo>
                  <a:pt x="21110" y="147119"/>
                </a:lnTo>
                <a:lnTo>
                  <a:pt x="29559" y="155833"/>
                </a:lnTo>
                <a:lnTo>
                  <a:pt x="39285" y="163428"/>
                </a:lnTo>
                <a:lnTo>
                  <a:pt x="50233" y="169743"/>
                </a:lnTo>
                <a:lnTo>
                  <a:pt x="56242" y="172397"/>
                </a:lnTo>
                <a:lnTo>
                  <a:pt x="68147" y="176211"/>
                </a:lnTo>
                <a:lnTo>
                  <a:pt x="80216" y="178295"/>
                </a:lnTo>
                <a:lnTo>
                  <a:pt x="92288" y="178704"/>
                </a:lnTo>
                <a:lnTo>
                  <a:pt x="104202" y="177495"/>
                </a:lnTo>
                <a:lnTo>
                  <a:pt x="115795" y="174724"/>
                </a:lnTo>
                <a:lnTo>
                  <a:pt x="126908" y="170449"/>
                </a:lnTo>
                <a:lnTo>
                  <a:pt x="137378" y="164724"/>
                </a:lnTo>
                <a:lnTo>
                  <a:pt x="147045" y="157608"/>
                </a:lnTo>
                <a:lnTo>
                  <a:pt x="155748" y="149155"/>
                </a:lnTo>
                <a:lnTo>
                  <a:pt x="163324" y="139423"/>
                </a:lnTo>
                <a:lnTo>
                  <a:pt x="169613" y="128468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9325" y="3699376"/>
            <a:ext cx="267951" cy="267898"/>
          </a:xfrm>
          <a:custGeom>
            <a:avLst/>
            <a:gdLst/>
            <a:ahLst/>
            <a:cxnLst/>
            <a:rect l="l" t="t" r="r" b="b"/>
            <a:pathLst>
              <a:path w="267951" h="267898">
                <a:moveTo>
                  <a:pt x="254512" y="192538"/>
                </a:moveTo>
                <a:lnTo>
                  <a:pt x="256011" y="189355"/>
                </a:lnTo>
                <a:lnTo>
                  <a:pt x="260706" y="177611"/>
                </a:lnTo>
                <a:lnTo>
                  <a:pt x="264223" y="165684"/>
                </a:lnTo>
                <a:lnTo>
                  <a:pt x="266586" y="153647"/>
                </a:lnTo>
                <a:lnTo>
                  <a:pt x="267820" y="141570"/>
                </a:lnTo>
                <a:lnTo>
                  <a:pt x="267951" y="129525"/>
                </a:lnTo>
                <a:lnTo>
                  <a:pt x="267004" y="117584"/>
                </a:lnTo>
                <a:lnTo>
                  <a:pt x="265002" y="105817"/>
                </a:lnTo>
                <a:lnTo>
                  <a:pt x="261972" y="94296"/>
                </a:lnTo>
                <a:lnTo>
                  <a:pt x="257939" y="83093"/>
                </a:lnTo>
                <a:lnTo>
                  <a:pt x="252927" y="72279"/>
                </a:lnTo>
                <a:lnTo>
                  <a:pt x="246961" y="61925"/>
                </a:lnTo>
                <a:lnTo>
                  <a:pt x="240066" y="52103"/>
                </a:lnTo>
                <a:lnTo>
                  <a:pt x="232268" y="42885"/>
                </a:lnTo>
                <a:lnTo>
                  <a:pt x="223590" y="34340"/>
                </a:lnTo>
                <a:lnTo>
                  <a:pt x="214059" y="26542"/>
                </a:lnTo>
                <a:lnTo>
                  <a:pt x="203700" y="19561"/>
                </a:lnTo>
                <a:lnTo>
                  <a:pt x="192536" y="13468"/>
                </a:lnTo>
                <a:lnTo>
                  <a:pt x="177672" y="7295"/>
                </a:lnTo>
                <a:lnTo>
                  <a:pt x="165742" y="3767"/>
                </a:lnTo>
                <a:lnTo>
                  <a:pt x="153701" y="1391"/>
                </a:lnTo>
                <a:lnTo>
                  <a:pt x="141620" y="144"/>
                </a:lnTo>
                <a:lnTo>
                  <a:pt x="129571" y="0"/>
                </a:lnTo>
                <a:lnTo>
                  <a:pt x="117625" y="934"/>
                </a:lnTo>
                <a:lnTo>
                  <a:pt x="105854" y="2921"/>
                </a:lnTo>
                <a:lnTo>
                  <a:pt x="94328" y="5938"/>
                </a:lnTo>
                <a:lnTo>
                  <a:pt x="83121" y="9959"/>
                </a:lnTo>
                <a:lnTo>
                  <a:pt x="72302" y="14960"/>
                </a:lnTo>
                <a:lnTo>
                  <a:pt x="61943" y="20915"/>
                </a:lnTo>
                <a:lnTo>
                  <a:pt x="52117" y="27801"/>
                </a:lnTo>
                <a:lnTo>
                  <a:pt x="42894" y="35592"/>
                </a:lnTo>
                <a:lnTo>
                  <a:pt x="34346" y="44264"/>
                </a:lnTo>
                <a:lnTo>
                  <a:pt x="26545" y="53792"/>
                </a:lnTo>
                <a:lnTo>
                  <a:pt x="19561" y="64152"/>
                </a:lnTo>
                <a:lnTo>
                  <a:pt x="13466" y="75317"/>
                </a:lnTo>
                <a:lnTo>
                  <a:pt x="7261" y="90273"/>
                </a:lnTo>
                <a:lnTo>
                  <a:pt x="3744" y="102203"/>
                </a:lnTo>
                <a:lnTo>
                  <a:pt x="1377" y="114244"/>
                </a:lnTo>
                <a:lnTo>
                  <a:pt x="137" y="126327"/>
                </a:lnTo>
                <a:lnTo>
                  <a:pt x="0" y="138379"/>
                </a:lnTo>
                <a:lnTo>
                  <a:pt x="939" y="150328"/>
                </a:lnTo>
                <a:lnTo>
                  <a:pt x="2931" y="162104"/>
                </a:lnTo>
                <a:lnTo>
                  <a:pt x="5951" y="173633"/>
                </a:lnTo>
                <a:lnTo>
                  <a:pt x="9974" y="184845"/>
                </a:lnTo>
                <a:lnTo>
                  <a:pt x="14976" y="195668"/>
                </a:lnTo>
                <a:lnTo>
                  <a:pt x="20931" y="206031"/>
                </a:lnTo>
                <a:lnTo>
                  <a:pt x="27816" y="215860"/>
                </a:lnTo>
                <a:lnTo>
                  <a:pt x="35606" y="225086"/>
                </a:lnTo>
                <a:lnTo>
                  <a:pt x="44275" y="233636"/>
                </a:lnTo>
                <a:lnTo>
                  <a:pt x="53799" y="241438"/>
                </a:lnTo>
                <a:lnTo>
                  <a:pt x="64154" y="248422"/>
                </a:lnTo>
                <a:lnTo>
                  <a:pt x="75315" y="254514"/>
                </a:lnTo>
                <a:lnTo>
                  <a:pt x="90232" y="260671"/>
                </a:lnTo>
                <a:lnTo>
                  <a:pt x="102178" y="264179"/>
                </a:lnTo>
                <a:lnTo>
                  <a:pt x="114233" y="266536"/>
                </a:lnTo>
                <a:lnTo>
                  <a:pt x="126326" y="267768"/>
                </a:lnTo>
                <a:lnTo>
                  <a:pt x="138385" y="267898"/>
                </a:lnTo>
                <a:lnTo>
                  <a:pt x="150339" y="266953"/>
                </a:lnTo>
                <a:lnTo>
                  <a:pt x="162116" y="264956"/>
                </a:lnTo>
                <a:lnTo>
                  <a:pt x="173646" y="261931"/>
                </a:lnTo>
                <a:lnTo>
                  <a:pt x="184858" y="257904"/>
                </a:lnTo>
                <a:lnTo>
                  <a:pt x="195679" y="252899"/>
                </a:lnTo>
                <a:lnTo>
                  <a:pt x="206038" y="246940"/>
                </a:lnTo>
                <a:lnTo>
                  <a:pt x="215865" y="240053"/>
                </a:lnTo>
                <a:lnTo>
                  <a:pt x="225088" y="232261"/>
                </a:lnTo>
                <a:lnTo>
                  <a:pt x="233635" y="223589"/>
                </a:lnTo>
                <a:lnTo>
                  <a:pt x="241436" y="214061"/>
                </a:lnTo>
                <a:lnTo>
                  <a:pt x="248419" y="203703"/>
                </a:lnTo>
                <a:lnTo>
                  <a:pt x="254512" y="192538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9158" y="2323120"/>
            <a:ext cx="2042513" cy="1617360"/>
          </a:xfrm>
          <a:custGeom>
            <a:avLst/>
            <a:gdLst/>
            <a:ahLst/>
            <a:cxnLst/>
            <a:rect l="l" t="t" r="r" b="b"/>
            <a:pathLst>
              <a:path w="2042513" h="1617360">
                <a:moveTo>
                  <a:pt x="394719" y="242787"/>
                </a:moveTo>
                <a:lnTo>
                  <a:pt x="404759" y="216599"/>
                </a:lnTo>
                <a:lnTo>
                  <a:pt x="416521" y="191603"/>
                </a:lnTo>
                <a:lnTo>
                  <a:pt x="429899" y="167858"/>
                </a:lnTo>
                <a:lnTo>
                  <a:pt x="444788" y="145425"/>
                </a:lnTo>
                <a:lnTo>
                  <a:pt x="461083" y="124362"/>
                </a:lnTo>
                <a:lnTo>
                  <a:pt x="478679" y="104728"/>
                </a:lnTo>
                <a:lnTo>
                  <a:pt x="497470" y="86582"/>
                </a:lnTo>
                <a:lnTo>
                  <a:pt x="517351" y="69984"/>
                </a:lnTo>
                <a:lnTo>
                  <a:pt x="538217" y="54993"/>
                </a:lnTo>
                <a:lnTo>
                  <a:pt x="559962" y="41667"/>
                </a:lnTo>
                <a:lnTo>
                  <a:pt x="582482" y="30066"/>
                </a:lnTo>
                <a:lnTo>
                  <a:pt x="605672" y="20250"/>
                </a:lnTo>
                <a:lnTo>
                  <a:pt x="629425" y="12277"/>
                </a:lnTo>
                <a:lnTo>
                  <a:pt x="653636" y="6206"/>
                </a:lnTo>
                <a:lnTo>
                  <a:pt x="678201" y="2097"/>
                </a:lnTo>
                <a:lnTo>
                  <a:pt x="703015" y="8"/>
                </a:lnTo>
                <a:lnTo>
                  <a:pt x="727971" y="0"/>
                </a:lnTo>
                <a:lnTo>
                  <a:pt x="752964" y="2130"/>
                </a:lnTo>
                <a:lnTo>
                  <a:pt x="777890" y="6458"/>
                </a:lnTo>
                <a:lnTo>
                  <a:pt x="802643" y="13044"/>
                </a:lnTo>
                <a:lnTo>
                  <a:pt x="827014" y="21916"/>
                </a:lnTo>
                <a:lnTo>
                  <a:pt x="850333" y="32913"/>
                </a:lnTo>
                <a:lnTo>
                  <a:pt x="872494" y="45952"/>
                </a:lnTo>
                <a:lnTo>
                  <a:pt x="893393" y="60949"/>
                </a:lnTo>
                <a:lnTo>
                  <a:pt x="912923" y="77820"/>
                </a:lnTo>
                <a:lnTo>
                  <a:pt x="930978" y="96481"/>
                </a:lnTo>
                <a:lnTo>
                  <a:pt x="947452" y="116849"/>
                </a:lnTo>
                <a:lnTo>
                  <a:pt x="962239" y="138839"/>
                </a:lnTo>
                <a:lnTo>
                  <a:pt x="962663" y="139536"/>
                </a:lnTo>
                <a:lnTo>
                  <a:pt x="980195" y="126744"/>
                </a:lnTo>
                <a:lnTo>
                  <a:pt x="998251" y="115602"/>
                </a:lnTo>
                <a:lnTo>
                  <a:pt x="1016741" y="106098"/>
                </a:lnTo>
                <a:lnTo>
                  <a:pt x="1035575" y="98221"/>
                </a:lnTo>
                <a:lnTo>
                  <a:pt x="1054663" y="91959"/>
                </a:lnTo>
                <a:lnTo>
                  <a:pt x="1073916" y="87301"/>
                </a:lnTo>
                <a:lnTo>
                  <a:pt x="1093244" y="84236"/>
                </a:lnTo>
                <a:lnTo>
                  <a:pt x="1112558" y="82752"/>
                </a:lnTo>
                <a:lnTo>
                  <a:pt x="1131767" y="82838"/>
                </a:lnTo>
                <a:lnTo>
                  <a:pt x="1150782" y="84482"/>
                </a:lnTo>
                <a:lnTo>
                  <a:pt x="1169513" y="87673"/>
                </a:lnTo>
                <a:lnTo>
                  <a:pt x="1187871" y="92399"/>
                </a:lnTo>
                <a:lnTo>
                  <a:pt x="1205765" y="98649"/>
                </a:lnTo>
                <a:lnTo>
                  <a:pt x="1223107" y="106412"/>
                </a:lnTo>
                <a:lnTo>
                  <a:pt x="1239805" y="115676"/>
                </a:lnTo>
                <a:lnTo>
                  <a:pt x="1255771" y="126430"/>
                </a:lnTo>
                <a:lnTo>
                  <a:pt x="1270915" y="138662"/>
                </a:lnTo>
                <a:lnTo>
                  <a:pt x="1285147" y="152361"/>
                </a:lnTo>
                <a:lnTo>
                  <a:pt x="1298378" y="167515"/>
                </a:lnTo>
                <a:lnTo>
                  <a:pt x="1310516" y="184113"/>
                </a:lnTo>
                <a:lnTo>
                  <a:pt x="1317230" y="194779"/>
                </a:lnTo>
                <a:lnTo>
                  <a:pt x="1323408" y="205825"/>
                </a:lnTo>
                <a:lnTo>
                  <a:pt x="1329040" y="217227"/>
                </a:lnTo>
                <a:lnTo>
                  <a:pt x="1334113" y="228955"/>
                </a:lnTo>
                <a:lnTo>
                  <a:pt x="1338617" y="240982"/>
                </a:lnTo>
                <a:lnTo>
                  <a:pt x="1341758" y="250661"/>
                </a:lnTo>
                <a:lnTo>
                  <a:pt x="1355864" y="239826"/>
                </a:lnTo>
                <a:lnTo>
                  <a:pt x="1370433" y="230325"/>
                </a:lnTo>
                <a:lnTo>
                  <a:pt x="1385392" y="222153"/>
                </a:lnTo>
                <a:lnTo>
                  <a:pt x="1400666" y="215303"/>
                </a:lnTo>
                <a:lnTo>
                  <a:pt x="1416182" y="209765"/>
                </a:lnTo>
                <a:lnTo>
                  <a:pt x="1431867" y="205535"/>
                </a:lnTo>
                <a:lnTo>
                  <a:pt x="1447646" y="202603"/>
                </a:lnTo>
                <a:lnTo>
                  <a:pt x="1463445" y="200963"/>
                </a:lnTo>
                <a:lnTo>
                  <a:pt x="1479191" y="200607"/>
                </a:lnTo>
                <a:lnTo>
                  <a:pt x="1494809" y="201528"/>
                </a:lnTo>
                <a:lnTo>
                  <a:pt x="1510227" y="203719"/>
                </a:lnTo>
                <a:lnTo>
                  <a:pt x="1525370" y="207173"/>
                </a:lnTo>
                <a:lnTo>
                  <a:pt x="1540164" y="211881"/>
                </a:lnTo>
                <a:lnTo>
                  <a:pt x="1554536" y="217837"/>
                </a:lnTo>
                <a:lnTo>
                  <a:pt x="1568412" y="225033"/>
                </a:lnTo>
                <a:lnTo>
                  <a:pt x="1581717" y="233463"/>
                </a:lnTo>
                <a:lnTo>
                  <a:pt x="1594379" y="243118"/>
                </a:lnTo>
                <a:lnTo>
                  <a:pt x="1606323" y="253991"/>
                </a:lnTo>
                <a:lnTo>
                  <a:pt x="1617475" y="266075"/>
                </a:lnTo>
                <a:lnTo>
                  <a:pt x="1627762" y="279363"/>
                </a:lnTo>
                <a:lnTo>
                  <a:pt x="1634726" y="289871"/>
                </a:lnTo>
                <a:lnTo>
                  <a:pt x="1641010" y="300847"/>
                </a:lnTo>
                <a:lnTo>
                  <a:pt x="1646606" y="312252"/>
                </a:lnTo>
                <a:lnTo>
                  <a:pt x="1651503" y="324048"/>
                </a:lnTo>
                <a:lnTo>
                  <a:pt x="1655694" y="336195"/>
                </a:lnTo>
                <a:lnTo>
                  <a:pt x="1659168" y="348657"/>
                </a:lnTo>
                <a:lnTo>
                  <a:pt x="1661917" y="361394"/>
                </a:lnTo>
                <a:lnTo>
                  <a:pt x="1662941" y="367374"/>
                </a:lnTo>
                <a:lnTo>
                  <a:pt x="1680609" y="359476"/>
                </a:lnTo>
                <a:lnTo>
                  <a:pt x="1698433" y="353174"/>
                </a:lnTo>
                <a:lnTo>
                  <a:pt x="1716337" y="348439"/>
                </a:lnTo>
                <a:lnTo>
                  <a:pt x="1734244" y="345243"/>
                </a:lnTo>
                <a:lnTo>
                  <a:pt x="1752080" y="343556"/>
                </a:lnTo>
                <a:lnTo>
                  <a:pt x="1769766" y="343350"/>
                </a:lnTo>
                <a:lnTo>
                  <a:pt x="1787228" y="344595"/>
                </a:lnTo>
                <a:lnTo>
                  <a:pt x="1804389" y="347264"/>
                </a:lnTo>
                <a:lnTo>
                  <a:pt x="1821173" y="351326"/>
                </a:lnTo>
                <a:lnTo>
                  <a:pt x="1837503" y="356754"/>
                </a:lnTo>
                <a:lnTo>
                  <a:pt x="1853304" y="363518"/>
                </a:lnTo>
                <a:lnTo>
                  <a:pt x="1868499" y="371590"/>
                </a:lnTo>
                <a:lnTo>
                  <a:pt x="1883012" y="380940"/>
                </a:lnTo>
                <a:lnTo>
                  <a:pt x="1896766" y="391540"/>
                </a:lnTo>
                <a:lnTo>
                  <a:pt x="1909687" y="403361"/>
                </a:lnTo>
                <a:lnTo>
                  <a:pt x="1921696" y="416374"/>
                </a:lnTo>
                <a:lnTo>
                  <a:pt x="1932719" y="430550"/>
                </a:lnTo>
                <a:lnTo>
                  <a:pt x="1942679" y="445861"/>
                </a:lnTo>
                <a:lnTo>
                  <a:pt x="1951500" y="462277"/>
                </a:lnTo>
                <a:lnTo>
                  <a:pt x="1959105" y="479769"/>
                </a:lnTo>
                <a:lnTo>
                  <a:pt x="1963268" y="491417"/>
                </a:lnTo>
                <a:lnTo>
                  <a:pt x="1966810" y="503282"/>
                </a:lnTo>
                <a:lnTo>
                  <a:pt x="1969731" y="515338"/>
                </a:lnTo>
                <a:lnTo>
                  <a:pt x="1972030" y="527558"/>
                </a:lnTo>
                <a:lnTo>
                  <a:pt x="1973706" y="539916"/>
                </a:lnTo>
                <a:lnTo>
                  <a:pt x="1974759" y="552387"/>
                </a:lnTo>
                <a:lnTo>
                  <a:pt x="1975188" y="564943"/>
                </a:lnTo>
                <a:lnTo>
                  <a:pt x="1974992" y="577558"/>
                </a:lnTo>
                <a:lnTo>
                  <a:pt x="1974171" y="590206"/>
                </a:lnTo>
                <a:lnTo>
                  <a:pt x="1972724" y="602860"/>
                </a:lnTo>
                <a:lnTo>
                  <a:pt x="1970651" y="615495"/>
                </a:lnTo>
                <a:lnTo>
                  <a:pt x="1967950" y="628084"/>
                </a:lnTo>
                <a:lnTo>
                  <a:pt x="1964621" y="640601"/>
                </a:lnTo>
                <a:lnTo>
                  <a:pt x="1964185" y="642075"/>
                </a:lnTo>
                <a:lnTo>
                  <a:pt x="1978552" y="656510"/>
                </a:lnTo>
                <a:lnTo>
                  <a:pt x="1991473" y="671973"/>
                </a:lnTo>
                <a:lnTo>
                  <a:pt x="2002947" y="688370"/>
                </a:lnTo>
                <a:lnTo>
                  <a:pt x="2012971" y="705603"/>
                </a:lnTo>
                <a:lnTo>
                  <a:pt x="2021542" y="723576"/>
                </a:lnTo>
                <a:lnTo>
                  <a:pt x="2028658" y="742192"/>
                </a:lnTo>
                <a:lnTo>
                  <a:pt x="2034315" y="761355"/>
                </a:lnTo>
                <a:lnTo>
                  <a:pt x="2038512" y="780969"/>
                </a:lnTo>
                <a:lnTo>
                  <a:pt x="2041245" y="800936"/>
                </a:lnTo>
                <a:lnTo>
                  <a:pt x="2042513" y="821161"/>
                </a:lnTo>
                <a:lnTo>
                  <a:pt x="2042311" y="841547"/>
                </a:lnTo>
                <a:lnTo>
                  <a:pt x="2040638" y="861998"/>
                </a:lnTo>
                <a:lnTo>
                  <a:pt x="2037492" y="882416"/>
                </a:lnTo>
                <a:lnTo>
                  <a:pt x="2032868" y="902706"/>
                </a:lnTo>
                <a:lnTo>
                  <a:pt x="2026765" y="922771"/>
                </a:lnTo>
                <a:lnTo>
                  <a:pt x="2019180" y="942515"/>
                </a:lnTo>
                <a:lnTo>
                  <a:pt x="2010110" y="961840"/>
                </a:lnTo>
                <a:lnTo>
                  <a:pt x="1999552" y="980651"/>
                </a:lnTo>
                <a:lnTo>
                  <a:pt x="1987505" y="998852"/>
                </a:lnTo>
                <a:lnTo>
                  <a:pt x="1973964" y="1016344"/>
                </a:lnTo>
                <a:lnTo>
                  <a:pt x="1956863" y="1035188"/>
                </a:lnTo>
                <a:lnTo>
                  <a:pt x="1948310" y="1043395"/>
                </a:lnTo>
                <a:lnTo>
                  <a:pt x="1951532" y="1070572"/>
                </a:lnTo>
                <a:lnTo>
                  <a:pt x="1952629" y="1097663"/>
                </a:lnTo>
                <a:lnTo>
                  <a:pt x="1951671" y="1124563"/>
                </a:lnTo>
                <a:lnTo>
                  <a:pt x="1948725" y="1151168"/>
                </a:lnTo>
                <a:lnTo>
                  <a:pt x="1943858" y="1177372"/>
                </a:lnTo>
                <a:lnTo>
                  <a:pt x="1937137" y="1203073"/>
                </a:lnTo>
                <a:lnTo>
                  <a:pt x="1928629" y="1228163"/>
                </a:lnTo>
                <a:lnTo>
                  <a:pt x="1918403" y="1252539"/>
                </a:lnTo>
                <a:lnTo>
                  <a:pt x="1906526" y="1276096"/>
                </a:lnTo>
                <a:lnTo>
                  <a:pt x="1893065" y="1298729"/>
                </a:lnTo>
                <a:lnTo>
                  <a:pt x="1878088" y="1320333"/>
                </a:lnTo>
                <a:lnTo>
                  <a:pt x="1861662" y="1340804"/>
                </a:lnTo>
                <a:lnTo>
                  <a:pt x="1843854" y="1360037"/>
                </a:lnTo>
                <a:lnTo>
                  <a:pt x="1824732" y="1377926"/>
                </a:lnTo>
                <a:lnTo>
                  <a:pt x="1804364" y="1394368"/>
                </a:lnTo>
                <a:lnTo>
                  <a:pt x="1782816" y="1409257"/>
                </a:lnTo>
                <a:lnTo>
                  <a:pt x="1760157" y="1422489"/>
                </a:lnTo>
                <a:lnTo>
                  <a:pt x="1736453" y="1433959"/>
                </a:lnTo>
                <a:lnTo>
                  <a:pt x="1711773" y="1443561"/>
                </a:lnTo>
                <a:lnTo>
                  <a:pt x="1686182" y="1451192"/>
                </a:lnTo>
                <a:lnTo>
                  <a:pt x="1660972" y="1456506"/>
                </a:lnTo>
                <a:lnTo>
                  <a:pt x="1635680" y="1459677"/>
                </a:lnTo>
                <a:lnTo>
                  <a:pt x="1610424" y="1460713"/>
                </a:lnTo>
                <a:lnTo>
                  <a:pt x="1597848" y="1460432"/>
                </a:lnTo>
                <a:lnTo>
                  <a:pt x="1572873" y="1458275"/>
                </a:lnTo>
                <a:lnTo>
                  <a:pt x="1548235" y="1453996"/>
                </a:lnTo>
                <a:lnTo>
                  <a:pt x="1525400" y="1448017"/>
                </a:lnTo>
                <a:lnTo>
                  <a:pt x="1513953" y="1469161"/>
                </a:lnTo>
                <a:lnTo>
                  <a:pt x="1501200" y="1489055"/>
                </a:lnTo>
                <a:lnTo>
                  <a:pt x="1487237" y="1507665"/>
                </a:lnTo>
                <a:lnTo>
                  <a:pt x="1472159" y="1524953"/>
                </a:lnTo>
                <a:lnTo>
                  <a:pt x="1456060" y="1540882"/>
                </a:lnTo>
                <a:lnTo>
                  <a:pt x="1439037" y="1555416"/>
                </a:lnTo>
                <a:lnTo>
                  <a:pt x="1421182" y="1568518"/>
                </a:lnTo>
                <a:lnTo>
                  <a:pt x="1402592" y="1580150"/>
                </a:lnTo>
                <a:lnTo>
                  <a:pt x="1383362" y="1590277"/>
                </a:lnTo>
                <a:lnTo>
                  <a:pt x="1363587" y="1598862"/>
                </a:lnTo>
                <a:lnTo>
                  <a:pt x="1343360" y="1605867"/>
                </a:lnTo>
                <a:lnTo>
                  <a:pt x="1322779" y="1611256"/>
                </a:lnTo>
                <a:lnTo>
                  <a:pt x="1301936" y="1614993"/>
                </a:lnTo>
                <a:lnTo>
                  <a:pt x="1280928" y="1617039"/>
                </a:lnTo>
                <a:lnTo>
                  <a:pt x="1259849" y="1617360"/>
                </a:lnTo>
                <a:lnTo>
                  <a:pt x="1238795" y="1615918"/>
                </a:lnTo>
                <a:lnTo>
                  <a:pt x="1217860" y="1612675"/>
                </a:lnTo>
                <a:lnTo>
                  <a:pt x="1197139" y="1607596"/>
                </a:lnTo>
                <a:lnTo>
                  <a:pt x="1176727" y="1600644"/>
                </a:lnTo>
                <a:lnTo>
                  <a:pt x="1156719" y="1591781"/>
                </a:lnTo>
                <a:lnTo>
                  <a:pt x="1134417" y="1579212"/>
                </a:lnTo>
                <a:lnTo>
                  <a:pt x="1113603" y="1564394"/>
                </a:lnTo>
                <a:lnTo>
                  <a:pt x="1094408" y="1547457"/>
                </a:lnTo>
                <a:lnTo>
                  <a:pt x="1076960" y="1528528"/>
                </a:lnTo>
                <a:lnTo>
                  <a:pt x="1061387" y="1507737"/>
                </a:lnTo>
                <a:lnTo>
                  <a:pt x="1051055" y="1491070"/>
                </a:lnTo>
                <a:lnTo>
                  <a:pt x="1031886" y="1511315"/>
                </a:lnTo>
                <a:lnTo>
                  <a:pt x="1011677" y="1529676"/>
                </a:lnTo>
                <a:lnTo>
                  <a:pt x="990545" y="1546143"/>
                </a:lnTo>
                <a:lnTo>
                  <a:pt x="968606" y="1560708"/>
                </a:lnTo>
                <a:lnTo>
                  <a:pt x="945975" y="1573360"/>
                </a:lnTo>
                <a:lnTo>
                  <a:pt x="922767" y="1584091"/>
                </a:lnTo>
                <a:lnTo>
                  <a:pt x="899099" y="1592891"/>
                </a:lnTo>
                <a:lnTo>
                  <a:pt x="875086" y="1599750"/>
                </a:lnTo>
                <a:lnTo>
                  <a:pt x="850844" y="1604659"/>
                </a:lnTo>
                <a:lnTo>
                  <a:pt x="826488" y="1607609"/>
                </a:lnTo>
                <a:lnTo>
                  <a:pt x="802133" y="1608590"/>
                </a:lnTo>
                <a:lnTo>
                  <a:pt x="777897" y="1607592"/>
                </a:lnTo>
                <a:lnTo>
                  <a:pt x="753893" y="1604607"/>
                </a:lnTo>
                <a:lnTo>
                  <a:pt x="730238" y="1599625"/>
                </a:lnTo>
                <a:lnTo>
                  <a:pt x="707048" y="1592637"/>
                </a:lnTo>
                <a:lnTo>
                  <a:pt x="684438" y="1583632"/>
                </a:lnTo>
                <a:lnTo>
                  <a:pt x="662523" y="1572602"/>
                </a:lnTo>
                <a:lnTo>
                  <a:pt x="641420" y="1559537"/>
                </a:lnTo>
                <a:lnTo>
                  <a:pt x="621244" y="1544428"/>
                </a:lnTo>
                <a:lnTo>
                  <a:pt x="602110" y="1527265"/>
                </a:lnTo>
                <a:lnTo>
                  <a:pt x="584732" y="1508680"/>
                </a:lnTo>
                <a:lnTo>
                  <a:pt x="569016" y="1488668"/>
                </a:lnTo>
                <a:lnTo>
                  <a:pt x="555013" y="1467343"/>
                </a:lnTo>
                <a:lnTo>
                  <a:pt x="542777" y="1444815"/>
                </a:lnTo>
                <a:lnTo>
                  <a:pt x="532359" y="1421197"/>
                </a:lnTo>
                <a:lnTo>
                  <a:pt x="523811" y="1396599"/>
                </a:lnTo>
                <a:lnTo>
                  <a:pt x="517185" y="1371134"/>
                </a:lnTo>
                <a:lnTo>
                  <a:pt x="512535" y="1344912"/>
                </a:lnTo>
                <a:lnTo>
                  <a:pt x="510797" y="1329780"/>
                </a:lnTo>
                <a:lnTo>
                  <a:pt x="480997" y="1332491"/>
                </a:lnTo>
                <a:lnTo>
                  <a:pt x="451743" y="1332642"/>
                </a:lnTo>
                <a:lnTo>
                  <a:pt x="423136" y="1330318"/>
                </a:lnTo>
                <a:lnTo>
                  <a:pt x="395271" y="1325607"/>
                </a:lnTo>
                <a:lnTo>
                  <a:pt x="368248" y="1318593"/>
                </a:lnTo>
                <a:lnTo>
                  <a:pt x="342164" y="1309362"/>
                </a:lnTo>
                <a:lnTo>
                  <a:pt x="317117" y="1298001"/>
                </a:lnTo>
                <a:lnTo>
                  <a:pt x="293205" y="1284595"/>
                </a:lnTo>
                <a:lnTo>
                  <a:pt x="270526" y="1269230"/>
                </a:lnTo>
                <a:lnTo>
                  <a:pt x="249177" y="1251993"/>
                </a:lnTo>
                <a:lnTo>
                  <a:pt x="229258" y="1232969"/>
                </a:lnTo>
                <a:lnTo>
                  <a:pt x="210865" y="1212243"/>
                </a:lnTo>
                <a:lnTo>
                  <a:pt x="194097" y="1189903"/>
                </a:lnTo>
                <a:lnTo>
                  <a:pt x="179051" y="1166034"/>
                </a:lnTo>
                <a:lnTo>
                  <a:pt x="165826" y="1140721"/>
                </a:lnTo>
                <a:lnTo>
                  <a:pt x="154519" y="1114051"/>
                </a:lnTo>
                <a:lnTo>
                  <a:pt x="145228" y="1086110"/>
                </a:lnTo>
                <a:lnTo>
                  <a:pt x="138051" y="1056983"/>
                </a:lnTo>
                <a:lnTo>
                  <a:pt x="133087" y="1026756"/>
                </a:lnTo>
                <a:lnTo>
                  <a:pt x="130432" y="995516"/>
                </a:lnTo>
                <a:lnTo>
                  <a:pt x="130051" y="987515"/>
                </a:lnTo>
                <a:lnTo>
                  <a:pt x="114664" y="981567"/>
                </a:lnTo>
                <a:lnTo>
                  <a:pt x="100107" y="974399"/>
                </a:lnTo>
                <a:lnTo>
                  <a:pt x="86409" y="966081"/>
                </a:lnTo>
                <a:lnTo>
                  <a:pt x="73601" y="956683"/>
                </a:lnTo>
                <a:lnTo>
                  <a:pt x="61714" y="946274"/>
                </a:lnTo>
                <a:lnTo>
                  <a:pt x="50775" y="934925"/>
                </a:lnTo>
                <a:lnTo>
                  <a:pt x="40817" y="922705"/>
                </a:lnTo>
                <a:lnTo>
                  <a:pt x="31867" y="909684"/>
                </a:lnTo>
                <a:lnTo>
                  <a:pt x="23957" y="895932"/>
                </a:lnTo>
                <a:lnTo>
                  <a:pt x="17117" y="881518"/>
                </a:lnTo>
                <a:lnTo>
                  <a:pt x="11375" y="866513"/>
                </a:lnTo>
                <a:lnTo>
                  <a:pt x="6763" y="850986"/>
                </a:lnTo>
                <a:lnTo>
                  <a:pt x="3310" y="835008"/>
                </a:lnTo>
                <a:lnTo>
                  <a:pt x="1045" y="818647"/>
                </a:lnTo>
                <a:lnTo>
                  <a:pt x="0" y="801974"/>
                </a:lnTo>
                <a:lnTo>
                  <a:pt x="203" y="785059"/>
                </a:lnTo>
                <a:lnTo>
                  <a:pt x="1684" y="767971"/>
                </a:lnTo>
                <a:lnTo>
                  <a:pt x="4475" y="750781"/>
                </a:lnTo>
                <a:lnTo>
                  <a:pt x="8603" y="733557"/>
                </a:lnTo>
                <a:lnTo>
                  <a:pt x="14100" y="716370"/>
                </a:lnTo>
                <a:lnTo>
                  <a:pt x="18984" y="703914"/>
                </a:lnTo>
                <a:lnTo>
                  <a:pt x="30681" y="680087"/>
                </a:lnTo>
                <a:lnTo>
                  <a:pt x="44790" y="657879"/>
                </a:lnTo>
                <a:lnTo>
                  <a:pt x="61119" y="637500"/>
                </a:lnTo>
                <a:lnTo>
                  <a:pt x="79476" y="619158"/>
                </a:lnTo>
                <a:lnTo>
                  <a:pt x="99668" y="603061"/>
                </a:lnTo>
                <a:lnTo>
                  <a:pt x="121503" y="589418"/>
                </a:lnTo>
                <a:lnTo>
                  <a:pt x="138687" y="580988"/>
                </a:lnTo>
                <a:lnTo>
                  <a:pt x="130534" y="566120"/>
                </a:lnTo>
                <a:lnTo>
                  <a:pt x="123702" y="550750"/>
                </a:lnTo>
                <a:lnTo>
                  <a:pt x="118174" y="534957"/>
                </a:lnTo>
                <a:lnTo>
                  <a:pt x="113933" y="518819"/>
                </a:lnTo>
                <a:lnTo>
                  <a:pt x="110960" y="502415"/>
                </a:lnTo>
                <a:lnTo>
                  <a:pt x="109238" y="485822"/>
                </a:lnTo>
                <a:lnTo>
                  <a:pt x="108750" y="469119"/>
                </a:lnTo>
                <a:lnTo>
                  <a:pt x="109477" y="452383"/>
                </a:lnTo>
                <a:lnTo>
                  <a:pt x="111403" y="435693"/>
                </a:lnTo>
                <a:lnTo>
                  <a:pt x="114510" y="419127"/>
                </a:lnTo>
                <a:lnTo>
                  <a:pt x="118779" y="402763"/>
                </a:lnTo>
                <a:lnTo>
                  <a:pt x="124194" y="386678"/>
                </a:lnTo>
                <a:lnTo>
                  <a:pt x="130737" y="370952"/>
                </a:lnTo>
                <a:lnTo>
                  <a:pt x="138390" y="355662"/>
                </a:lnTo>
                <a:lnTo>
                  <a:pt x="147135" y="340887"/>
                </a:lnTo>
                <a:lnTo>
                  <a:pt x="156955" y="326704"/>
                </a:lnTo>
                <a:lnTo>
                  <a:pt x="167833" y="313191"/>
                </a:lnTo>
                <a:lnTo>
                  <a:pt x="179750" y="300428"/>
                </a:lnTo>
                <a:lnTo>
                  <a:pt x="192689" y="288491"/>
                </a:lnTo>
                <a:lnTo>
                  <a:pt x="206632" y="277458"/>
                </a:lnTo>
                <a:lnTo>
                  <a:pt x="217472" y="270011"/>
                </a:lnTo>
                <a:lnTo>
                  <a:pt x="228593" y="263288"/>
                </a:lnTo>
                <a:lnTo>
                  <a:pt x="239964" y="257294"/>
                </a:lnTo>
                <a:lnTo>
                  <a:pt x="251551" y="252035"/>
                </a:lnTo>
                <a:lnTo>
                  <a:pt x="263320" y="247517"/>
                </a:lnTo>
                <a:lnTo>
                  <a:pt x="275239" y="243744"/>
                </a:lnTo>
                <a:lnTo>
                  <a:pt x="287275" y="240723"/>
                </a:lnTo>
                <a:lnTo>
                  <a:pt x="299393" y="238458"/>
                </a:lnTo>
                <a:lnTo>
                  <a:pt x="311562" y="236955"/>
                </a:lnTo>
                <a:lnTo>
                  <a:pt x="323746" y="236220"/>
                </a:lnTo>
                <a:lnTo>
                  <a:pt x="335915" y="236257"/>
                </a:lnTo>
                <a:lnTo>
                  <a:pt x="348033" y="237073"/>
                </a:lnTo>
                <a:lnTo>
                  <a:pt x="360069" y="238672"/>
                </a:lnTo>
                <a:lnTo>
                  <a:pt x="371988" y="241060"/>
                </a:lnTo>
                <a:lnTo>
                  <a:pt x="383758" y="244243"/>
                </a:lnTo>
                <a:lnTo>
                  <a:pt x="390909" y="246597"/>
                </a:lnTo>
                <a:lnTo>
                  <a:pt x="394719" y="242787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99750" y="4269066"/>
            <a:ext cx="89252" cy="89299"/>
          </a:xfrm>
          <a:custGeom>
            <a:avLst/>
            <a:gdLst/>
            <a:ahLst/>
            <a:cxnLst/>
            <a:rect l="l" t="t" r="r" b="b"/>
            <a:pathLst>
              <a:path w="89252" h="89299">
                <a:moveTo>
                  <a:pt x="84744" y="64173"/>
                </a:moveTo>
                <a:lnTo>
                  <a:pt x="77777" y="74548"/>
                </a:lnTo>
                <a:lnTo>
                  <a:pt x="68568" y="82336"/>
                </a:lnTo>
                <a:lnTo>
                  <a:pt x="57761" y="87324"/>
                </a:lnTo>
                <a:lnTo>
                  <a:pt x="45997" y="89299"/>
                </a:lnTo>
                <a:lnTo>
                  <a:pt x="33918" y="88048"/>
                </a:lnTo>
                <a:lnTo>
                  <a:pt x="25054" y="84874"/>
                </a:lnTo>
                <a:lnTo>
                  <a:pt x="14747" y="77916"/>
                </a:lnTo>
                <a:lnTo>
                  <a:pt x="6984" y="68711"/>
                </a:lnTo>
                <a:lnTo>
                  <a:pt x="1992" y="57906"/>
                </a:lnTo>
                <a:lnTo>
                  <a:pt x="0" y="46144"/>
                </a:lnTo>
                <a:lnTo>
                  <a:pt x="1232" y="34072"/>
                </a:lnTo>
                <a:lnTo>
                  <a:pt x="4480" y="25057"/>
                </a:lnTo>
                <a:lnTo>
                  <a:pt x="11440" y="14736"/>
                </a:lnTo>
                <a:lnTo>
                  <a:pt x="20636" y="6968"/>
                </a:lnTo>
                <a:lnTo>
                  <a:pt x="31429" y="1980"/>
                </a:lnTo>
                <a:lnTo>
                  <a:pt x="43179" y="0"/>
                </a:lnTo>
                <a:lnTo>
                  <a:pt x="55247" y="1256"/>
                </a:lnTo>
                <a:lnTo>
                  <a:pt x="64170" y="4483"/>
                </a:lnTo>
                <a:lnTo>
                  <a:pt x="74536" y="11442"/>
                </a:lnTo>
                <a:lnTo>
                  <a:pt x="82316" y="20639"/>
                </a:lnTo>
                <a:lnTo>
                  <a:pt x="87293" y="31432"/>
                </a:lnTo>
                <a:lnTo>
                  <a:pt x="89252" y="43182"/>
                </a:lnTo>
                <a:lnTo>
                  <a:pt x="87977" y="55249"/>
                </a:lnTo>
                <a:lnTo>
                  <a:pt x="84744" y="6417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6770" y="4008048"/>
            <a:ext cx="178597" cy="178704"/>
          </a:xfrm>
          <a:custGeom>
            <a:avLst/>
            <a:gdLst/>
            <a:ahLst/>
            <a:cxnLst/>
            <a:rect l="l" t="t" r="r" b="b"/>
            <a:pathLst>
              <a:path w="178597" h="178704">
                <a:moveTo>
                  <a:pt x="169613" y="128468"/>
                </a:moveTo>
                <a:lnTo>
                  <a:pt x="163324" y="139423"/>
                </a:lnTo>
                <a:lnTo>
                  <a:pt x="155748" y="149155"/>
                </a:lnTo>
                <a:lnTo>
                  <a:pt x="147045" y="157608"/>
                </a:lnTo>
                <a:lnTo>
                  <a:pt x="137378" y="164724"/>
                </a:lnTo>
                <a:lnTo>
                  <a:pt x="126908" y="170449"/>
                </a:lnTo>
                <a:lnTo>
                  <a:pt x="115795" y="174724"/>
                </a:lnTo>
                <a:lnTo>
                  <a:pt x="104202" y="177495"/>
                </a:lnTo>
                <a:lnTo>
                  <a:pt x="92288" y="178704"/>
                </a:lnTo>
                <a:lnTo>
                  <a:pt x="80216" y="178295"/>
                </a:lnTo>
                <a:lnTo>
                  <a:pt x="68147" y="176211"/>
                </a:lnTo>
                <a:lnTo>
                  <a:pt x="56242" y="172397"/>
                </a:lnTo>
                <a:lnTo>
                  <a:pt x="50233" y="169743"/>
                </a:lnTo>
                <a:lnTo>
                  <a:pt x="39285" y="163428"/>
                </a:lnTo>
                <a:lnTo>
                  <a:pt x="29559" y="155833"/>
                </a:lnTo>
                <a:lnTo>
                  <a:pt x="21110" y="147119"/>
                </a:lnTo>
                <a:lnTo>
                  <a:pt x="13995" y="137445"/>
                </a:lnTo>
                <a:lnTo>
                  <a:pt x="8270" y="126972"/>
                </a:lnTo>
                <a:lnTo>
                  <a:pt x="3992" y="115860"/>
                </a:lnTo>
                <a:lnTo>
                  <a:pt x="1216" y="104270"/>
                </a:lnTo>
                <a:lnTo>
                  <a:pt x="0" y="92362"/>
                </a:lnTo>
                <a:lnTo>
                  <a:pt x="398" y="80297"/>
                </a:lnTo>
                <a:lnTo>
                  <a:pt x="2469" y="68235"/>
                </a:lnTo>
                <a:lnTo>
                  <a:pt x="6267" y="56336"/>
                </a:lnTo>
                <a:lnTo>
                  <a:pt x="8958" y="50236"/>
                </a:lnTo>
                <a:lnTo>
                  <a:pt x="15278" y="39280"/>
                </a:lnTo>
                <a:lnTo>
                  <a:pt x="22879" y="29548"/>
                </a:lnTo>
                <a:lnTo>
                  <a:pt x="31600" y="21096"/>
                </a:lnTo>
                <a:lnTo>
                  <a:pt x="41280" y="13979"/>
                </a:lnTo>
                <a:lnTo>
                  <a:pt x="51757" y="8255"/>
                </a:lnTo>
                <a:lnTo>
                  <a:pt x="62871" y="3979"/>
                </a:lnTo>
                <a:lnTo>
                  <a:pt x="74461" y="1208"/>
                </a:lnTo>
                <a:lnTo>
                  <a:pt x="86364" y="0"/>
                </a:lnTo>
                <a:lnTo>
                  <a:pt x="98420" y="408"/>
                </a:lnTo>
                <a:lnTo>
                  <a:pt x="110468" y="2492"/>
                </a:lnTo>
                <a:lnTo>
                  <a:pt x="122346" y="6306"/>
                </a:lnTo>
                <a:lnTo>
                  <a:pt x="128338" y="8961"/>
                </a:lnTo>
                <a:lnTo>
                  <a:pt x="139314" y="15275"/>
                </a:lnTo>
                <a:lnTo>
                  <a:pt x="149058" y="22870"/>
                </a:lnTo>
                <a:lnTo>
                  <a:pt x="157516" y="31585"/>
                </a:lnTo>
                <a:lnTo>
                  <a:pt x="164633" y="41259"/>
                </a:lnTo>
                <a:lnTo>
                  <a:pt x="170355" y="51732"/>
                </a:lnTo>
                <a:lnTo>
                  <a:pt x="174626" y="62843"/>
                </a:lnTo>
                <a:lnTo>
                  <a:pt x="177391" y="74433"/>
                </a:lnTo>
                <a:lnTo>
                  <a:pt x="178597" y="86341"/>
                </a:lnTo>
                <a:lnTo>
                  <a:pt x="178188" y="98406"/>
                </a:lnTo>
                <a:lnTo>
                  <a:pt x="176109" y="110469"/>
                </a:lnTo>
                <a:lnTo>
                  <a:pt x="172305" y="122368"/>
                </a:lnTo>
                <a:lnTo>
                  <a:pt x="169613" y="12846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9325" y="3699376"/>
            <a:ext cx="267951" cy="267898"/>
          </a:xfrm>
          <a:custGeom>
            <a:avLst/>
            <a:gdLst/>
            <a:ahLst/>
            <a:cxnLst/>
            <a:rect l="l" t="t" r="r" b="b"/>
            <a:pathLst>
              <a:path w="267951" h="267898">
                <a:moveTo>
                  <a:pt x="254512" y="192538"/>
                </a:moveTo>
                <a:lnTo>
                  <a:pt x="248419" y="203703"/>
                </a:lnTo>
                <a:lnTo>
                  <a:pt x="241436" y="214061"/>
                </a:lnTo>
                <a:lnTo>
                  <a:pt x="233635" y="223589"/>
                </a:lnTo>
                <a:lnTo>
                  <a:pt x="225088" y="232261"/>
                </a:lnTo>
                <a:lnTo>
                  <a:pt x="215865" y="240053"/>
                </a:lnTo>
                <a:lnTo>
                  <a:pt x="206038" y="246940"/>
                </a:lnTo>
                <a:lnTo>
                  <a:pt x="195679" y="252899"/>
                </a:lnTo>
                <a:lnTo>
                  <a:pt x="184858" y="257904"/>
                </a:lnTo>
                <a:lnTo>
                  <a:pt x="173646" y="261931"/>
                </a:lnTo>
                <a:lnTo>
                  <a:pt x="162116" y="264956"/>
                </a:lnTo>
                <a:lnTo>
                  <a:pt x="150339" y="266953"/>
                </a:lnTo>
                <a:lnTo>
                  <a:pt x="138385" y="267898"/>
                </a:lnTo>
                <a:lnTo>
                  <a:pt x="126326" y="267768"/>
                </a:lnTo>
                <a:lnTo>
                  <a:pt x="114233" y="266536"/>
                </a:lnTo>
                <a:lnTo>
                  <a:pt x="102178" y="264179"/>
                </a:lnTo>
                <a:lnTo>
                  <a:pt x="90232" y="260671"/>
                </a:lnTo>
                <a:lnTo>
                  <a:pt x="78466" y="255990"/>
                </a:lnTo>
                <a:lnTo>
                  <a:pt x="64154" y="248422"/>
                </a:lnTo>
                <a:lnTo>
                  <a:pt x="53799" y="241438"/>
                </a:lnTo>
                <a:lnTo>
                  <a:pt x="44275" y="233636"/>
                </a:lnTo>
                <a:lnTo>
                  <a:pt x="35606" y="225086"/>
                </a:lnTo>
                <a:lnTo>
                  <a:pt x="27816" y="215860"/>
                </a:lnTo>
                <a:lnTo>
                  <a:pt x="20931" y="206031"/>
                </a:lnTo>
                <a:lnTo>
                  <a:pt x="14976" y="195668"/>
                </a:lnTo>
                <a:lnTo>
                  <a:pt x="9974" y="184845"/>
                </a:lnTo>
                <a:lnTo>
                  <a:pt x="5951" y="173633"/>
                </a:lnTo>
                <a:lnTo>
                  <a:pt x="2931" y="162104"/>
                </a:lnTo>
                <a:lnTo>
                  <a:pt x="939" y="150328"/>
                </a:lnTo>
                <a:lnTo>
                  <a:pt x="0" y="138379"/>
                </a:lnTo>
                <a:lnTo>
                  <a:pt x="137" y="126327"/>
                </a:lnTo>
                <a:lnTo>
                  <a:pt x="1377" y="114244"/>
                </a:lnTo>
                <a:lnTo>
                  <a:pt x="3744" y="102203"/>
                </a:lnTo>
                <a:lnTo>
                  <a:pt x="7261" y="90273"/>
                </a:lnTo>
                <a:lnTo>
                  <a:pt x="11955" y="78528"/>
                </a:lnTo>
                <a:lnTo>
                  <a:pt x="19561" y="64152"/>
                </a:lnTo>
                <a:lnTo>
                  <a:pt x="26545" y="53792"/>
                </a:lnTo>
                <a:lnTo>
                  <a:pt x="34346" y="44264"/>
                </a:lnTo>
                <a:lnTo>
                  <a:pt x="42894" y="35592"/>
                </a:lnTo>
                <a:lnTo>
                  <a:pt x="52117" y="27801"/>
                </a:lnTo>
                <a:lnTo>
                  <a:pt x="61943" y="20915"/>
                </a:lnTo>
                <a:lnTo>
                  <a:pt x="72302" y="14960"/>
                </a:lnTo>
                <a:lnTo>
                  <a:pt x="83121" y="9959"/>
                </a:lnTo>
                <a:lnTo>
                  <a:pt x="94328" y="5938"/>
                </a:lnTo>
                <a:lnTo>
                  <a:pt x="105854" y="2921"/>
                </a:lnTo>
                <a:lnTo>
                  <a:pt x="117625" y="934"/>
                </a:lnTo>
                <a:lnTo>
                  <a:pt x="129571" y="0"/>
                </a:lnTo>
                <a:lnTo>
                  <a:pt x="141620" y="144"/>
                </a:lnTo>
                <a:lnTo>
                  <a:pt x="153701" y="1391"/>
                </a:lnTo>
                <a:lnTo>
                  <a:pt x="165742" y="3767"/>
                </a:lnTo>
                <a:lnTo>
                  <a:pt x="177672" y="7295"/>
                </a:lnTo>
                <a:lnTo>
                  <a:pt x="189419" y="12000"/>
                </a:lnTo>
                <a:lnTo>
                  <a:pt x="203700" y="19561"/>
                </a:lnTo>
                <a:lnTo>
                  <a:pt x="214059" y="26542"/>
                </a:lnTo>
                <a:lnTo>
                  <a:pt x="223590" y="34340"/>
                </a:lnTo>
                <a:lnTo>
                  <a:pt x="232268" y="42885"/>
                </a:lnTo>
                <a:lnTo>
                  <a:pt x="240066" y="52103"/>
                </a:lnTo>
                <a:lnTo>
                  <a:pt x="246961" y="61925"/>
                </a:lnTo>
                <a:lnTo>
                  <a:pt x="252927" y="72279"/>
                </a:lnTo>
                <a:lnTo>
                  <a:pt x="257939" y="83093"/>
                </a:lnTo>
                <a:lnTo>
                  <a:pt x="261972" y="94296"/>
                </a:lnTo>
                <a:lnTo>
                  <a:pt x="265002" y="105817"/>
                </a:lnTo>
                <a:lnTo>
                  <a:pt x="267004" y="117584"/>
                </a:lnTo>
                <a:lnTo>
                  <a:pt x="267951" y="129525"/>
                </a:lnTo>
                <a:lnTo>
                  <a:pt x="267820" y="141570"/>
                </a:lnTo>
                <a:lnTo>
                  <a:pt x="266586" y="153647"/>
                </a:lnTo>
                <a:lnTo>
                  <a:pt x="264223" y="165684"/>
                </a:lnTo>
                <a:lnTo>
                  <a:pt x="260706" y="177611"/>
                </a:lnTo>
                <a:lnTo>
                  <a:pt x="256011" y="189355"/>
                </a:lnTo>
                <a:lnTo>
                  <a:pt x="254512" y="19253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92418" y="2899410"/>
            <a:ext cx="92075" cy="77724"/>
          </a:xfrm>
          <a:custGeom>
            <a:avLst/>
            <a:gdLst/>
            <a:ahLst/>
            <a:cxnLst/>
            <a:rect l="l" t="t" r="r" b="b"/>
            <a:pathLst>
              <a:path w="92075" h="77724">
                <a:moveTo>
                  <a:pt x="92075" y="77724"/>
                </a:moveTo>
                <a:lnTo>
                  <a:pt x="80199" y="72691"/>
                </a:lnTo>
                <a:lnTo>
                  <a:pt x="68766" y="66847"/>
                </a:lnTo>
                <a:lnTo>
                  <a:pt x="57804" y="60219"/>
                </a:lnTo>
                <a:lnTo>
                  <a:pt x="47339" y="52832"/>
                </a:lnTo>
                <a:lnTo>
                  <a:pt x="37399" y="44715"/>
                </a:lnTo>
                <a:lnTo>
                  <a:pt x="28013" y="35894"/>
                </a:lnTo>
                <a:lnTo>
                  <a:pt x="19207" y="26395"/>
                </a:lnTo>
                <a:lnTo>
                  <a:pt x="11010" y="16246"/>
                </a:lnTo>
                <a:lnTo>
                  <a:pt x="3448" y="5472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83020" y="3304666"/>
            <a:ext cx="52069" cy="9525"/>
          </a:xfrm>
          <a:custGeom>
            <a:avLst/>
            <a:gdLst/>
            <a:ahLst/>
            <a:cxnLst/>
            <a:rect l="l" t="t" r="r" b="b"/>
            <a:pathLst>
              <a:path w="52069" h="9525">
                <a:moveTo>
                  <a:pt x="52069" y="9525"/>
                </a:moveTo>
                <a:lnTo>
                  <a:pt x="39253" y="8612"/>
                </a:lnTo>
                <a:lnTo>
                  <a:pt x="26611" y="6810"/>
                </a:lnTo>
                <a:lnTo>
                  <a:pt x="14185" y="4150"/>
                </a:lnTo>
                <a:lnTo>
                  <a:pt x="2016" y="664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61205" y="3575304"/>
            <a:ext cx="2052" cy="71628"/>
          </a:xfrm>
          <a:custGeom>
            <a:avLst/>
            <a:gdLst/>
            <a:ahLst/>
            <a:cxnLst/>
            <a:rect l="l" t="t" r="r" b="b"/>
            <a:pathLst>
              <a:path w="2052" h="71627">
                <a:moveTo>
                  <a:pt x="1417" y="71628"/>
                </a:moveTo>
                <a:lnTo>
                  <a:pt x="497" y="59059"/>
                </a:lnTo>
                <a:lnTo>
                  <a:pt x="26" y="46431"/>
                </a:lnTo>
                <a:lnTo>
                  <a:pt x="0" y="33758"/>
                </a:lnTo>
                <a:lnTo>
                  <a:pt x="413" y="21050"/>
                </a:lnTo>
                <a:lnTo>
                  <a:pt x="1263" y="8322"/>
                </a:lnTo>
                <a:lnTo>
                  <a:pt x="2052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02881" y="3750564"/>
            <a:ext cx="42164" cy="58547"/>
          </a:xfrm>
          <a:custGeom>
            <a:avLst/>
            <a:gdLst/>
            <a:ahLst/>
            <a:cxnLst/>
            <a:rect l="l" t="t" r="r" b="b"/>
            <a:pathLst>
              <a:path w="42164" h="58547">
                <a:moveTo>
                  <a:pt x="42164" y="0"/>
                </a:moveTo>
                <a:lnTo>
                  <a:pt x="35549" y="10935"/>
                </a:lnTo>
                <a:lnTo>
                  <a:pt x="28584" y="21606"/>
                </a:lnTo>
                <a:lnTo>
                  <a:pt x="21274" y="32009"/>
                </a:lnTo>
                <a:lnTo>
                  <a:pt x="13622" y="42140"/>
                </a:lnTo>
                <a:lnTo>
                  <a:pt x="5632" y="51995"/>
                </a:lnTo>
                <a:lnTo>
                  <a:pt x="0" y="58547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56779" y="3462528"/>
            <a:ext cx="51702" cy="304419"/>
          </a:xfrm>
          <a:custGeom>
            <a:avLst/>
            <a:gdLst/>
            <a:ahLst/>
            <a:cxnLst/>
            <a:rect l="l" t="t" r="r" b="b"/>
            <a:pathLst>
              <a:path w="51702" h="304419">
                <a:moveTo>
                  <a:pt x="0" y="0"/>
                </a:moveTo>
                <a:lnTo>
                  <a:pt x="8813" y="12970"/>
                </a:lnTo>
                <a:lnTo>
                  <a:pt x="16810" y="26405"/>
                </a:lnTo>
                <a:lnTo>
                  <a:pt x="23989" y="40268"/>
                </a:lnTo>
                <a:lnTo>
                  <a:pt x="30348" y="54519"/>
                </a:lnTo>
                <a:lnTo>
                  <a:pt x="35885" y="69121"/>
                </a:lnTo>
                <a:lnTo>
                  <a:pt x="40597" y="84036"/>
                </a:lnTo>
                <a:lnTo>
                  <a:pt x="44481" y="99226"/>
                </a:lnTo>
                <a:lnTo>
                  <a:pt x="47536" y="114653"/>
                </a:lnTo>
                <a:lnTo>
                  <a:pt x="49759" y="130279"/>
                </a:lnTo>
                <a:lnTo>
                  <a:pt x="51149" y="146065"/>
                </a:lnTo>
                <a:lnTo>
                  <a:pt x="51702" y="161975"/>
                </a:lnTo>
                <a:lnTo>
                  <a:pt x="51416" y="177969"/>
                </a:lnTo>
                <a:lnTo>
                  <a:pt x="50290" y="194010"/>
                </a:lnTo>
                <a:lnTo>
                  <a:pt x="48320" y="210060"/>
                </a:lnTo>
                <a:lnTo>
                  <a:pt x="45505" y="226081"/>
                </a:lnTo>
                <a:lnTo>
                  <a:pt x="41842" y="242035"/>
                </a:lnTo>
                <a:lnTo>
                  <a:pt x="37330" y="257884"/>
                </a:lnTo>
                <a:lnTo>
                  <a:pt x="31965" y="273589"/>
                </a:lnTo>
                <a:lnTo>
                  <a:pt x="25745" y="289113"/>
                </a:lnTo>
                <a:lnTo>
                  <a:pt x="18669" y="304419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94853" y="3362579"/>
            <a:ext cx="103504" cy="60451"/>
          </a:xfrm>
          <a:custGeom>
            <a:avLst/>
            <a:gdLst/>
            <a:ahLst/>
            <a:cxnLst/>
            <a:rect l="l" t="t" r="r" b="b"/>
            <a:pathLst>
              <a:path w="103504" h="60451">
                <a:moveTo>
                  <a:pt x="103504" y="0"/>
                </a:moveTo>
                <a:lnTo>
                  <a:pt x="93725" y="8671"/>
                </a:lnTo>
                <a:lnTo>
                  <a:pt x="83615" y="16834"/>
                </a:lnTo>
                <a:lnTo>
                  <a:pt x="73193" y="24478"/>
                </a:lnTo>
                <a:lnTo>
                  <a:pt x="62481" y="31590"/>
                </a:lnTo>
                <a:lnTo>
                  <a:pt x="51498" y="38159"/>
                </a:lnTo>
                <a:lnTo>
                  <a:pt x="40264" y="44173"/>
                </a:lnTo>
                <a:lnTo>
                  <a:pt x="28799" y="49619"/>
                </a:lnTo>
                <a:lnTo>
                  <a:pt x="17123" y="54488"/>
                </a:lnTo>
                <a:lnTo>
                  <a:pt x="5255" y="58766"/>
                </a:lnTo>
                <a:lnTo>
                  <a:pt x="0" y="60451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98611" y="2960242"/>
            <a:ext cx="17399" cy="43815"/>
          </a:xfrm>
          <a:custGeom>
            <a:avLst/>
            <a:gdLst/>
            <a:ahLst/>
            <a:cxnLst/>
            <a:rect l="l" t="t" r="r" b="b"/>
            <a:pathLst>
              <a:path w="17399" h="43815">
                <a:moveTo>
                  <a:pt x="17399" y="0"/>
                </a:moveTo>
                <a:lnTo>
                  <a:pt x="13504" y="12103"/>
                </a:lnTo>
                <a:lnTo>
                  <a:pt x="9017" y="23985"/>
                </a:lnTo>
                <a:lnTo>
                  <a:pt x="3951" y="35646"/>
                </a:lnTo>
                <a:lnTo>
                  <a:pt x="0" y="43815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56855" y="2685541"/>
            <a:ext cx="56896" cy="38988"/>
          </a:xfrm>
          <a:custGeom>
            <a:avLst/>
            <a:gdLst/>
            <a:ahLst/>
            <a:cxnLst/>
            <a:rect l="l" t="t" r="r" b="b"/>
            <a:pathLst>
              <a:path w="56896" h="38988">
                <a:moveTo>
                  <a:pt x="0" y="38988"/>
                </a:moveTo>
                <a:lnTo>
                  <a:pt x="9730" y="30609"/>
                </a:lnTo>
                <a:lnTo>
                  <a:pt x="19825" y="22744"/>
                </a:lnTo>
                <a:lnTo>
                  <a:pt x="30259" y="15418"/>
                </a:lnTo>
                <a:lnTo>
                  <a:pt x="41009" y="8654"/>
                </a:lnTo>
                <a:lnTo>
                  <a:pt x="52052" y="2475"/>
                </a:lnTo>
                <a:lnTo>
                  <a:pt x="56896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56881" y="2571241"/>
            <a:ext cx="37465" cy="39243"/>
          </a:xfrm>
          <a:custGeom>
            <a:avLst/>
            <a:gdLst/>
            <a:ahLst/>
            <a:cxnLst/>
            <a:rect l="l" t="t" r="r" b="b"/>
            <a:pathLst>
              <a:path w="37465" h="39243">
                <a:moveTo>
                  <a:pt x="0" y="39243"/>
                </a:moveTo>
                <a:lnTo>
                  <a:pt x="8006" y="29221"/>
                </a:lnTo>
                <a:lnTo>
                  <a:pt x="16493" y="19688"/>
                </a:lnTo>
                <a:lnTo>
                  <a:pt x="25443" y="10673"/>
                </a:lnTo>
                <a:lnTo>
                  <a:pt x="34835" y="2205"/>
                </a:lnTo>
                <a:lnTo>
                  <a:pt x="37465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11822" y="2462276"/>
            <a:ext cx="31876" cy="71247"/>
          </a:xfrm>
          <a:custGeom>
            <a:avLst/>
            <a:gdLst/>
            <a:ahLst/>
            <a:cxnLst/>
            <a:rect l="l" t="t" r="r" b="b"/>
            <a:pathLst>
              <a:path w="31876" h="71247">
                <a:moveTo>
                  <a:pt x="0" y="0"/>
                </a:moveTo>
                <a:lnTo>
                  <a:pt x="6348" y="10926"/>
                </a:lnTo>
                <a:lnTo>
                  <a:pt x="12250" y="22125"/>
                </a:lnTo>
                <a:lnTo>
                  <a:pt x="17701" y="33586"/>
                </a:lnTo>
                <a:lnTo>
                  <a:pt x="22699" y="45301"/>
                </a:lnTo>
                <a:lnTo>
                  <a:pt x="27239" y="57258"/>
                </a:lnTo>
                <a:lnTo>
                  <a:pt x="31320" y="69449"/>
                </a:lnTo>
                <a:lnTo>
                  <a:pt x="31876" y="71247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30161" y="2565908"/>
            <a:ext cx="13716" cy="52069"/>
          </a:xfrm>
          <a:custGeom>
            <a:avLst/>
            <a:gdLst/>
            <a:ahLst/>
            <a:cxnLst/>
            <a:rect l="l" t="t" r="r" b="b"/>
            <a:pathLst>
              <a:path w="13716" h="52069">
                <a:moveTo>
                  <a:pt x="0" y="52069"/>
                </a:moveTo>
                <a:lnTo>
                  <a:pt x="2548" y="39691"/>
                </a:lnTo>
                <a:lnTo>
                  <a:pt x="5520" y="27366"/>
                </a:lnTo>
                <a:lnTo>
                  <a:pt x="8916" y="15103"/>
                </a:lnTo>
                <a:lnTo>
                  <a:pt x="12736" y="2912"/>
                </a:lnTo>
                <a:lnTo>
                  <a:pt x="13716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13296" y="2655442"/>
            <a:ext cx="928877" cy="560959"/>
          </a:xfrm>
          <a:custGeom>
            <a:avLst/>
            <a:gdLst/>
            <a:ahLst/>
            <a:cxnLst/>
            <a:rect l="l" t="t" r="r" b="b"/>
            <a:pathLst>
              <a:path w="928877" h="560959">
                <a:moveTo>
                  <a:pt x="531368" y="375920"/>
                </a:moveTo>
                <a:lnTo>
                  <a:pt x="529589" y="402463"/>
                </a:lnTo>
                <a:lnTo>
                  <a:pt x="534924" y="405003"/>
                </a:lnTo>
                <a:lnTo>
                  <a:pt x="533146" y="380619"/>
                </a:lnTo>
                <a:lnTo>
                  <a:pt x="531368" y="375920"/>
                </a:lnTo>
                <a:close/>
              </a:path>
              <a:path w="928877" h="560959">
                <a:moveTo>
                  <a:pt x="883030" y="537083"/>
                </a:moveTo>
                <a:lnTo>
                  <a:pt x="878712" y="539369"/>
                </a:lnTo>
                <a:lnTo>
                  <a:pt x="874522" y="541655"/>
                </a:lnTo>
                <a:lnTo>
                  <a:pt x="869823" y="542671"/>
                </a:lnTo>
                <a:lnTo>
                  <a:pt x="864997" y="542671"/>
                </a:lnTo>
                <a:lnTo>
                  <a:pt x="865377" y="560578"/>
                </a:lnTo>
                <a:lnTo>
                  <a:pt x="873125" y="560959"/>
                </a:lnTo>
                <a:lnTo>
                  <a:pt x="880490" y="559562"/>
                </a:lnTo>
                <a:lnTo>
                  <a:pt x="887095" y="556768"/>
                </a:lnTo>
                <a:lnTo>
                  <a:pt x="893826" y="553847"/>
                </a:lnTo>
                <a:lnTo>
                  <a:pt x="899922" y="549402"/>
                </a:lnTo>
                <a:lnTo>
                  <a:pt x="905509" y="543560"/>
                </a:lnTo>
                <a:lnTo>
                  <a:pt x="913202" y="533910"/>
                </a:lnTo>
                <a:lnTo>
                  <a:pt x="919733" y="522478"/>
                </a:lnTo>
                <a:lnTo>
                  <a:pt x="924785" y="510164"/>
                </a:lnTo>
                <a:lnTo>
                  <a:pt x="927734" y="498348"/>
                </a:lnTo>
                <a:lnTo>
                  <a:pt x="928877" y="490601"/>
                </a:lnTo>
                <a:lnTo>
                  <a:pt x="928624" y="483489"/>
                </a:lnTo>
                <a:lnTo>
                  <a:pt x="926846" y="476758"/>
                </a:lnTo>
                <a:lnTo>
                  <a:pt x="924940" y="470027"/>
                </a:lnTo>
                <a:lnTo>
                  <a:pt x="921638" y="464058"/>
                </a:lnTo>
                <a:lnTo>
                  <a:pt x="916685" y="458597"/>
                </a:lnTo>
                <a:lnTo>
                  <a:pt x="911732" y="453136"/>
                </a:lnTo>
                <a:lnTo>
                  <a:pt x="905128" y="448437"/>
                </a:lnTo>
                <a:lnTo>
                  <a:pt x="896747" y="444373"/>
                </a:lnTo>
                <a:lnTo>
                  <a:pt x="888237" y="440182"/>
                </a:lnTo>
                <a:lnTo>
                  <a:pt x="880109" y="437896"/>
                </a:lnTo>
                <a:lnTo>
                  <a:pt x="872362" y="437515"/>
                </a:lnTo>
                <a:lnTo>
                  <a:pt x="864615" y="437261"/>
                </a:lnTo>
                <a:lnTo>
                  <a:pt x="857376" y="438531"/>
                </a:lnTo>
                <a:lnTo>
                  <a:pt x="850646" y="441452"/>
                </a:lnTo>
                <a:lnTo>
                  <a:pt x="843914" y="444246"/>
                </a:lnTo>
                <a:lnTo>
                  <a:pt x="837819" y="448691"/>
                </a:lnTo>
                <a:lnTo>
                  <a:pt x="832357" y="454533"/>
                </a:lnTo>
                <a:lnTo>
                  <a:pt x="824713" y="464229"/>
                </a:lnTo>
                <a:lnTo>
                  <a:pt x="818133" y="475615"/>
                </a:lnTo>
                <a:lnTo>
                  <a:pt x="813063" y="488144"/>
                </a:lnTo>
                <a:lnTo>
                  <a:pt x="810132" y="499872"/>
                </a:lnTo>
                <a:lnTo>
                  <a:pt x="808862" y="507619"/>
                </a:lnTo>
                <a:lnTo>
                  <a:pt x="809117" y="514731"/>
                </a:lnTo>
                <a:lnTo>
                  <a:pt x="810895" y="521462"/>
                </a:lnTo>
                <a:lnTo>
                  <a:pt x="812800" y="528193"/>
                </a:lnTo>
                <a:lnTo>
                  <a:pt x="816101" y="534162"/>
                </a:lnTo>
                <a:lnTo>
                  <a:pt x="821054" y="539623"/>
                </a:lnTo>
                <a:lnTo>
                  <a:pt x="826007" y="545084"/>
                </a:lnTo>
                <a:lnTo>
                  <a:pt x="832611" y="549783"/>
                </a:lnTo>
                <a:lnTo>
                  <a:pt x="833120" y="524256"/>
                </a:lnTo>
                <a:lnTo>
                  <a:pt x="831342" y="519938"/>
                </a:lnTo>
                <a:lnTo>
                  <a:pt x="830706" y="515112"/>
                </a:lnTo>
                <a:lnTo>
                  <a:pt x="830199" y="510413"/>
                </a:lnTo>
                <a:lnTo>
                  <a:pt x="830452" y="505333"/>
                </a:lnTo>
                <a:lnTo>
                  <a:pt x="831850" y="499999"/>
                </a:lnTo>
                <a:lnTo>
                  <a:pt x="833247" y="494665"/>
                </a:lnTo>
                <a:lnTo>
                  <a:pt x="835151" y="489204"/>
                </a:lnTo>
                <a:lnTo>
                  <a:pt x="837819" y="483743"/>
                </a:lnTo>
                <a:lnTo>
                  <a:pt x="840612" y="477901"/>
                </a:lnTo>
                <a:lnTo>
                  <a:pt x="843914" y="472948"/>
                </a:lnTo>
                <a:lnTo>
                  <a:pt x="847471" y="468757"/>
                </a:lnTo>
                <a:lnTo>
                  <a:pt x="851026" y="464439"/>
                </a:lnTo>
                <a:lnTo>
                  <a:pt x="854963" y="461264"/>
                </a:lnTo>
                <a:lnTo>
                  <a:pt x="859281" y="458978"/>
                </a:lnTo>
                <a:lnTo>
                  <a:pt x="863600" y="456692"/>
                </a:lnTo>
                <a:lnTo>
                  <a:pt x="868172" y="455422"/>
                </a:lnTo>
                <a:lnTo>
                  <a:pt x="877951" y="455422"/>
                </a:lnTo>
                <a:lnTo>
                  <a:pt x="883030" y="456819"/>
                </a:lnTo>
                <a:lnTo>
                  <a:pt x="888619" y="459486"/>
                </a:lnTo>
                <a:lnTo>
                  <a:pt x="894460" y="462280"/>
                </a:lnTo>
                <a:lnTo>
                  <a:pt x="898905" y="465836"/>
                </a:lnTo>
                <a:lnTo>
                  <a:pt x="901953" y="469900"/>
                </a:lnTo>
                <a:lnTo>
                  <a:pt x="904875" y="473964"/>
                </a:lnTo>
                <a:lnTo>
                  <a:pt x="906652" y="478282"/>
                </a:lnTo>
                <a:lnTo>
                  <a:pt x="907160" y="483108"/>
                </a:lnTo>
                <a:lnTo>
                  <a:pt x="907669" y="487934"/>
                </a:lnTo>
                <a:lnTo>
                  <a:pt x="907287" y="493014"/>
                </a:lnTo>
                <a:lnTo>
                  <a:pt x="906018" y="498348"/>
                </a:lnTo>
                <a:lnTo>
                  <a:pt x="904621" y="503682"/>
                </a:lnTo>
                <a:lnTo>
                  <a:pt x="902715" y="509016"/>
                </a:lnTo>
                <a:lnTo>
                  <a:pt x="900049" y="514477"/>
                </a:lnTo>
                <a:lnTo>
                  <a:pt x="897254" y="520319"/>
                </a:lnTo>
                <a:lnTo>
                  <a:pt x="893952" y="525272"/>
                </a:lnTo>
                <a:lnTo>
                  <a:pt x="890397" y="529590"/>
                </a:lnTo>
                <a:lnTo>
                  <a:pt x="886840" y="533781"/>
                </a:lnTo>
                <a:lnTo>
                  <a:pt x="883030" y="537083"/>
                </a:lnTo>
                <a:close/>
              </a:path>
              <a:path w="928877" h="560959">
                <a:moveTo>
                  <a:pt x="864997" y="542671"/>
                </a:moveTo>
                <a:lnTo>
                  <a:pt x="860044" y="542671"/>
                </a:lnTo>
                <a:lnTo>
                  <a:pt x="854836" y="541401"/>
                </a:lnTo>
                <a:lnTo>
                  <a:pt x="849376" y="538734"/>
                </a:lnTo>
                <a:lnTo>
                  <a:pt x="843533" y="535940"/>
                </a:lnTo>
                <a:lnTo>
                  <a:pt x="839088" y="532384"/>
                </a:lnTo>
                <a:lnTo>
                  <a:pt x="836040" y="528320"/>
                </a:lnTo>
                <a:lnTo>
                  <a:pt x="833120" y="524256"/>
                </a:lnTo>
                <a:lnTo>
                  <a:pt x="832611" y="549783"/>
                </a:lnTo>
                <a:lnTo>
                  <a:pt x="840867" y="553847"/>
                </a:lnTo>
                <a:lnTo>
                  <a:pt x="853417" y="558643"/>
                </a:lnTo>
                <a:lnTo>
                  <a:pt x="865377" y="560578"/>
                </a:lnTo>
                <a:lnTo>
                  <a:pt x="864997" y="542671"/>
                </a:lnTo>
                <a:close/>
              </a:path>
              <a:path w="928877" h="560959">
                <a:moveTo>
                  <a:pt x="620902" y="444627"/>
                </a:moveTo>
                <a:lnTo>
                  <a:pt x="624585" y="446913"/>
                </a:lnTo>
                <a:lnTo>
                  <a:pt x="628269" y="448691"/>
                </a:lnTo>
                <a:lnTo>
                  <a:pt x="631062" y="449707"/>
                </a:lnTo>
                <a:lnTo>
                  <a:pt x="634237" y="450469"/>
                </a:lnTo>
                <a:lnTo>
                  <a:pt x="637285" y="448818"/>
                </a:lnTo>
                <a:lnTo>
                  <a:pt x="671576" y="378460"/>
                </a:lnTo>
                <a:lnTo>
                  <a:pt x="679703" y="374650"/>
                </a:lnTo>
                <a:lnTo>
                  <a:pt x="686688" y="372110"/>
                </a:lnTo>
                <a:lnTo>
                  <a:pt x="692657" y="370967"/>
                </a:lnTo>
                <a:lnTo>
                  <a:pt x="698500" y="369697"/>
                </a:lnTo>
                <a:lnTo>
                  <a:pt x="703579" y="370205"/>
                </a:lnTo>
                <a:lnTo>
                  <a:pt x="707898" y="372237"/>
                </a:lnTo>
                <a:lnTo>
                  <a:pt x="711326" y="373888"/>
                </a:lnTo>
                <a:lnTo>
                  <a:pt x="713867" y="376047"/>
                </a:lnTo>
                <a:lnTo>
                  <a:pt x="715772" y="378587"/>
                </a:lnTo>
                <a:lnTo>
                  <a:pt x="717676" y="381127"/>
                </a:lnTo>
                <a:lnTo>
                  <a:pt x="718693" y="384048"/>
                </a:lnTo>
                <a:lnTo>
                  <a:pt x="719201" y="387350"/>
                </a:lnTo>
                <a:lnTo>
                  <a:pt x="719581" y="390779"/>
                </a:lnTo>
                <a:lnTo>
                  <a:pt x="719327" y="394335"/>
                </a:lnTo>
                <a:lnTo>
                  <a:pt x="718438" y="398272"/>
                </a:lnTo>
                <a:lnTo>
                  <a:pt x="717550" y="402209"/>
                </a:lnTo>
                <a:lnTo>
                  <a:pt x="716026" y="406273"/>
                </a:lnTo>
                <a:lnTo>
                  <a:pt x="713994" y="410464"/>
                </a:lnTo>
                <a:lnTo>
                  <a:pt x="684276" y="471551"/>
                </a:lnTo>
                <a:lnTo>
                  <a:pt x="684022" y="473837"/>
                </a:lnTo>
                <a:lnTo>
                  <a:pt x="686307" y="476377"/>
                </a:lnTo>
                <a:lnTo>
                  <a:pt x="689990" y="478663"/>
                </a:lnTo>
                <a:lnTo>
                  <a:pt x="693547" y="480441"/>
                </a:lnTo>
                <a:lnTo>
                  <a:pt x="696340" y="481457"/>
                </a:lnTo>
                <a:lnTo>
                  <a:pt x="699515" y="482219"/>
                </a:lnTo>
                <a:lnTo>
                  <a:pt x="702690" y="480568"/>
                </a:lnTo>
                <a:lnTo>
                  <a:pt x="736853" y="410210"/>
                </a:lnTo>
                <a:lnTo>
                  <a:pt x="745108" y="406400"/>
                </a:lnTo>
                <a:lnTo>
                  <a:pt x="752221" y="403987"/>
                </a:lnTo>
                <a:lnTo>
                  <a:pt x="758062" y="402717"/>
                </a:lnTo>
                <a:lnTo>
                  <a:pt x="763904" y="401574"/>
                </a:lnTo>
                <a:lnTo>
                  <a:pt x="768984" y="401955"/>
                </a:lnTo>
                <a:lnTo>
                  <a:pt x="773302" y="403987"/>
                </a:lnTo>
                <a:lnTo>
                  <a:pt x="776731" y="405765"/>
                </a:lnTo>
                <a:lnTo>
                  <a:pt x="779272" y="407797"/>
                </a:lnTo>
                <a:lnTo>
                  <a:pt x="781176" y="410337"/>
                </a:lnTo>
                <a:lnTo>
                  <a:pt x="783081" y="413004"/>
                </a:lnTo>
                <a:lnTo>
                  <a:pt x="784225" y="415925"/>
                </a:lnTo>
                <a:lnTo>
                  <a:pt x="784605" y="419227"/>
                </a:lnTo>
                <a:lnTo>
                  <a:pt x="784986" y="422529"/>
                </a:lnTo>
                <a:lnTo>
                  <a:pt x="784732" y="426212"/>
                </a:lnTo>
                <a:lnTo>
                  <a:pt x="783844" y="430022"/>
                </a:lnTo>
                <a:lnTo>
                  <a:pt x="782827" y="433959"/>
                </a:lnTo>
                <a:lnTo>
                  <a:pt x="781303" y="438023"/>
                </a:lnTo>
                <a:lnTo>
                  <a:pt x="779272" y="442214"/>
                </a:lnTo>
                <a:lnTo>
                  <a:pt x="749553" y="503301"/>
                </a:lnTo>
                <a:lnTo>
                  <a:pt x="749680" y="506222"/>
                </a:lnTo>
                <a:lnTo>
                  <a:pt x="755396" y="510413"/>
                </a:lnTo>
                <a:lnTo>
                  <a:pt x="761873" y="513334"/>
                </a:lnTo>
                <a:lnTo>
                  <a:pt x="764921" y="513969"/>
                </a:lnTo>
                <a:lnTo>
                  <a:pt x="768096" y="512318"/>
                </a:lnTo>
                <a:lnTo>
                  <a:pt x="799083" y="448818"/>
                </a:lnTo>
                <a:lnTo>
                  <a:pt x="801751" y="443103"/>
                </a:lnTo>
                <a:lnTo>
                  <a:pt x="803782" y="437388"/>
                </a:lnTo>
                <a:lnTo>
                  <a:pt x="805179" y="431800"/>
                </a:lnTo>
                <a:lnTo>
                  <a:pt x="806450" y="426085"/>
                </a:lnTo>
                <a:lnTo>
                  <a:pt x="806703" y="420751"/>
                </a:lnTo>
                <a:lnTo>
                  <a:pt x="805814" y="415544"/>
                </a:lnTo>
                <a:lnTo>
                  <a:pt x="804926" y="410464"/>
                </a:lnTo>
                <a:lnTo>
                  <a:pt x="802894" y="405765"/>
                </a:lnTo>
                <a:lnTo>
                  <a:pt x="799592" y="401320"/>
                </a:lnTo>
                <a:lnTo>
                  <a:pt x="796289" y="396875"/>
                </a:lnTo>
                <a:lnTo>
                  <a:pt x="791463" y="393065"/>
                </a:lnTo>
                <a:lnTo>
                  <a:pt x="784986" y="390017"/>
                </a:lnTo>
                <a:lnTo>
                  <a:pt x="782193" y="388620"/>
                </a:lnTo>
                <a:lnTo>
                  <a:pt x="779399" y="387731"/>
                </a:lnTo>
                <a:lnTo>
                  <a:pt x="776477" y="387096"/>
                </a:lnTo>
                <a:lnTo>
                  <a:pt x="773429" y="386588"/>
                </a:lnTo>
                <a:lnTo>
                  <a:pt x="770127" y="386334"/>
                </a:lnTo>
                <a:lnTo>
                  <a:pt x="766572" y="386588"/>
                </a:lnTo>
                <a:lnTo>
                  <a:pt x="763015" y="386842"/>
                </a:lnTo>
                <a:lnTo>
                  <a:pt x="759205" y="387477"/>
                </a:lnTo>
                <a:lnTo>
                  <a:pt x="754887" y="388493"/>
                </a:lnTo>
                <a:lnTo>
                  <a:pt x="750697" y="389509"/>
                </a:lnTo>
                <a:lnTo>
                  <a:pt x="745998" y="391033"/>
                </a:lnTo>
                <a:lnTo>
                  <a:pt x="740790" y="393065"/>
                </a:lnTo>
                <a:lnTo>
                  <a:pt x="741045" y="389509"/>
                </a:lnTo>
                <a:lnTo>
                  <a:pt x="740918" y="386080"/>
                </a:lnTo>
                <a:lnTo>
                  <a:pt x="740282" y="382778"/>
                </a:lnTo>
                <a:lnTo>
                  <a:pt x="739648" y="379603"/>
                </a:lnTo>
                <a:lnTo>
                  <a:pt x="738504" y="376428"/>
                </a:lnTo>
                <a:lnTo>
                  <a:pt x="736853" y="373380"/>
                </a:lnTo>
                <a:lnTo>
                  <a:pt x="735202" y="370459"/>
                </a:lnTo>
                <a:lnTo>
                  <a:pt x="732917" y="367665"/>
                </a:lnTo>
                <a:lnTo>
                  <a:pt x="730123" y="365125"/>
                </a:lnTo>
                <a:lnTo>
                  <a:pt x="727201" y="362458"/>
                </a:lnTo>
                <a:lnTo>
                  <a:pt x="723773" y="360172"/>
                </a:lnTo>
                <a:lnTo>
                  <a:pt x="719581" y="358140"/>
                </a:lnTo>
                <a:lnTo>
                  <a:pt x="714121" y="355473"/>
                </a:lnTo>
                <a:lnTo>
                  <a:pt x="708025" y="354330"/>
                </a:lnTo>
                <a:lnTo>
                  <a:pt x="701294" y="354711"/>
                </a:lnTo>
                <a:lnTo>
                  <a:pt x="694435" y="355092"/>
                </a:lnTo>
                <a:lnTo>
                  <a:pt x="686688" y="356997"/>
                </a:lnTo>
                <a:lnTo>
                  <a:pt x="678052" y="360680"/>
                </a:lnTo>
                <a:lnTo>
                  <a:pt x="684529" y="347345"/>
                </a:lnTo>
                <a:lnTo>
                  <a:pt x="682878" y="342646"/>
                </a:lnTo>
                <a:lnTo>
                  <a:pt x="679576" y="340614"/>
                </a:lnTo>
                <a:lnTo>
                  <a:pt x="676148" y="338963"/>
                </a:lnTo>
                <a:lnTo>
                  <a:pt x="670813" y="337439"/>
                </a:lnTo>
                <a:lnTo>
                  <a:pt x="667765" y="339217"/>
                </a:lnTo>
                <a:lnTo>
                  <a:pt x="618871" y="439801"/>
                </a:lnTo>
                <a:lnTo>
                  <a:pt x="618617" y="442087"/>
                </a:lnTo>
                <a:lnTo>
                  <a:pt x="620902" y="444627"/>
                </a:lnTo>
                <a:close/>
              </a:path>
              <a:path w="928877" h="560959">
                <a:moveTo>
                  <a:pt x="390651" y="332613"/>
                </a:moveTo>
                <a:lnTo>
                  <a:pt x="394334" y="334899"/>
                </a:lnTo>
                <a:lnTo>
                  <a:pt x="398018" y="336677"/>
                </a:lnTo>
                <a:lnTo>
                  <a:pt x="400811" y="337820"/>
                </a:lnTo>
                <a:lnTo>
                  <a:pt x="403986" y="338455"/>
                </a:lnTo>
                <a:lnTo>
                  <a:pt x="407034" y="336804"/>
                </a:lnTo>
                <a:lnTo>
                  <a:pt x="441325" y="266573"/>
                </a:lnTo>
                <a:lnTo>
                  <a:pt x="449452" y="262636"/>
                </a:lnTo>
                <a:lnTo>
                  <a:pt x="456564" y="260223"/>
                </a:lnTo>
                <a:lnTo>
                  <a:pt x="462787" y="259207"/>
                </a:lnTo>
                <a:lnTo>
                  <a:pt x="469010" y="258064"/>
                </a:lnTo>
                <a:lnTo>
                  <a:pt x="474472" y="258699"/>
                </a:lnTo>
                <a:lnTo>
                  <a:pt x="479044" y="260985"/>
                </a:lnTo>
                <a:lnTo>
                  <a:pt x="482600" y="262763"/>
                </a:lnTo>
                <a:lnTo>
                  <a:pt x="485521" y="264922"/>
                </a:lnTo>
                <a:lnTo>
                  <a:pt x="487552" y="267589"/>
                </a:lnTo>
                <a:lnTo>
                  <a:pt x="489584" y="270256"/>
                </a:lnTo>
                <a:lnTo>
                  <a:pt x="490854" y="273304"/>
                </a:lnTo>
                <a:lnTo>
                  <a:pt x="491362" y="276606"/>
                </a:lnTo>
                <a:lnTo>
                  <a:pt x="491871" y="280035"/>
                </a:lnTo>
                <a:lnTo>
                  <a:pt x="491617" y="283591"/>
                </a:lnTo>
                <a:lnTo>
                  <a:pt x="490854" y="287528"/>
                </a:lnTo>
                <a:lnTo>
                  <a:pt x="490093" y="291465"/>
                </a:lnTo>
                <a:lnTo>
                  <a:pt x="488314" y="296418"/>
                </a:lnTo>
                <a:lnTo>
                  <a:pt x="485521" y="302133"/>
                </a:lnTo>
                <a:lnTo>
                  <a:pt x="456819" y="360934"/>
                </a:lnTo>
                <a:lnTo>
                  <a:pt x="458850" y="365760"/>
                </a:lnTo>
                <a:lnTo>
                  <a:pt x="462533" y="368046"/>
                </a:lnTo>
                <a:lnTo>
                  <a:pt x="466217" y="369824"/>
                </a:lnTo>
                <a:lnTo>
                  <a:pt x="469010" y="370967"/>
                </a:lnTo>
                <a:lnTo>
                  <a:pt x="472058" y="371602"/>
                </a:lnTo>
                <a:lnTo>
                  <a:pt x="475233" y="369951"/>
                </a:lnTo>
                <a:lnTo>
                  <a:pt x="505078" y="308610"/>
                </a:lnTo>
                <a:lnTo>
                  <a:pt x="508634" y="301498"/>
                </a:lnTo>
                <a:lnTo>
                  <a:pt x="510921" y="295021"/>
                </a:lnTo>
                <a:lnTo>
                  <a:pt x="512190" y="289306"/>
                </a:lnTo>
                <a:lnTo>
                  <a:pt x="513460" y="283591"/>
                </a:lnTo>
                <a:lnTo>
                  <a:pt x="513587" y="278130"/>
                </a:lnTo>
                <a:lnTo>
                  <a:pt x="512572" y="273050"/>
                </a:lnTo>
                <a:lnTo>
                  <a:pt x="511682" y="267843"/>
                </a:lnTo>
                <a:lnTo>
                  <a:pt x="509397" y="263017"/>
                </a:lnTo>
                <a:lnTo>
                  <a:pt x="505968" y="258445"/>
                </a:lnTo>
                <a:lnTo>
                  <a:pt x="502411" y="254000"/>
                </a:lnTo>
                <a:lnTo>
                  <a:pt x="497331" y="250062"/>
                </a:lnTo>
                <a:lnTo>
                  <a:pt x="490600" y="246887"/>
                </a:lnTo>
                <a:lnTo>
                  <a:pt x="484885" y="244094"/>
                </a:lnTo>
                <a:lnTo>
                  <a:pt x="478535" y="242824"/>
                </a:lnTo>
                <a:lnTo>
                  <a:pt x="471424" y="242951"/>
                </a:lnTo>
                <a:lnTo>
                  <a:pt x="464438" y="243205"/>
                </a:lnTo>
                <a:lnTo>
                  <a:pt x="456437" y="245110"/>
                </a:lnTo>
                <a:lnTo>
                  <a:pt x="447801" y="248666"/>
                </a:lnTo>
                <a:lnTo>
                  <a:pt x="454278" y="235331"/>
                </a:lnTo>
                <a:lnTo>
                  <a:pt x="452627" y="230632"/>
                </a:lnTo>
                <a:lnTo>
                  <a:pt x="449325" y="228727"/>
                </a:lnTo>
                <a:lnTo>
                  <a:pt x="445897" y="227076"/>
                </a:lnTo>
                <a:lnTo>
                  <a:pt x="440562" y="225425"/>
                </a:lnTo>
                <a:lnTo>
                  <a:pt x="437514" y="227203"/>
                </a:lnTo>
                <a:lnTo>
                  <a:pt x="388620" y="327787"/>
                </a:lnTo>
                <a:lnTo>
                  <a:pt x="388365" y="329565"/>
                </a:lnTo>
                <a:lnTo>
                  <a:pt x="390651" y="332613"/>
                </a:lnTo>
                <a:close/>
              </a:path>
              <a:path w="928877" h="560959">
                <a:moveTo>
                  <a:pt x="197103" y="238760"/>
                </a:moveTo>
                <a:lnTo>
                  <a:pt x="199771" y="240284"/>
                </a:lnTo>
                <a:lnTo>
                  <a:pt x="203326" y="242062"/>
                </a:lnTo>
                <a:lnTo>
                  <a:pt x="206248" y="243078"/>
                </a:lnTo>
                <a:lnTo>
                  <a:pt x="209296" y="243840"/>
                </a:lnTo>
                <a:lnTo>
                  <a:pt x="212471" y="242189"/>
                </a:lnTo>
                <a:lnTo>
                  <a:pt x="261365" y="141605"/>
                </a:lnTo>
                <a:lnTo>
                  <a:pt x="261238" y="138684"/>
                </a:lnTo>
                <a:lnTo>
                  <a:pt x="258318" y="136017"/>
                </a:lnTo>
                <a:lnTo>
                  <a:pt x="251968" y="132715"/>
                </a:lnTo>
                <a:lnTo>
                  <a:pt x="245999" y="130937"/>
                </a:lnTo>
                <a:lnTo>
                  <a:pt x="242950" y="132587"/>
                </a:lnTo>
                <a:lnTo>
                  <a:pt x="194055" y="233172"/>
                </a:lnTo>
                <a:lnTo>
                  <a:pt x="194055" y="235966"/>
                </a:lnTo>
                <a:lnTo>
                  <a:pt x="197103" y="238760"/>
                </a:lnTo>
                <a:close/>
              </a:path>
              <a:path w="928877" h="560959">
                <a:moveTo>
                  <a:pt x="888" y="142367"/>
                </a:moveTo>
                <a:lnTo>
                  <a:pt x="6096" y="146050"/>
                </a:lnTo>
                <a:lnTo>
                  <a:pt x="9905" y="147955"/>
                </a:lnTo>
                <a:lnTo>
                  <a:pt x="16128" y="149733"/>
                </a:lnTo>
                <a:lnTo>
                  <a:pt x="19430" y="148209"/>
                </a:lnTo>
                <a:lnTo>
                  <a:pt x="80645" y="22225"/>
                </a:lnTo>
                <a:lnTo>
                  <a:pt x="68072" y="172466"/>
                </a:lnTo>
                <a:lnTo>
                  <a:pt x="68452" y="174625"/>
                </a:lnTo>
                <a:lnTo>
                  <a:pt x="70993" y="177165"/>
                </a:lnTo>
                <a:lnTo>
                  <a:pt x="74422" y="179324"/>
                </a:lnTo>
                <a:lnTo>
                  <a:pt x="77470" y="180721"/>
                </a:lnTo>
                <a:lnTo>
                  <a:pt x="81025" y="182118"/>
                </a:lnTo>
                <a:lnTo>
                  <a:pt x="83820" y="182626"/>
                </a:lnTo>
                <a:lnTo>
                  <a:pt x="86740" y="181610"/>
                </a:lnTo>
                <a:lnTo>
                  <a:pt x="199262" y="79883"/>
                </a:lnTo>
                <a:lnTo>
                  <a:pt x="199517" y="80010"/>
                </a:lnTo>
                <a:lnTo>
                  <a:pt x="138302" y="205994"/>
                </a:lnTo>
                <a:lnTo>
                  <a:pt x="137922" y="206502"/>
                </a:lnTo>
                <a:lnTo>
                  <a:pt x="138937" y="209550"/>
                </a:lnTo>
                <a:lnTo>
                  <a:pt x="144272" y="213233"/>
                </a:lnTo>
                <a:lnTo>
                  <a:pt x="150875" y="216154"/>
                </a:lnTo>
                <a:lnTo>
                  <a:pt x="154177" y="216916"/>
                </a:lnTo>
                <a:lnTo>
                  <a:pt x="157479" y="215265"/>
                </a:lnTo>
                <a:lnTo>
                  <a:pt x="222123" y="82296"/>
                </a:lnTo>
                <a:lnTo>
                  <a:pt x="222884" y="80772"/>
                </a:lnTo>
                <a:lnTo>
                  <a:pt x="223393" y="77978"/>
                </a:lnTo>
                <a:lnTo>
                  <a:pt x="222884" y="74422"/>
                </a:lnTo>
                <a:lnTo>
                  <a:pt x="221106" y="71628"/>
                </a:lnTo>
                <a:lnTo>
                  <a:pt x="218058" y="69596"/>
                </a:lnTo>
                <a:lnTo>
                  <a:pt x="205739" y="63500"/>
                </a:lnTo>
                <a:lnTo>
                  <a:pt x="202056" y="61976"/>
                </a:lnTo>
                <a:lnTo>
                  <a:pt x="198754" y="61468"/>
                </a:lnTo>
                <a:lnTo>
                  <a:pt x="195579" y="61849"/>
                </a:lnTo>
                <a:lnTo>
                  <a:pt x="192277" y="62865"/>
                </a:lnTo>
                <a:lnTo>
                  <a:pt x="188722" y="65024"/>
                </a:lnTo>
                <a:lnTo>
                  <a:pt x="185038" y="68326"/>
                </a:lnTo>
                <a:lnTo>
                  <a:pt x="91185" y="151765"/>
                </a:lnTo>
                <a:lnTo>
                  <a:pt x="90677" y="151511"/>
                </a:lnTo>
                <a:lnTo>
                  <a:pt x="100202" y="26670"/>
                </a:lnTo>
                <a:lnTo>
                  <a:pt x="100583" y="22225"/>
                </a:lnTo>
                <a:lnTo>
                  <a:pt x="100202" y="18415"/>
                </a:lnTo>
                <a:lnTo>
                  <a:pt x="98805" y="14986"/>
                </a:lnTo>
                <a:lnTo>
                  <a:pt x="96647" y="11811"/>
                </a:lnTo>
                <a:lnTo>
                  <a:pt x="93472" y="9144"/>
                </a:lnTo>
                <a:lnTo>
                  <a:pt x="89026" y="6731"/>
                </a:lnTo>
                <a:lnTo>
                  <a:pt x="77215" y="1016"/>
                </a:lnTo>
                <a:lnTo>
                  <a:pt x="75183" y="0"/>
                </a:lnTo>
                <a:lnTo>
                  <a:pt x="70611" y="381"/>
                </a:lnTo>
                <a:lnTo>
                  <a:pt x="66421" y="2667"/>
                </a:lnTo>
                <a:lnTo>
                  <a:pt x="64897" y="5842"/>
                </a:lnTo>
                <a:lnTo>
                  <a:pt x="253" y="138811"/>
                </a:lnTo>
                <a:lnTo>
                  <a:pt x="0" y="139446"/>
                </a:lnTo>
                <a:lnTo>
                  <a:pt x="888" y="142367"/>
                </a:lnTo>
                <a:close/>
              </a:path>
              <a:path w="928877" h="560959">
                <a:moveTo>
                  <a:pt x="255015" y="101981"/>
                </a:moveTo>
                <a:lnTo>
                  <a:pt x="254507" y="105283"/>
                </a:lnTo>
                <a:lnTo>
                  <a:pt x="256158" y="109855"/>
                </a:lnTo>
                <a:lnTo>
                  <a:pt x="258825" y="112141"/>
                </a:lnTo>
                <a:lnTo>
                  <a:pt x="263144" y="114173"/>
                </a:lnTo>
                <a:lnTo>
                  <a:pt x="267461" y="116332"/>
                </a:lnTo>
                <a:lnTo>
                  <a:pt x="270890" y="117094"/>
                </a:lnTo>
                <a:lnTo>
                  <a:pt x="275717" y="115570"/>
                </a:lnTo>
                <a:lnTo>
                  <a:pt x="277875" y="112903"/>
                </a:lnTo>
                <a:lnTo>
                  <a:pt x="280034" y="108585"/>
                </a:lnTo>
                <a:lnTo>
                  <a:pt x="282067" y="104394"/>
                </a:lnTo>
                <a:lnTo>
                  <a:pt x="282701" y="101092"/>
                </a:lnTo>
                <a:lnTo>
                  <a:pt x="280924" y="96520"/>
                </a:lnTo>
                <a:lnTo>
                  <a:pt x="278383" y="94361"/>
                </a:lnTo>
                <a:lnTo>
                  <a:pt x="274065" y="92202"/>
                </a:lnTo>
                <a:lnTo>
                  <a:pt x="269621" y="90043"/>
                </a:lnTo>
                <a:lnTo>
                  <a:pt x="266319" y="89408"/>
                </a:lnTo>
                <a:lnTo>
                  <a:pt x="263905" y="90170"/>
                </a:lnTo>
                <a:lnTo>
                  <a:pt x="259206" y="93472"/>
                </a:lnTo>
                <a:lnTo>
                  <a:pt x="257175" y="97790"/>
                </a:lnTo>
                <a:lnTo>
                  <a:pt x="255015" y="101981"/>
                </a:lnTo>
                <a:close/>
              </a:path>
              <a:path w="928877" h="560959">
                <a:moveTo>
                  <a:pt x="301751" y="265049"/>
                </a:moveTo>
                <a:lnTo>
                  <a:pt x="298957" y="267081"/>
                </a:lnTo>
                <a:lnTo>
                  <a:pt x="296418" y="269875"/>
                </a:lnTo>
                <a:lnTo>
                  <a:pt x="294894" y="272542"/>
                </a:lnTo>
                <a:lnTo>
                  <a:pt x="292988" y="276352"/>
                </a:lnTo>
                <a:lnTo>
                  <a:pt x="291464" y="280797"/>
                </a:lnTo>
                <a:lnTo>
                  <a:pt x="292480" y="283845"/>
                </a:lnTo>
                <a:lnTo>
                  <a:pt x="295021" y="285750"/>
                </a:lnTo>
                <a:lnTo>
                  <a:pt x="356997" y="315849"/>
                </a:lnTo>
                <a:lnTo>
                  <a:pt x="357504" y="316230"/>
                </a:lnTo>
                <a:lnTo>
                  <a:pt x="360172" y="316103"/>
                </a:lnTo>
                <a:lnTo>
                  <a:pt x="362711" y="313436"/>
                </a:lnTo>
                <a:lnTo>
                  <a:pt x="364744" y="310007"/>
                </a:lnTo>
                <a:lnTo>
                  <a:pt x="366268" y="306197"/>
                </a:lnTo>
                <a:lnTo>
                  <a:pt x="366522" y="303403"/>
                </a:lnTo>
                <a:lnTo>
                  <a:pt x="364489" y="300355"/>
                </a:lnTo>
                <a:lnTo>
                  <a:pt x="317373" y="277368"/>
                </a:lnTo>
                <a:lnTo>
                  <a:pt x="395097" y="229870"/>
                </a:lnTo>
                <a:lnTo>
                  <a:pt x="397509" y="228219"/>
                </a:lnTo>
                <a:lnTo>
                  <a:pt x="400430" y="226060"/>
                </a:lnTo>
                <a:lnTo>
                  <a:pt x="403098" y="223012"/>
                </a:lnTo>
                <a:lnTo>
                  <a:pt x="404749" y="220218"/>
                </a:lnTo>
                <a:lnTo>
                  <a:pt x="406400" y="216662"/>
                </a:lnTo>
                <a:lnTo>
                  <a:pt x="407543" y="213360"/>
                </a:lnTo>
                <a:lnTo>
                  <a:pt x="407288" y="210058"/>
                </a:lnTo>
                <a:lnTo>
                  <a:pt x="404368" y="207518"/>
                </a:lnTo>
                <a:lnTo>
                  <a:pt x="346709" y="179451"/>
                </a:lnTo>
                <a:lnTo>
                  <a:pt x="346075" y="179197"/>
                </a:lnTo>
                <a:lnTo>
                  <a:pt x="343534" y="179324"/>
                </a:lnTo>
                <a:lnTo>
                  <a:pt x="340995" y="181864"/>
                </a:lnTo>
                <a:lnTo>
                  <a:pt x="339089" y="185293"/>
                </a:lnTo>
                <a:lnTo>
                  <a:pt x="337693" y="188087"/>
                </a:lnTo>
                <a:lnTo>
                  <a:pt x="337184" y="191770"/>
                </a:lnTo>
                <a:lnTo>
                  <a:pt x="339217" y="195072"/>
                </a:lnTo>
                <a:lnTo>
                  <a:pt x="382270" y="215900"/>
                </a:lnTo>
                <a:lnTo>
                  <a:pt x="304292" y="263398"/>
                </a:lnTo>
                <a:lnTo>
                  <a:pt x="301751" y="265049"/>
                </a:lnTo>
                <a:close/>
              </a:path>
              <a:path w="928877" h="560959">
                <a:moveTo>
                  <a:pt x="624331" y="327787"/>
                </a:moveTo>
                <a:lnTo>
                  <a:pt x="622807" y="323088"/>
                </a:lnTo>
                <a:lnTo>
                  <a:pt x="621156" y="318389"/>
                </a:lnTo>
                <a:lnTo>
                  <a:pt x="618235" y="313944"/>
                </a:lnTo>
                <a:lnTo>
                  <a:pt x="613918" y="309880"/>
                </a:lnTo>
                <a:lnTo>
                  <a:pt x="609726" y="305816"/>
                </a:lnTo>
                <a:lnTo>
                  <a:pt x="603884" y="302006"/>
                </a:lnTo>
                <a:lnTo>
                  <a:pt x="596773" y="298450"/>
                </a:lnTo>
                <a:lnTo>
                  <a:pt x="592835" y="296545"/>
                </a:lnTo>
                <a:lnTo>
                  <a:pt x="588772" y="295021"/>
                </a:lnTo>
                <a:lnTo>
                  <a:pt x="584707" y="293878"/>
                </a:lnTo>
                <a:lnTo>
                  <a:pt x="580517" y="292735"/>
                </a:lnTo>
                <a:lnTo>
                  <a:pt x="576579" y="291973"/>
                </a:lnTo>
                <a:lnTo>
                  <a:pt x="572897" y="291465"/>
                </a:lnTo>
                <a:lnTo>
                  <a:pt x="569213" y="290957"/>
                </a:lnTo>
                <a:lnTo>
                  <a:pt x="559561" y="291084"/>
                </a:lnTo>
                <a:lnTo>
                  <a:pt x="557276" y="291338"/>
                </a:lnTo>
                <a:lnTo>
                  <a:pt x="554354" y="292227"/>
                </a:lnTo>
                <a:lnTo>
                  <a:pt x="551560" y="294894"/>
                </a:lnTo>
                <a:lnTo>
                  <a:pt x="549909" y="298196"/>
                </a:lnTo>
                <a:lnTo>
                  <a:pt x="548639" y="301371"/>
                </a:lnTo>
                <a:lnTo>
                  <a:pt x="548258" y="304038"/>
                </a:lnTo>
                <a:lnTo>
                  <a:pt x="550036" y="307086"/>
                </a:lnTo>
                <a:lnTo>
                  <a:pt x="552576" y="307721"/>
                </a:lnTo>
                <a:lnTo>
                  <a:pt x="557276" y="307340"/>
                </a:lnTo>
                <a:lnTo>
                  <a:pt x="560197" y="307213"/>
                </a:lnTo>
                <a:lnTo>
                  <a:pt x="566801" y="307213"/>
                </a:lnTo>
                <a:lnTo>
                  <a:pt x="570610" y="307594"/>
                </a:lnTo>
                <a:lnTo>
                  <a:pt x="574675" y="308229"/>
                </a:lnTo>
                <a:lnTo>
                  <a:pt x="578865" y="308991"/>
                </a:lnTo>
                <a:lnTo>
                  <a:pt x="583183" y="310388"/>
                </a:lnTo>
                <a:lnTo>
                  <a:pt x="587755" y="312547"/>
                </a:lnTo>
                <a:lnTo>
                  <a:pt x="591947" y="314706"/>
                </a:lnTo>
                <a:lnTo>
                  <a:pt x="595376" y="316865"/>
                </a:lnTo>
                <a:lnTo>
                  <a:pt x="600201" y="321691"/>
                </a:lnTo>
                <a:lnTo>
                  <a:pt x="601852" y="324358"/>
                </a:lnTo>
                <a:lnTo>
                  <a:pt x="602614" y="327279"/>
                </a:lnTo>
                <a:lnTo>
                  <a:pt x="603503" y="330073"/>
                </a:lnTo>
                <a:lnTo>
                  <a:pt x="603630" y="333248"/>
                </a:lnTo>
                <a:lnTo>
                  <a:pt x="602996" y="336550"/>
                </a:lnTo>
                <a:lnTo>
                  <a:pt x="602360" y="339979"/>
                </a:lnTo>
                <a:lnTo>
                  <a:pt x="601090" y="343662"/>
                </a:lnTo>
                <a:lnTo>
                  <a:pt x="599312" y="347472"/>
                </a:lnTo>
                <a:lnTo>
                  <a:pt x="595502" y="355346"/>
                </a:lnTo>
                <a:lnTo>
                  <a:pt x="581659" y="348615"/>
                </a:lnTo>
                <a:lnTo>
                  <a:pt x="573785" y="344805"/>
                </a:lnTo>
                <a:lnTo>
                  <a:pt x="566420" y="342011"/>
                </a:lnTo>
                <a:lnTo>
                  <a:pt x="559434" y="340360"/>
                </a:lnTo>
                <a:lnTo>
                  <a:pt x="552576" y="338709"/>
                </a:lnTo>
                <a:lnTo>
                  <a:pt x="546226" y="338201"/>
                </a:lnTo>
                <a:lnTo>
                  <a:pt x="540638" y="338836"/>
                </a:lnTo>
                <a:lnTo>
                  <a:pt x="534924" y="339471"/>
                </a:lnTo>
                <a:lnTo>
                  <a:pt x="529971" y="341376"/>
                </a:lnTo>
                <a:lnTo>
                  <a:pt x="525526" y="344424"/>
                </a:lnTo>
                <a:lnTo>
                  <a:pt x="521207" y="347472"/>
                </a:lnTo>
                <a:lnTo>
                  <a:pt x="517651" y="351790"/>
                </a:lnTo>
                <a:lnTo>
                  <a:pt x="514984" y="357505"/>
                </a:lnTo>
                <a:lnTo>
                  <a:pt x="512572" y="362331"/>
                </a:lnTo>
                <a:lnTo>
                  <a:pt x="511301" y="367030"/>
                </a:lnTo>
                <a:lnTo>
                  <a:pt x="511048" y="376301"/>
                </a:lnTo>
                <a:lnTo>
                  <a:pt x="511809" y="380619"/>
                </a:lnTo>
                <a:lnTo>
                  <a:pt x="513460" y="384683"/>
                </a:lnTo>
                <a:lnTo>
                  <a:pt x="515238" y="388747"/>
                </a:lnTo>
                <a:lnTo>
                  <a:pt x="517905" y="392557"/>
                </a:lnTo>
                <a:lnTo>
                  <a:pt x="521588" y="395986"/>
                </a:lnTo>
                <a:lnTo>
                  <a:pt x="525145" y="399415"/>
                </a:lnTo>
                <a:lnTo>
                  <a:pt x="529589" y="402463"/>
                </a:lnTo>
                <a:lnTo>
                  <a:pt x="531368" y="375920"/>
                </a:lnTo>
                <a:lnTo>
                  <a:pt x="531749" y="370967"/>
                </a:lnTo>
                <a:lnTo>
                  <a:pt x="534288" y="365760"/>
                </a:lnTo>
                <a:lnTo>
                  <a:pt x="535812" y="362712"/>
                </a:lnTo>
                <a:lnTo>
                  <a:pt x="537590" y="360299"/>
                </a:lnTo>
                <a:lnTo>
                  <a:pt x="542289" y="356743"/>
                </a:lnTo>
                <a:lnTo>
                  <a:pt x="545083" y="355600"/>
                </a:lnTo>
                <a:lnTo>
                  <a:pt x="548258" y="355092"/>
                </a:lnTo>
                <a:lnTo>
                  <a:pt x="551560" y="354584"/>
                </a:lnTo>
                <a:lnTo>
                  <a:pt x="555244" y="354838"/>
                </a:lnTo>
                <a:lnTo>
                  <a:pt x="559434" y="355854"/>
                </a:lnTo>
                <a:lnTo>
                  <a:pt x="563499" y="356743"/>
                </a:lnTo>
                <a:lnTo>
                  <a:pt x="568198" y="358521"/>
                </a:lnTo>
                <a:lnTo>
                  <a:pt x="573277" y="360934"/>
                </a:lnTo>
                <a:lnTo>
                  <a:pt x="589026" y="368554"/>
                </a:lnTo>
                <a:lnTo>
                  <a:pt x="578611" y="389890"/>
                </a:lnTo>
                <a:lnTo>
                  <a:pt x="571626" y="392811"/>
                </a:lnTo>
                <a:lnTo>
                  <a:pt x="565403" y="394462"/>
                </a:lnTo>
                <a:lnTo>
                  <a:pt x="560070" y="394843"/>
                </a:lnTo>
                <a:lnTo>
                  <a:pt x="554735" y="395351"/>
                </a:lnTo>
                <a:lnTo>
                  <a:pt x="549655" y="394462"/>
                </a:lnTo>
                <a:lnTo>
                  <a:pt x="544829" y="392049"/>
                </a:lnTo>
                <a:lnTo>
                  <a:pt x="538860" y="389128"/>
                </a:lnTo>
                <a:lnTo>
                  <a:pt x="535051" y="385318"/>
                </a:lnTo>
                <a:lnTo>
                  <a:pt x="533146" y="380619"/>
                </a:lnTo>
                <a:lnTo>
                  <a:pt x="534924" y="405003"/>
                </a:lnTo>
                <a:lnTo>
                  <a:pt x="541020" y="407924"/>
                </a:lnTo>
                <a:lnTo>
                  <a:pt x="547370" y="409448"/>
                </a:lnTo>
                <a:lnTo>
                  <a:pt x="560704" y="409448"/>
                </a:lnTo>
                <a:lnTo>
                  <a:pt x="567308" y="408178"/>
                </a:lnTo>
                <a:lnTo>
                  <a:pt x="574039" y="405638"/>
                </a:lnTo>
                <a:lnTo>
                  <a:pt x="569086" y="415671"/>
                </a:lnTo>
                <a:lnTo>
                  <a:pt x="569213" y="418846"/>
                </a:lnTo>
                <a:lnTo>
                  <a:pt x="572007" y="421132"/>
                </a:lnTo>
                <a:lnTo>
                  <a:pt x="575436" y="422910"/>
                </a:lnTo>
                <a:lnTo>
                  <a:pt x="578993" y="424561"/>
                </a:lnTo>
                <a:lnTo>
                  <a:pt x="582295" y="425196"/>
                </a:lnTo>
                <a:lnTo>
                  <a:pt x="584961" y="423418"/>
                </a:lnTo>
                <a:lnTo>
                  <a:pt x="617981" y="355600"/>
                </a:lnTo>
                <a:lnTo>
                  <a:pt x="621029" y="349377"/>
                </a:lnTo>
                <a:lnTo>
                  <a:pt x="622934" y="343535"/>
                </a:lnTo>
                <a:lnTo>
                  <a:pt x="623824" y="338201"/>
                </a:lnTo>
                <a:lnTo>
                  <a:pt x="624712" y="332740"/>
                </a:lnTo>
                <a:lnTo>
                  <a:pt x="624331" y="327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71436" y="3020187"/>
            <a:ext cx="815340" cy="463423"/>
          </a:xfrm>
          <a:custGeom>
            <a:avLst/>
            <a:gdLst/>
            <a:ahLst/>
            <a:cxnLst/>
            <a:rect l="l" t="t" r="r" b="b"/>
            <a:pathLst>
              <a:path w="815340" h="463423">
                <a:moveTo>
                  <a:pt x="337439" y="151129"/>
                </a:moveTo>
                <a:lnTo>
                  <a:pt x="351917" y="158114"/>
                </a:lnTo>
                <a:lnTo>
                  <a:pt x="355473" y="157734"/>
                </a:lnTo>
                <a:lnTo>
                  <a:pt x="358013" y="155193"/>
                </a:lnTo>
                <a:lnTo>
                  <a:pt x="359283" y="152526"/>
                </a:lnTo>
                <a:lnTo>
                  <a:pt x="360553" y="149987"/>
                </a:lnTo>
                <a:lnTo>
                  <a:pt x="361061" y="146430"/>
                </a:lnTo>
                <a:lnTo>
                  <a:pt x="359156" y="143255"/>
                </a:lnTo>
                <a:lnTo>
                  <a:pt x="328676" y="128524"/>
                </a:lnTo>
                <a:lnTo>
                  <a:pt x="324485" y="125095"/>
                </a:lnTo>
                <a:lnTo>
                  <a:pt x="321945" y="123443"/>
                </a:lnTo>
                <a:lnTo>
                  <a:pt x="319532" y="121792"/>
                </a:lnTo>
                <a:lnTo>
                  <a:pt x="316738" y="120268"/>
                </a:lnTo>
                <a:lnTo>
                  <a:pt x="313690" y="118745"/>
                </a:lnTo>
                <a:lnTo>
                  <a:pt x="307975" y="116077"/>
                </a:lnTo>
                <a:lnTo>
                  <a:pt x="302387" y="114300"/>
                </a:lnTo>
                <a:lnTo>
                  <a:pt x="296672" y="113664"/>
                </a:lnTo>
                <a:lnTo>
                  <a:pt x="291084" y="113029"/>
                </a:lnTo>
                <a:lnTo>
                  <a:pt x="285877" y="113411"/>
                </a:lnTo>
                <a:lnTo>
                  <a:pt x="280924" y="114935"/>
                </a:lnTo>
                <a:lnTo>
                  <a:pt x="275971" y="116332"/>
                </a:lnTo>
                <a:lnTo>
                  <a:pt x="271399" y="118872"/>
                </a:lnTo>
                <a:lnTo>
                  <a:pt x="274447" y="144907"/>
                </a:lnTo>
                <a:lnTo>
                  <a:pt x="275844" y="141859"/>
                </a:lnTo>
                <a:lnTo>
                  <a:pt x="277749" y="139318"/>
                </a:lnTo>
                <a:lnTo>
                  <a:pt x="279908" y="137033"/>
                </a:lnTo>
                <a:lnTo>
                  <a:pt x="284480" y="132841"/>
                </a:lnTo>
                <a:lnTo>
                  <a:pt x="287274" y="131699"/>
                </a:lnTo>
                <a:lnTo>
                  <a:pt x="290068" y="130428"/>
                </a:lnTo>
                <a:lnTo>
                  <a:pt x="292989" y="129921"/>
                </a:lnTo>
                <a:lnTo>
                  <a:pt x="299466" y="130048"/>
                </a:lnTo>
                <a:lnTo>
                  <a:pt x="302895" y="130937"/>
                </a:lnTo>
                <a:lnTo>
                  <a:pt x="306451" y="132714"/>
                </a:lnTo>
                <a:lnTo>
                  <a:pt x="313436" y="136016"/>
                </a:lnTo>
                <a:lnTo>
                  <a:pt x="317754" y="140588"/>
                </a:lnTo>
                <a:lnTo>
                  <a:pt x="319659" y="146303"/>
                </a:lnTo>
                <a:lnTo>
                  <a:pt x="321564" y="151891"/>
                </a:lnTo>
                <a:lnTo>
                  <a:pt x="320929" y="158241"/>
                </a:lnTo>
                <a:lnTo>
                  <a:pt x="317500" y="165100"/>
                </a:lnTo>
                <a:lnTo>
                  <a:pt x="316103" y="167893"/>
                </a:lnTo>
                <a:lnTo>
                  <a:pt x="314325" y="170561"/>
                </a:lnTo>
                <a:lnTo>
                  <a:pt x="312166" y="172847"/>
                </a:lnTo>
                <a:lnTo>
                  <a:pt x="307594" y="176784"/>
                </a:lnTo>
                <a:lnTo>
                  <a:pt x="304800" y="178053"/>
                </a:lnTo>
                <a:lnTo>
                  <a:pt x="302133" y="179197"/>
                </a:lnTo>
                <a:lnTo>
                  <a:pt x="299085" y="179704"/>
                </a:lnTo>
                <a:lnTo>
                  <a:pt x="292608" y="179450"/>
                </a:lnTo>
                <a:lnTo>
                  <a:pt x="289179" y="178435"/>
                </a:lnTo>
                <a:lnTo>
                  <a:pt x="285496" y="176657"/>
                </a:lnTo>
                <a:lnTo>
                  <a:pt x="278765" y="173354"/>
                </a:lnTo>
                <a:lnTo>
                  <a:pt x="274447" y="188849"/>
                </a:lnTo>
                <a:lnTo>
                  <a:pt x="278638" y="190880"/>
                </a:lnTo>
                <a:lnTo>
                  <a:pt x="284353" y="193675"/>
                </a:lnTo>
                <a:lnTo>
                  <a:pt x="290068" y="195452"/>
                </a:lnTo>
                <a:lnTo>
                  <a:pt x="295656" y="196087"/>
                </a:lnTo>
                <a:lnTo>
                  <a:pt x="301244" y="196850"/>
                </a:lnTo>
                <a:lnTo>
                  <a:pt x="306451" y="196468"/>
                </a:lnTo>
                <a:lnTo>
                  <a:pt x="311404" y="195072"/>
                </a:lnTo>
                <a:lnTo>
                  <a:pt x="316484" y="193675"/>
                </a:lnTo>
                <a:lnTo>
                  <a:pt x="320929" y="191135"/>
                </a:lnTo>
                <a:lnTo>
                  <a:pt x="324993" y="187578"/>
                </a:lnTo>
                <a:lnTo>
                  <a:pt x="329057" y="184023"/>
                </a:lnTo>
                <a:lnTo>
                  <a:pt x="332486" y="179324"/>
                </a:lnTo>
                <a:lnTo>
                  <a:pt x="335280" y="173482"/>
                </a:lnTo>
                <a:lnTo>
                  <a:pt x="336931" y="170052"/>
                </a:lnTo>
                <a:lnTo>
                  <a:pt x="338074" y="166370"/>
                </a:lnTo>
                <a:lnTo>
                  <a:pt x="338582" y="162687"/>
                </a:lnTo>
                <a:lnTo>
                  <a:pt x="339090" y="158876"/>
                </a:lnTo>
                <a:lnTo>
                  <a:pt x="338709" y="155066"/>
                </a:lnTo>
                <a:lnTo>
                  <a:pt x="337439" y="151129"/>
                </a:lnTo>
                <a:close/>
              </a:path>
              <a:path w="815340" h="463423">
                <a:moveTo>
                  <a:pt x="430530" y="231648"/>
                </a:moveTo>
                <a:lnTo>
                  <a:pt x="432689" y="227584"/>
                </a:lnTo>
                <a:lnTo>
                  <a:pt x="435356" y="224027"/>
                </a:lnTo>
                <a:lnTo>
                  <a:pt x="438404" y="220852"/>
                </a:lnTo>
                <a:lnTo>
                  <a:pt x="441452" y="217677"/>
                </a:lnTo>
                <a:lnTo>
                  <a:pt x="439293" y="198120"/>
                </a:lnTo>
                <a:lnTo>
                  <a:pt x="432816" y="200787"/>
                </a:lnTo>
                <a:lnTo>
                  <a:pt x="430530" y="231648"/>
                </a:lnTo>
                <a:close/>
              </a:path>
              <a:path w="815340" h="463423">
                <a:moveTo>
                  <a:pt x="421259" y="250698"/>
                </a:moveTo>
                <a:lnTo>
                  <a:pt x="423926" y="245110"/>
                </a:lnTo>
                <a:lnTo>
                  <a:pt x="490220" y="277367"/>
                </a:lnTo>
                <a:lnTo>
                  <a:pt x="492125" y="278257"/>
                </a:lnTo>
                <a:lnTo>
                  <a:pt x="496062" y="277875"/>
                </a:lnTo>
                <a:lnTo>
                  <a:pt x="499872" y="275716"/>
                </a:lnTo>
                <a:lnTo>
                  <a:pt x="501269" y="272796"/>
                </a:lnTo>
                <a:lnTo>
                  <a:pt x="502920" y="269366"/>
                </a:lnTo>
                <a:lnTo>
                  <a:pt x="506095" y="262889"/>
                </a:lnTo>
                <a:lnTo>
                  <a:pt x="508254" y="256286"/>
                </a:lnTo>
                <a:lnTo>
                  <a:pt x="509397" y="249682"/>
                </a:lnTo>
                <a:lnTo>
                  <a:pt x="510540" y="243077"/>
                </a:lnTo>
                <a:lnTo>
                  <a:pt x="510413" y="236854"/>
                </a:lnTo>
                <a:lnTo>
                  <a:pt x="508889" y="230759"/>
                </a:lnTo>
                <a:lnTo>
                  <a:pt x="507365" y="224789"/>
                </a:lnTo>
                <a:lnTo>
                  <a:pt x="504444" y="219075"/>
                </a:lnTo>
                <a:lnTo>
                  <a:pt x="500126" y="213867"/>
                </a:lnTo>
                <a:lnTo>
                  <a:pt x="495808" y="208661"/>
                </a:lnTo>
                <a:lnTo>
                  <a:pt x="489712" y="204088"/>
                </a:lnTo>
                <a:lnTo>
                  <a:pt x="481838" y="200278"/>
                </a:lnTo>
                <a:lnTo>
                  <a:pt x="474472" y="196723"/>
                </a:lnTo>
                <a:lnTo>
                  <a:pt x="467106" y="194690"/>
                </a:lnTo>
                <a:lnTo>
                  <a:pt x="459994" y="194437"/>
                </a:lnTo>
                <a:lnTo>
                  <a:pt x="452755" y="194055"/>
                </a:lnTo>
                <a:lnTo>
                  <a:pt x="445897" y="195325"/>
                </a:lnTo>
                <a:lnTo>
                  <a:pt x="439293" y="198120"/>
                </a:lnTo>
                <a:lnTo>
                  <a:pt x="441452" y="217677"/>
                </a:lnTo>
                <a:lnTo>
                  <a:pt x="444881" y="215264"/>
                </a:lnTo>
                <a:lnTo>
                  <a:pt x="448564" y="213613"/>
                </a:lnTo>
                <a:lnTo>
                  <a:pt x="452374" y="211836"/>
                </a:lnTo>
                <a:lnTo>
                  <a:pt x="456311" y="210947"/>
                </a:lnTo>
                <a:lnTo>
                  <a:pt x="464820" y="210947"/>
                </a:lnTo>
                <a:lnTo>
                  <a:pt x="469265" y="212089"/>
                </a:lnTo>
                <a:lnTo>
                  <a:pt x="473837" y="214249"/>
                </a:lnTo>
                <a:lnTo>
                  <a:pt x="482727" y="218566"/>
                </a:lnTo>
                <a:lnTo>
                  <a:pt x="488188" y="224662"/>
                </a:lnTo>
                <a:lnTo>
                  <a:pt x="490093" y="232283"/>
                </a:lnTo>
                <a:lnTo>
                  <a:pt x="490417" y="233923"/>
                </a:lnTo>
                <a:lnTo>
                  <a:pt x="490091" y="245499"/>
                </a:lnTo>
                <a:lnTo>
                  <a:pt x="485394" y="258317"/>
                </a:lnTo>
                <a:lnTo>
                  <a:pt x="430530" y="231648"/>
                </a:lnTo>
                <a:lnTo>
                  <a:pt x="432816" y="200787"/>
                </a:lnTo>
                <a:lnTo>
                  <a:pt x="426720" y="205104"/>
                </a:lnTo>
                <a:lnTo>
                  <a:pt x="421132" y="210947"/>
                </a:lnTo>
                <a:lnTo>
                  <a:pt x="420660" y="211434"/>
                </a:lnTo>
                <a:lnTo>
                  <a:pt x="413034" y="220952"/>
                </a:lnTo>
                <a:lnTo>
                  <a:pt x="406400" y="232537"/>
                </a:lnTo>
                <a:lnTo>
                  <a:pt x="400745" y="246472"/>
                </a:lnTo>
                <a:lnTo>
                  <a:pt x="398018" y="258063"/>
                </a:lnTo>
                <a:lnTo>
                  <a:pt x="396875" y="265938"/>
                </a:lnTo>
                <a:lnTo>
                  <a:pt x="397256" y="273176"/>
                </a:lnTo>
                <a:lnTo>
                  <a:pt x="399288" y="279908"/>
                </a:lnTo>
                <a:lnTo>
                  <a:pt x="401320" y="286512"/>
                </a:lnTo>
                <a:lnTo>
                  <a:pt x="404876" y="292480"/>
                </a:lnTo>
                <a:lnTo>
                  <a:pt x="410083" y="297814"/>
                </a:lnTo>
                <a:lnTo>
                  <a:pt x="415163" y="303149"/>
                </a:lnTo>
                <a:lnTo>
                  <a:pt x="421767" y="307721"/>
                </a:lnTo>
                <a:lnTo>
                  <a:pt x="430149" y="311785"/>
                </a:lnTo>
                <a:lnTo>
                  <a:pt x="434848" y="314071"/>
                </a:lnTo>
                <a:lnTo>
                  <a:pt x="439547" y="315975"/>
                </a:lnTo>
                <a:lnTo>
                  <a:pt x="444119" y="317246"/>
                </a:lnTo>
                <a:lnTo>
                  <a:pt x="448564" y="318642"/>
                </a:lnTo>
                <a:lnTo>
                  <a:pt x="452755" y="319659"/>
                </a:lnTo>
                <a:lnTo>
                  <a:pt x="456311" y="320293"/>
                </a:lnTo>
                <a:lnTo>
                  <a:pt x="459994" y="320928"/>
                </a:lnTo>
                <a:lnTo>
                  <a:pt x="463042" y="321310"/>
                </a:lnTo>
                <a:lnTo>
                  <a:pt x="467995" y="321437"/>
                </a:lnTo>
                <a:lnTo>
                  <a:pt x="471297" y="320675"/>
                </a:lnTo>
                <a:lnTo>
                  <a:pt x="473837" y="318008"/>
                </a:lnTo>
                <a:lnTo>
                  <a:pt x="475615" y="314833"/>
                </a:lnTo>
                <a:lnTo>
                  <a:pt x="476758" y="312292"/>
                </a:lnTo>
                <a:lnTo>
                  <a:pt x="477647" y="309625"/>
                </a:lnTo>
                <a:lnTo>
                  <a:pt x="476504" y="306450"/>
                </a:lnTo>
                <a:lnTo>
                  <a:pt x="473583" y="305562"/>
                </a:lnTo>
                <a:lnTo>
                  <a:pt x="469392" y="305435"/>
                </a:lnTo>
                <a:lnTo>
                  <a:pt x="466598" y="305180"/>
                </a:lnTo>
                <a:lnTo>
                  <a:pt x="463423" y="304800"/>
                </a:lnTo>
                <a:lnTo>
                  <a:pt x="460248" y="304418"/>
                </a:lnTo>
                <a:lnTo>
                  <a:pt x="456565" y="303784"/>
                </a:lnTo>
                <a:lnTo>
                  <a:pt x="452501" y="302767"/>
                </a:lnTo>
                <a:lnTo>
                  <a:pt x="448310" y="301625"/>
                </a:lnTo>
                <a:lnTo>
                  <a:pt x="443865" y="299974"/>
                </a:lnTo>
                <a:lnTo>
                  <a:pt x="439039" y="297688"/>
                </a:lnTo>
                <a:lnTo>
                  <a:pt x="433070" y="294766"/>
                </a:lnTo>
                <a:lnTo>
                  <a:pt x="428371" y="291338"/>
                </a:lnTo>
                <a:lnTo>
                  <a:pt x="424942" y="287654"/>
                </a:lnTo>
                <a:lnTo>
                  <a:pt x="421640" y="283845"/>
                </a:lnTo>
                <a:lnTo>
                  <a:pt x="419354" y="279780"/>
                </a:lnTo>
                <a:lnTo>
                  <a:pt x="418338" y="275209"/>
                </a:lnTo>
                <a:lnTo>
                  <a:pt x="417322" y="270763"/>
                </a:lnTo>
                <a:lnTo>
                  <a:pt x="417195" y="266064"/>
                </a:lnTo>
                <a:lnTo>
                  <a:pt x="418338" y="260985"/>
                </a:lnTo>
                <a:lnTo>
                  <a:pt x="419354" y="256032"/>
                </a:lnTo>
                <a:lnTo>
                  <a:pt x="421259" y="250698"/>
                </a:lnTo>
                <a:close/>
              </a:path>
              <a:path w="815340" h="463423">
                <a:moveTo>
                  <a:pt x="582422" y="332104"/>
                </a:moveTo>
                <a:lnTo>
                  <a:pt x="582422" y="328295"/>
                </a:lnTo>
                <a:lnTo>
                  <a:pt x="581787" y="324612"/>
                </a:lnTo>
                <a:lnTo>
                  <a:pt x="580517" y="321310"/>
                </a:lnTo>
                <a:lnTo>
                  <a:pt x="579247" y="317880"/>
                </a:lnTo>
                <a:lnTo>
                  <a:pt x="577469" y="314578"/>
                </a:lnTo>
                <a:lnTo>
                  <a:pt x="575056" y="311530"/>
                </a:lnTo>
                <a:lnTo>
                  <a:pt x="572770" y="308483"/>
                </a:lnTo>
                <a:lnTo>
                  <a:pt x="570357" y="305562"/>
                </a:lnTo>
                <a:lnTo>
                  <a:pt x="567817" y="302767"/>
                </a:lnTo>
                <a:lnTo>
                  <a:pt x="565150" y="299974"/>
                </a:lnTo>
                <a:lnTo>
                  <a:pt x="562737" y="297179"/>
                </a:lnTo>
                <a:lnTo>
                  <a:pt x="560197" y="294513"/>
                </a:lnTo>
                <a:lnTo>
                  <a:pt x="557784" y="291846"/>
                </a:lnTo>
                <a:lnTo>
                  <a:pt x="555625" y="289178"/>
                </a:lnTo>
                <a:lnTo>
                  <a:pt x="553974" y="286512"/>
                </a:lnTo>
                <a:lnTo>
                  <a:pt x="552323" y="283845"/>
                </a:lnTo>
                <a:lnTo>
                  <a:pt x="551307" y="281177"/>
                </a:lnTo>
                <a:lnTo>
                  <a:pt x="550672" y="278511"/>
                </a:lnTo>
                <a:lnTo>
                  <a:pt x="550164" y="275843"/>
                </a:lnTo>
                <a:lnTo>
                  <a:pt x="550672" y="273050"/>
                </a:lnTo>
                <a:lnTo>
                  <a:pt x="552069" y="270128"/>
                </a:lnTo>
                <a:lnTo>
                  <a:pt x="554355" y="266318"/>
                </a:lnTo>
                <a:lnTo>
                  <a:pt x="557657" y="263398"/>
                </a:lnTo>
                <a:lnTo>
                  <a:pt x="561721" y="261874"/>
                </a:lnTo>
                <a:lnTo>
                  <a:pt x="566420" y="261238"/>
                </a:lnTo>
                <a:lnTo>
                  <a:pt x="569087" y="261747"/>
                </a:lnTo>
                <a:lnTo>
                  <a:pt x="571881" y="262254"/>
                </a:lnTo>
                <a:lnTo>
                  <a:pt x="574802" y="263143"/>
                </a:lnTo>
                <a:lnTo>
                  <a:pt x="577850" y="264667"/>
                </a:lnTo>
                <a:lnTo>
                  <a:pt x="581406" y="266446"/>
                </a:lnTo>
                <a:lnTo>
                  <a:pt x="584327" y="268350"/>
                </a:lnTo>
                <a:lnTo>
                  <a:pt x="586613" y="270510"/>
                </a:lnTo>
                <a:lnTo>
                  <a:pt x="590931" y="274574"/>
                </a:lnTo>
                <a:lnTo>
                  <a:pt x="593979" y="278511"/>
                </a:lnTo>
                <a:lnTo>
                  <a:pt x="596138" y="281559"/>
                </a:lnTo>
                <a:lnTo>
                  <a:pt x="598424" y="284225"/>
                </a:lnTo>
                <a:lnTo>
                  <a:pt x="601345" y="283590"/>
                </a:lnTo>
                <a:lnTo>
                  <a:pt x="603631" y="280670"/>
                </a:lnTo>
                <a:lnTo>
                  <a:pt x="605409" y="277113"/>
                </a:lnTo>
                <a:lnTo>
                  <a:pt x="606679" y="273685"/>
                </a:lnTo>
                <a:lnTo>
                  <a:pt x="606933" y="270637"/>
                </a:lnTo>
                <a:lnTo>
                  <a:pt x="605663" y="267970"/>
                </a:lnTo>
                <a:lnTo>
                  <a:pt x="603758" y="265175"/>
                </a:lnTo>
                <a:lnTo>
                  <a:pt x="601091" y="262000"/>
                </a:lnTo>
                <a:lnTo>
                  <a:pt x="597408" y="258572"/>
                </a:lnTo>
                <a:lnTo>
                  <a:pt x="592836" y="255142"/>
                </a:lnTo>
                <a:lnTo>
                  <a:pt x="590296" y="253364"/>
                </a:lnTo>
                <a:lnTo>
                  <a:pt x="587756" y="251840"/>
                </a:lnTo>
                <a:lnTo>
                  <a:pt x="585089" y="250443"/>
                </a:lnTo>
                <a:lnTo>
                  <a:pt x="578993" y="247523"/>
                </a:lnTo>
                <a:lnTo>
                  <a:pt x="573278" y="245745"/>
                </a:lnTo>
                <a:lnTo>
                  <a:pt x="567817" y="245110"/>
                </a:lnTo>
                <a:lnTo>
                  <a:pt x="562483" y="244601"/>
                </a:lnTo>
                <a:lnTo>
                  <a:pt x="557530" y="244855"/>
                </a:lnTo>
                <a:lnTo>
                  <a:pt x="553212" y="246125"/>
                </a:lnTo>
                <a:lnTo>
                  <a:pt x="548767" y="247396"/>
                </a:lnTo>
                <a:lnTo>
                  <a:pt x="544957" y="249427"/>
                </a:lnTo>
                <a:lnTo>
                  <a:pt x="541655" y="252349"/>
                </a:lnTo>
                <a:lnTo>
                  <a:pt x="538480" y="255142"/>
                </a:lnTo>
                <a:lnTo>
                  <a:pt x="535813" y="258572"/>
                </a:lnTo>
                <a:lnTo>
                  <a:pt x="533908" y="262509"/>
                </a:lnTo>
                <a:lnTo>
                  <a:pt x="531749" y="266953"/>
                </a:lnTo>
                <a:lnTo>
                  <a:pt x="530606" y="271145"/>
                </a:lnTo>
                <a:lnTo>
                  <a:pt x="530352" y="279018"/>
                </a:lnTo>
                <a:lnTo>
                  <a:pt x="530987" y="282701"/>
                </a:lnTo>
                <a:lnTo>
                  <a:pt x="532257" y="286130"/>
                </a:lnTo>
                <a:lnTo>
                  <a:pt x="533527" y="289687"/>
                </a:lnTo>
                <a:lnTo>
                  <a:pt x="535178" y="292862"/>
                </a:lnTo>
                <a:lnTo>
                  <a:pt x="537464" y="295910"/>
                </a:lnTo>
                <a:lnTo>
                  <a:pt x="539750" y="299085"/>
                </a:lnTo>
                <a:lnTo>
                  <a:pt x="542163" y="302005"/>
                </a:lnTo>
                <a:lnTo>
                  <a:pt x="544703" y="304800"/>
                </a:lnTo>
                <a:lnTo>
                  <a:pt x="547243" y="307593"/>
                </a:lnTo>
                <a:lnTo>
                  <a:pt x="549656" y="310261"/>
                </a:lnTo>
                <a:lnTo>
                  <a:pt x="552069" y="312927"/>
                </a:lnTo>
                <a:lnTo>
                  <a:pt x="554482" y="315467"/>
                </a:lnTo>
                <a:lnTo>
                  <a:pt x="556514" y="318135"/>
                </a:lnTo>
                <a:lnTo>
                  <a:pt x="558165" y="320801"/>
                </a:lnTo>
                <a:lnTo>
                  <a:pt x="559943" y="323468"/>
                </a:lnTo>
                <a:lnTo>
                  <a:pt x="560959" y="326009"/>
                </a:lnTo>
                <a:lnTo>
                  <a:pt x="561467" y="328675"/>
                </a:lnTo>
                <a:lnTo>
                  <a:pt x="561975" y="331342"/>
                </a:lnTo>
                <a:lnTo>
                  <a:pt x="561594" y="334137"/>
                </a:lnTo>
                <a:lnTo>
                  <a:pt x="560197" y="336930"/>
                </a:lnTo>
                <a:lnTo>
                  <a:pt x="558800" y="339725"/>
                </a:lnTo>
                <a:lnTo>
                  <a:pt x="557149" y="341884"/>
                </a:lnTo>
                <a:lnTo>
                  <a:pt x="553212" y="344804"/>
                </a:lnTo>
                <a:lnTo>
                  <a:pt x="548513" y="346201"/>
                </a:lnTo>
                <a:lnTo>
                  <a:pt x="545973" y="346583"/>
                </a:lnTo>
                <a:lnTo>
                  <a:pt x="543306" y="346583"/>
                </a:lnTo>
                <a:lnTo>
                  <a:pt x="540385" y="345948"/>
                </a:lnTo>
                <a:lnTo>
                  <a:pt x="537591" y="345439"/>
                </a:lnTo>
                <a:lnTo>
                  <a:pt x="534543" y="344424"/>
                </a:lnTo>
                <a:lnTo>
                  <a:pt x="531495" y="342900"/>
                </a:lnTo>
                <a:lnTo>
                  <a:pt x="527304" y="340867"/>
                </a:lnTo>
                <a:lnTo>
                  <a:pt x="523875" y="338582"/>
                </a:lnTo>
                <a:lnTo>
                  <a:pt x="521081" y="335914"/>
                </a:lnTo>
                <a:lnTo>
                  <a:pt x="518414" y="333375"/>
                </a:lnTo>
                <a:lnTo>
                  <a:pt x="514350" y="328675"/>
                </a:lnTo>
                <a:lnTo>
                  <a:pt x="511175" y="324230"/>
                </a:lnTo>
                <a:lnTo>
                  <a:pt x="509016" y="320675"/>
                </a:lnTo>
                <a:lnTo>
                  <a:pt x="505587" y="318897"/>
                </a:lnTo>
                <a:lnTo>
                  <a:pt x="502920" y="320928"/>
                </a:lnTo>
                <a:lnTo>
                  <a:pt x="501015" y="323850"/>
                </a:lnTo>
                <a:lnTo>
                  <a:pt x="499237" y="327533"/>
                </a:lnTo>
                <a:lnTo>
                  <a:pt x="498221" y="330962"/>
                </a:lnTo>
                <a:lnTo>
                  <a:pt x="498094" y="333883"/>
                </a:lnTo>
                <a:lnTo>
                  <a:pt x="499872" y="337565"/>
                </a:lnTo>
                <a:lnTo>
                  <a:pt x="502539" y="341249"/>
                </a:lnTo>
                <a:lnTo>
                  <a:pt x="506476" y="345313"/>
                </a:lnTo>
                <a:lnTo>
                  <a:pt x="511175" y="349503"/>
                </a:lnTo>
                <a:lnTo>
                  <a:pt x="514096" y="351663"/>
                </a:lnTo>
                <a:lnTo>
                  <a:pt x="517144" y="353822"/>
                </a:lnTo>
                <a:lnTo>
                  <a:pt x="520319" y="355726"/>
                </a:lnTo>
                <a:lnTo>
                  <a:pt x="524002" y="357504"/>
                </a:lnTo>
                <a:lnTo>
                  <a:pt x="529717" y="360299"/>
                </a:lnTo>
                <a:lnTo>
                  <a:pt x="535432" y="362203"/>
                </a:lnTo>
                <a:lnTo>
                  <a:pt x="541020" y="363092"/>
                </a:lnTo>
                <a:lnTo>
                  <a:pt x="546481" y="363982"/>
                </a:lnTo>
                <a:lnTo>
                  <a:pt x="551688" y="363982"/>
                </a:lnTo>
                <a:lnTo>
                  <a:pt x="556514" y="362965"/>
                </a:lnTo>
                <a:lnTo>
                  <a:pt x="561340" y="361823"/>
                </a:lnTo>
                <a:lnTo>
                  <a:pt x="565658" y="359790"/>
                </a:lnTo>
                <a:lnTo>
                  <a:pt x="569595" y="356742"/>
                </a:lnTo>
                <a:lnTo>
                  <a:pt x="573405" y="353567"/>
                </a:lnTo>
                <a:lnTo>
                  <a:pt x="576580" y="349503"/>
                </a:lnTo>
                <a:lnTo>
                  <a:pt x="579120" y="344297"/>
                </a:lnTo>
                <a:lnTo>
                  <a:pt x="581152" y="339978"/>
                </a:lnTo>
                <a:lnTo>
                  <a:pt x="582295" y="335914"/>
                </a:lnTo>
                <a:lnTo>
                  <a:pt x="582422" y="332104"/>
                </a:lnTo>
                <a:close/>
              </a:path>
              <a:path w="815340" h="463423">
                <a:moveTo>
                  <a:pt x="579755" y="227584"/>
                </a:moveTo>
                <a:lnTo>
                  <a:pt x="582422" y="232028"/>
                </a:lnTo>
                <a:lnTo>
                  <a:pt x="585343" y="233807"/>
                </a:lnTo>
                <a:lnTo>
                  <a:pt x="588137" y="235330"/>
                </a:lnTo>
                <a:lnTo>
                  <a:pt x="591185" y="236727"/>
                </a:lnTo>
                <a:lnTo>
                  <a:pt x="594487" y="237871"/>
                </a:lnTo>
                <a:lnTo>
                  <a:pt x="597027" y="238251"/>
                </a:lnTo>
                <a:lnTo>
                  <a:pt x="599948" y="237362"/>
                </a:lnTo>
                <a:lnTo>
                  <a:pt x="630809" y="220852"/>
                </a:lnTo>
                <a:lnTo>
                  <a:pt x="634619" y="218059"/>
                </a:lnTo>
                <a:lnTo>
                  <a:pt x="634111" y="215518"/>
                </a:lnTo>
                <a:lnTo>
                  <a:pt x="630682" y="212978"/>
                </a:lnTo>
                <a:lnTo>
                  <a:pt x="627253" y="211327"/>
                </a:lnTo>
                <a:lnTo>
                  <a:pt x="624078" y="210185"/>
                </a:lnTo>
                <a:lnTo>
                  <a:pt x="620903" y="209930"/>
                </a:lnTo>
                <a:lnTo>
                  <a:pt x="618109" y="211074"/>
                </a:lnTo>
                <a:lnTo>
                  <a:pt x="593725" y="224154"/>
                </a:lnTo>
                <a:lnTo>
                  <a:pt x="589153" y="196850"/>
                </a:lnTo>
                <a:lnTo>
                  <a:pt x="588645" y="194690"/>
                </a:lnTo>
                <a:lnTo>
                  <a:pt x="586486" y="191770"/>
                </a:lnTo>
                <a:lnTo>
                  <a:pt x="583438" y="189991"/>
                </a:lnTo>
                <a:lnTo>
                  <a:pt x="580009" y="188340"/>
                </a:lnTo>
                <a:lnTo>
                  <a:pt x="577215" y="187451"/>
                </a:lnTo>
                <a:lnTo>
                  <a:pt x="574421" y="187451"/>
                </a:lnTo>
                <a:lnTo>
                  <a:pt x="573278" y="190373"/>
                </a:lnTo>
                <a:lnTo>
                  <a:pt x="573659" y="193039"/>
                </a:lnTo>
                <a:lnTo>
                  <a:pt x="579755" y="227584"/>
                </a:lnTo>
                <a:close/>
              </a:path>
              <a:path w="815340" h="463423">
                <a:moveTo>
                  <a:pt x="682752" y="243966"/>
                </a:moveTo>
                <a:lnTo>
                  <a:pt x="682752" y="241046"/>
                </a:lnTo>
                <a:lnTo>
                  <a:pt x="679704" y="238378"/>
                </a:lnTo>
                <a:lnTo>
                  <a:pt x="677164" y="236854"/>
                </a:lnTo>
                <a:lnTo>
                  <a:pt x="673481" y="235076"/>
                </a:lnTo>
                <a:lnTo>
                  <a:pt x="670687" y="233934"/>
                </a:lnTo>
                <a:lnTo>
                  <a:pt x="667512" y="233172"/>
                </a:lnTo>
                <a:lnTo>
                  <a:pt x="664337" y="235076"/>
                </a:lnTo>
                <a:lnTo>
                  <a:pt x="591693" y="384301"/>
                </a:lnTo>
                <a:lnTo>
                  <a:pt x="591820" y="387096"/>
                </a:lnTo>
                <a:lnTo>
                  <a:pt x="597408" y="391413"/>
                </a:lnTo>
                <a:lnTo>
                  <a:pt x="603885" y="394208"/>
                </a:lnTo>
                <a:lnTo>
                  <a:pt x="607060" y="394970"/>
                </a:lnTo>
                <a:lnTo>
                  <a:pt x="610235" y="393318"/>
                </a:lnTo>
                <a:lnTo>
                  <a:pt x="637286" y="337565"/>
                </a:lnTo>
                <a:lnTo>
                  <a:pt x="652653" y="413892"/>
                </a:lnTo>
                <a:lnTo>
                  <a:pt x="654939" y="418464"/>
                </a:lnTo>
                <a:lnTo>
                  <a:pt x="657987" y="420624"/>
                </a:lnTo>
                <a:lnTo>
                  <a:pt x="660908" y="422275"/>
                </a:lnTo>
                <a:lnTo>
                  <a:pt x="664845" y="424179"/>
                </a:lnTo>
                <a:lnTo>
                  <a:pt x="667766" y="425323"/>
                </a:lnTo>
                <a:lnTo>
                  <a:pt x="671068" y="426085"/>
                </a:lnTo>
                <a:lnTo>
                  <a:pt x="674370" y="424434"/>
                </a:lnTo>
                <a:lnTo>
                  <a:pt x="674751" y="423672"/>
                </a:lnTo>
                <a:lnTo>
                  <a:pt x="674751" y="420877"/>
                </a:lnTo>
                <a:lnTo>
                  <a:pt x="674243" y="417829"/>
                </a:lnTo>
                <a:lnTo>
                  <a:pt x="659130" y="344804"/>
                </a:lnTo>
                <a:lnTo>
                  <a:pt x="713359" y="326136"/>
                </a:lnTo>
                <a:lnTo>
                  <a:pt x="717296" y="324230"/>
                </a:lnTo>
                <a:lnTo>
                  <a:pt x="719582" y="321183"/>
                </a:lnTo>
                <a:lnTo>
                  <a:pt x="718312" y="318135"/>
                </a:lnTo>
                <a:lnTo>
                  <a:pt x="715518" y="316102"/>
                </a:lnTo>
                <a:lnTo>
                  <a:pt x="712851" y="314578"/>
                </a:lnTo>
                <a:lnTo>
                  <a:pt x="709168" y="312800"/>
                </a:lnTo>
                <a:lnTo>
                  <a:pt x="706247" y="311530"/>
                </a:lnTo>
                <a:lnTo>
                  <a:pt x="702691" y="310641"/>
                </a:lnTo>
                <a:lnTo>
                  <a:pt x="699643" y="310768"/>
                </a:lnTo>
                <a:lnTo>
                  <a:pt x="696849" y="311658"/>
                </a:lnTo>
                <a:lnTo>
                  <a:pt x="638556" y="334899"/>
                </a:lnTo>
                <a:lnTo>
                  <a:pt x="682752" y="243966"/>
                </a:lnTo>
                <a:close/>
              </a:path>
              <a:path w="815340" h="463423">
                <a:moveTo>
                  <a:pt x="746506" y="445262"/>
                </a:moveTo>
                <a:lnTo>
                  <a:pt x="741299" y="443991"/>
                </a:lnTo>
                <a:lnTo>
                  <a:pt x="735965" y="441325"/>
                </a:lnTo>
                <a:lnTo>
                  <a:pt x="729996" y="438403"/>
                </a:lnTo>
                <a:lnTo>
                  <a:pt x="725551" y="434975"/>
                </a:lnTo>
                <a:lnTo>
                  <a:pt x="727456" y="456438"/>
                </a:lnTo>
                <a:lnTo>
                  <a:pt x="735965" y="460501"/>
                </a:lnTo>
                <a:lnTo>
                  <a:pt x="744093" y="462788"/>
                </a:lnTo>
                <a:lnTo>
                  <a:pt x="751840" y="463041"/>
                </a:lnTo>
                <a:lnTo>
                  <a:pt x="759714" y="463423"/>
                </a:lnTo>
                <a:lnTo>
                  <a:pt x="766953" y="462152"/>
                </a:lnTo>
                <a:lnTo>
                  <a:pt x="773684" y="459232"/>
                </a:lnTo>
                <a:lnTo>
                  <a:pt x="780288" y="456311"/>
                </a:lnTo>
                <a:lnTo>
                  <a:pt x="786511" y="451992"/>
                </a:lnTo>
                <a:lnTo>
                  <a:pt x="791972" y="446150"/>
                </a:lnTo>
                <a:lnTo>
                  <a:pt x="799664" y="436454"/>
                </a:lnTo>
                <a:lnTo>
                  <a:pt x="806196" y="425068"/>
                </a:lnTo>
                <a:lnTo>
                  <a:pt x="811247" y="412707"/>
                </a:lnTo>
                <a:lnTo>
                  <a:pt x="814197" y="400938"/>
                </a:lnTo>
                <a:lnTo>
                  <a:pt x="815340" y="393191"/>
                </a:lnTo>
                <a:lnTo>
                  <a:pt x="815086" y="385952"/>
                </a:lnTo>
                <a:lnTo>
                  <a:pt x="813308" y="379349"/>
                </a:lnTo>
                <a:lnTo>
                  <a:pt x="811403" y="372617"/>
                </a:lnTo>
                <a:lnTo>
                  <a:pt x="808101" y="366522"/>
                </a:lnTo>
                <a:lnTo>
                  <a:pt x="803148" y="361061"/>
                </a:lnTo>
                <a:lnTo>
                  <a:pt x="798195" y="355600"/>
                </a:lnTo>
                <a:lnTo>
                  <a:pt x="791591" y="350900"/>
                </a:lnTo>
                <a:lnTo>
                  <a:pt x="783336" y="346837"/>
                </a:lnTo>
                <a:lnTo>
                  <a:pt x="770738" y="342087"/>
                </a:lnTo>
                <a:lnTo>
                  <a:pt x="758825" y="340105"/>
                </a:lnTo>
                <a:lnTo>
                  <a:pt x="751078" y="339725"/>
                </a:lnTo>
                <a:lnTo>
                  <a:pt x="743839" y="340995"/>
                </a:lnTo>
                <a:lnTo>
                  <a:pt x="737108" y="343915"/>
                </a:lnTo>
                <a:lnTo>
                  <a:pt x="730377" y="346837"/>
                </a:lnTo>
                <a:lnTo>
                  <a:pt x="724281" y="351282"/>
                </a:lnTo>
                <a:lnTo>
                  <a:pt x="718820" y="357124"/>
                </a:lnTo>
                <a:lnTo>
                  <a:pt x="711175" y="366773"/>
                </a:lnTo>
                <a:lnTo>
                  <a:pt x="704596" y="378205"/>
                </a:lnTo>
                <a:lnTo>
                  <a:pt x="699525" y="390687"/>
                </a:lnTo>
                <a:lnTo>
                  <a:pt x="696595" y="402463"/>
                </a:lnTo>
                <a:lnTo>
                  <a:pt x="695325" y="410083"/>
                </a:lnTo>
                <a:lnTo>
                  <a:pt x="695579" y="417322"/>
                </a:lnTo>
                <a:lnTo>
                  <a:pt x="697484" y="423925"/>
                </a:lnTo>
                <a:lnTo>
                  <a:pt x="699262" y="430657"/>
                </a:lnTo>
                <a:lnTo>
                  <a:pt x="702691" y="436752"/>
                </a:lnTo>
                <a:lnTo>
                  <a:pt x="707644" y="442213"/>
                </a:lnTo>
                <a:lnTo>
                  <a:pt x="712470" y="447675"/>
                </a:lnTo>
                <a:lnTo>
                  <a:pt x="719201" y="452374"/>
                </a:lnTo>
                <a:lnTo>
                  <a:pt x="717296" y="417702"/>
                </a:lnTo>
                <a:lnTo>
                  <a:pt x="716661" y="412876"/>
                </a:lnTo>
                <a:lnTo>
                  <a:pt x="717042" y="407797"/>
                </a:lnTo>
                <a:lnTo>
                  <a:pt x="718312" y="402463"/>
                </a:lnTo>
                <a:lnTo>
                  <a:pt x="719709" y="397128"/>
                </a:lnTo>
                <a:lnTo>
                  <a:pt x="721741" y="391795"/>
                </a:lnTo>
                <a:lnTo>
                  <a:pt x="724408" y="386207"/>
                </a:lnTo>
                <a:lnTo>
                  <a:pt x="727202" y="380491"/>
                </a:lnTo>
                <a:lnTo>
                  <a:pt x="730377" y="375538"/>
                </a:lnTo>
                <a:lnTo>
                  <a:pt x="733933" y="371221"/>
                </a:lnTo>
                <a:lnTo>
                  <a:pt x="737489" y="367029"/>
                </a:lnTo>
                <a:lnTo>
                  <a:pt x="741426" y="363727"/>
                </a:lnTo>
                <a:lnTo>
                  <a:pt x="745744" y="361441"/>
                </a:lnTo>
                <a:lnTo>
                  <a:pt x="750062" y="359155"/>
                </a:lnTo>
                <a:lnTo>
                  <a:pt x="754634" y="358013"/>
                </a:lnTo>
                <a:lnTo>
                  <a:pt x="764413" y="358013"/>
                </a:lnTo>
                <a:lnTo>
                  <a:pt x="769620" y="359283"/>
                </a:lnTo>
                <a:lnTo>
                  <a:pt x="775081" y="361950"/>
                </a:lnTo>
                <a:lnTo>
                  <a:pt x="781050" y="364871"/>
                </a:lnTo>
                <a:lnTo>
                  <a:pt x="785495" y="368300"/>
                </a:lnTo>
                <a:lnTo>
                  <a:pt x="788416" y="372363"/>
                </a:lnTo>
                <a:lnTo>
                  <a:pt x="791337" y="376427"/>
                </a:lnTo>
                <a:lnTo>
                  <a:pt x="793115" y="380873"/>
                </a:lnTo>
                <a:lnTo>
                  <a:pt x="793623" y="385699"/>
                </a:lnTo>
                <a:lnTo>
                  <a:pt x="794258" y="390398"/>
                </a:lnTo>
                <a:lnTo>
                  <a:pt x="793877" y="395477"/>
                </a:lnTo>
                <a:lnTo>
                  <a:pt x="792480" y="400812"/>
                </a:lnTo>
                <a:lnTo>
                  <a:pt x="791083" y="406146"/>
                </a:lnTo>
                <a:lnTo>
                  <a:pt x="789178" y="411607"/>
                </a:lnTo>
                <a:lnTo>
                  <a:pt x="786511" y="416940"/>
                </a:lnTo>
                <a:lnTo>
                  <a:pt x="783717" y="422783"/>
                </a:lnTo>
                <a:lnTo>
                  <a:pt x="780542" y="427863"/>
                </a:lnTo>
                <a:lnTo>
                  <a:pt x="776986" y="432053"/>
                </a:lnTo>
                <a:lnTo>
                  <a:pt x="773430" y="436372"/>
                </a:lnTo>
                <a:lnTo>
                  <a:pt x="769493" y="439674"/>
                </a:lnTo>
                <a:lnTo>
                  <a:pt x="765175" y="441833"/>
                </a:lnTo>
                <a:lnTo>
                  <a:pt x="760984" y="444118"/>
                </a:lnTo>
                <a:lnTo>
                  <a:pt x="756412" y="445262"/>
                </a:lnTo>
                <a:lnTo>
                  <a:pt x="746506" y="445262"/>
                </a:lnTo>
                <a:close/>
              </a:path>
              <a:path w="815340" h="463423">
                <a:moveTo>
                  <a:pt x="725551" y="434975"/>
                </a:moveTo>
                <a:lnTo>
                  <a:pt x="722630" y="430911"/>
                </a:lnTo>
                <a:lnTo>
                  <a:pt x="719582" y="426847"/>
                </a:lnTo>
                <a:lnTo>
                  <a:pt x="717804" y="422401"/>
                </a:lnTo>
                <a:lnTo>
                  <a:pt x="717296" y="417702"/>
                </a:lnTo>
                <a:lnTo>
                  <a:pt x="719201" y="452374"/>
                </a:lnTo>
                <a:lnTo>
                  <a:pt x="727456" y="456438"/>
                </a:lnTo>
                <a:lnTo>
                  <a:pt x="725551" y="434975"/>
                </a:lnTo>
                <a:close/>
              </a:path>
              <a:path w="815340" h="463423">
                <a:moveTo>
                  <a:pt x="338836" y="265175"/>
                </a:moveTo>
                <a:lnTo>
                  <a:pt x="342519" y="267462"/>
                </a:lnTo>
                <a:lnTo>
                  <a:pt x="346202" y="269239"/>
                </a:lnTo>
                <a:lnTo>
                  <a:pt x="348996" y="270255"/>
                </a:lnTo>
                <a:lnTo>
                  <a:pt x="352044" y="271017"/>
                </a:lnTo>
                <a:lnTo>
                  <a:pt x="355219" y="269366"/>
                </a:lnTo>
                <a:lnTo>
                  <a:pt x="427863" y="120014"/>
                </a:lnTo>
                <a:lnTo>
                  <a:pt x="427736" y="117093"/>
                </a:lnTo>
                <a:lnTo>
                  <a:pt x="422148" y="112902"/>
                </a:lnTo>
                <a:lnTo>
                  <a:pt x="415798" y="109982"/>
                </a:lnTo>
                <a:lnTo>
                  <a:pt x="412623" y="109220"/>
                </a:lnTo>
                <a:lnTo>
                  <a:pt x="409448" y="110998"/>
                </a:lnTo>
                <a:lnTo>
                  <a:pt x="336804" y="260350"/>
                </a:lnTo>
                <a:lnTo>
                  <a:pt x="336423" y="262000"/>
                </a:lnTo>
                <a:lnTo>
                  <a:pt x="338836" y="265175"/>
                </a:lnTo>
                <a:close/>
              </a:path>
              <a:path w="815340" h="463423">
                <a:moveTo>
                  <a:pt x="110998" y="154559"/>
                </a:moveTo>
                <a:lnTo>
                  <a:pt x="113665" y="156083"/>
                </a:lnTo>
                <a:lnTo>
                  <a:pt x="117221" y="157861"/>
                </a:lnTo>
                <a:lnTo>
                  <a:pt x="120142" y="159003"/>
                </a:lnTo>
                <a:lnTo>
                  <a:pt x="123190" y="159638"/>
                </a:lnTo>
                <a:lnTo>
                  <a:pt x="126365" y="157987"/>
                </a:lnTo>
                <a:lnTo>
                  <a:pt x="160528" y="87757"/>
                </a:lnTo>
                <a:lnTo>
                  <a:pt x="168656" y="83820"/>
                </a:lnTo>
                <a:lnTo>
                  <a:pt x="175895" y="81407"/>
                </a:lnTo>
                <a:lnTo>
                  <a:pt x="182118" y="80390"/>
                </a:lnTo>
                <a:lnTo>
                  <a:pt x="188341" y="79375"/>
                </a:lnTo>
                <a:lnTo>
                  <a:pt x="193675" y="80010"/>
                </a:lnTo>
                <a:lnTo>
                  <a:pt x="198374" y="82168"/>
                </a:lnTo>
                <a:lnTo>
                  <a:pt x="201930" y="83947"/>
                </a:lnTo>
                <a:lnTo>
                  <a:pt x="204724" y="86105"/>
                </a:lnTo>
                <a:lnTo>
                  <a:pt x="206756" y="88773"/>
                </a:lnTo>
                <a:lnTo>
                  <a:pt x="208915" y="91439"/>
                </a:lnTo>
                <a:lnTo>
                  <a:pt x="210185" y="94487"/>
                </a:lnTo>
                <a:lnTo>
                  <a:pt x="210693" y="97789"/>
                </a:lnTo>
                <a:lnTo>
                  <a:pt x="211074" y="101218"/>
                </a:lnTo>
                <a:lnTo>
                  <a:pt x="210947" y="104901"/>
                </a:lnTo>
                <a:lnTo>
                  <a:pt x="210185" y="108838"/>
                </a:lnTo>
                <a:lnTo>
                  <a:pt x="209296" y="112775"/>
                </a:lnTo>
                <a:lnTo>
                  <a:pt x="207518" y="117601"/>
                </a:lnTo>
                <a:lnTo>
                  <a:pt x="204724" y="123316"/>
                </a:lnTo>
                <a:lnTo>
                  <a:pt x="176149" y="182245"/>
                </a:lnTo>
                <a:lnTo>
                  <a:pt x="176276" y="185038"/>
                </a:lnTo>
                <a:lnTo>
                  <a:pt x="179197" y="187705"/>
                </a:lnTo>
                <a:lnTo>
                  <a:pt x="181864" y="189229"/>
                </a:lnTo>
                <a:lnTo>
                  <a:pt x="185547" y="191008"/>
                </a:lnTo>
                <a:lnTo>
                  <a:pt x="188214" y="192150"/>
                </a:lnTo>
                <a:lnTo>
                  <a:pt x="191389" y="192786"/>
                </a:lnTo>
                <a:lnTo>
                  <a:pt x="194564" y="191135"/>
                </a:lnTo>
                <a:lnTo>
                  <a:pt x="224409" y="129793"/>
                </a:lnTo>
                <a:lnTo>
                  <a:pt x="227838" y="122682"/>
                </a:lnTo>
                <a:lnTo>
                  <a:pt x="230251" y="116204"/>
                </a:lnTo>
                <a:lnTo>
                  <a:pt x="231521" y="110489"/>
                </a:lnTo>
                <a:lnTo>
                  <a:pt x="232791" y="104901"/>
                </a:lnTo>
                <a:lnTo>
                  <a:pt x="232918" y="99440"/>
                </a:lnTo>
                <a:lnTo>
                  <a:pt x="231902" y="94234"/>
                </a:lnTo>
                <a:lnTo>
                  <a:pt x="230886" y="89026"/>
                </a:lnTo>
                <a:lnTo>
                  <a:pt x="228727" y="84200"/>
                </a:lnTo>
                <a:lnTo>
                  <a:pt x="225171" y="79755"/>
                </a:lnTo>
                <a:lnTo>
                  <a:pt x="221742" y="75184"/>
                </a:lnTo>
                <a:lnTo>
                  <a:pt x="216662" y="71374"/>
                </a:lnTo>
                <a:lnTo>
                  <a:pt x="209931" y="68072"/>
                </a:lnTo>
                <a:lnTo>
                  <a:pt x="204216" y="65277"/>
                </a:lnTo>
                <a:lnTo>
                  <a:pt x="197739" y="64008"/>
                </a:lnTo>
                <a:lnTo>
                  <a:pt x="190754" y="64135"/>
                </a:lnTo>
                <a:lnTo>
                  <a:pt x="183642" y="64388"/>
                </a:lnTo>
                <a:lnTo>
                  <a:pt x="175768" y="66293"/>
                </a:lnTo>
                <a:lnTo>
                  <a:pt x="167005" y="69850"/>
                </a:lnTo>
                <a:lnTo>
                  <a:pt x="173482" y="56514"/>
                </a:lnTo>
                <a:lnTo>
                  <a:pt x="171958" y="51815"/>
                </a:lnTo>
                <a:lnTo>
                  <a:pt x="168529" y="49911"/>
                </a:lnTo>
                <a:lnTo>
                  <a:pt x="165227" y="48260"/>
                </a:lnTo>
                <a:lnTo>
                  <a:pt x="159766" y="46609"/>
                </a:lnTo>
                <a:lnTo>
                  <a:pt x="156845" y="48513"/>
                </a:lnTo>
                <a:lnTo>
                  <a:pt x="107950" y="149098"/>
                </a:lnTo>
                <a:lnTo>
                  <a:pt x="107950" y="151891"/>
                </a:lnTo>
                <a:lnTo>
                  <a:pt x="110998" y="154559"/>
                </a:lnTo>
                <a:close/>
              </a:path>
              <a:path w="815340" h="463423">
                <a:moveTo>
                  <a:pt x="113411" y="36957"/>
                </a:moveTo>
                <a:lnTo>
                  <a:pt x="111760" y="32258"/>
                </a:lnTo>
                <a:lnTo>
                  <a:pt x="110236" y="27559"/>
                </a:lnTo>
                <a:lnTo>
                  <a:pt x="107315" y="23240"/>
                </a:lnTo>
                <a:lnTo>
                  <a:pt x="102997" y="19050"/>
                </a:lnTo>
                <a:lnTo>
                  <a:pt x="98679" y="14986"/>
                </a:lnTo>
                <a:lnTo>
                  <a:pt x="92964" y="11175"/>
                </a:lnTo>
                <a:lnTo>
                  <a:pt x="85725" y="7747"/>
                </a:lnTo>
                <a:lnTo>
                  <a:pt x="81915" y="5841"/>
                </a:lnTo>
                <a:lnTo>
                  <a:pt x="77851" y="4317"/>
                </a:lnTo>
                <a:lnTo>
                  <a:pt x="73660" y="3175"/>
                </a:lnTo>
                <a:lnTo>
                  <a:pt x="69596" y="2032"/>
                </a:lnTo>
                <a:lnTo>
                  <a:pt x="65659" y="1142"/>
                </a:lnTo>
                <a:lnTo>
                  <a:pt x="61849" y="762"/>
                </a:lnTo>
                <a:lnTo>
                  <a:pt x="58166" y="253"/>
                </a:lnTo>
                <a:lnTo>
                  <a:pt x="54737" y="0"/>
                </a:lnTo>
                <a:lnTo>
                  <a:pt x="48641" y="253"/>
                </a:lnTo>
                <a:lnTo>
                  <a:pt x="46355" y="508"/>
                </a:lnTo>
                <a:lnTo>
                  <a:pt x="43307" y="1524"/>
                </a:lnTo>
                <a:lnTo>
                  <a:pt x="40640" y="4190"/>
                </a:lnTo>
                <a:lnTo>
                  <a:pt x="38862" y="7365"/>
                </a:lnTo>
                <a:lnTo>
                  <a:pt x="37592" y="10667"/>
                </a:lnTo>
                <a:lnTo>
                  <a:pt x="37211" y="13208"/>
                </a:lnTo>
                <a:lnTo>
                  <a:pt x="39116" y="16383"/>
                </a:lnTo>
                <a:lnTo>
                  <a:pt x="41656" y="16890"/>
                </a:lnTo>
                <a:lnTo>
                  <a:pt x="46355" y="16510"/>
                </a:lnTo>
                <a:lnTo>
                  <a:pt x="55880" y="16510"/>
                </a:lnTo>
                <a:lnTo>
                  <a:pt x="59563" y="16890"/>
                </a:lnTo>
                <a:lnTo>
                  <a:pt x="63754" y="17525"/>
                </a:lnTo>
                <a:lnTo>
                  <a:pt x="67945" y="18161"/>
                </a:lnTo>
                <a:lnTo>
                  <a:pt x="72263" y="19685"/>
                </a:lnTo>
                <a:lnTo>
                  <a:pt x="76835" y="21843"/>
                </a:lnTo>
                <a:lnTo>
                  <a:pt x="81026" y="23875"/>
                </a:lnTo>
                <a:lnTo>
                  <a:pt x="84328" y="26162"/>
                </a:lnTo>
                <a:lnTo>
                  <a:pt x="89154" y="30987"/>
                </a:lnTo>
                <a:lnTo>
                  <a:pt x="90805" y="33654"/>
                </a:lnTo>
                <a:lnTo>
                  <a:pt x="91694" y="36449"/>
                </a:lnTo>
                <a:lnTo>
                  <a:pt x="92583" y="39370"/>
                </a:lnTo>
                <a:lnTo>
                  <a:pt x="92710" y="42417"/>
                </a:lnTo>
                <a:lnTo>
                  <a:pt x="92075" y="45847"/>
                </a:lnTo>
                <a:lnTo>
                  <a:pt x="91440" y="49275"/>
                </a:lnTo>
                <a:lnTo>
                  <a:pt x="90170" y="52832"/>
                </a:lnTo>
                <a:lnTo>
                  <a:pt x="88265" y="56768"/>
                </a:lnTo>
                <a:lnTo>
                  <a:pt x="84455" y="64515"/>
                </a:lnTo>
                <a:lnTo>
                  <a:pt x="70612" y="57785"/>
                </a:lnTo>
                <a:lnTo>
                  <a:pt x="62738" y="53975"/>
                </a:lnTo>
                <a:lnTo>
                  <a:pt x="55372" y="51308"/>
                </a:lnTo>
                <a:lnTo>
                  <a:pt x="48514" y="49657"/>
                </a:lnTo>
                <a:lnTo>
                  <a:pt x="41529" y="48005"/>
                </a:lnTo>
                <a:lnTo>
                  <a:pt x="35306" y="47498"/>
                </a:lnTo>
                <a:lnTo>
                  <a:pt x="29591" y="48133"/>
                </a:lnTo>
                <a:lnTo>
                  <a:pt x="24003" y="48767"/>
                </a:lnTo>
                <a:lnTo>
                  <a:pt x="18923" y="50546"/>
                </a:lnTo>
                <a:lnTo>
                  <a:pt x="14605" y="53593"/>
                </a:lnTo>
                <a:lnTo>
                  <a:pt x="10287" y="56641"/>
                </a:lnTo>
                <a:lnTo>
                  <a:pt x="6731" y="61087"/>
                </a:lnTo>
                <a:lnTo>
                  <a:pt x="3937" y="66675"/>
                </a:lnTo>
                <a:lnTo>
                  <a:pt x="1651" y="71627"/>
                </a:lnTo>
                <a:lnTo>
                  <a:pt x="381" y="76326"/>
                </a:lnTo>
                <a:lnTo>
                  <a:pt x="127" y="80899"/>
                </a:lnTo>
                <a:lnTo>
                  <a:pt x="0" y="85471"/>
                </a:lnTo>
                <a:lnTo>
                  <a:pt x="762" y="89915"/>
                </a:lnTo>
                <a:lnTo>
                  <a:pt x="2540" y="93979"/>
                </a:lnTo>
                <a:lnTo>
                  <a:pt x="4318" y="98043"/>
                </a:lnTo>
                <a:lnTo>
                  <a:pt x="6985" y="101726"/>
                </a:lnTo>
                <a:lnTo>
                  <a:pt x="10541" y="105283"/>
                </a:lnTo>
                <a:lnTo>
                  <a:pt x="14224" y="108712"/>
                </a:lnTo>
                <a:lnTo>
                  <a:pt x="18669" y="111760"/>
                </a:lnTo>
                <a:lnTo>
                  <a:pt x="20447" y="85216"/>
                </a:lnTo>
                <a:lnTo>
                  <a:pt x="20701" y="80263"/>
                </a:lnTo>
                <a:lnTo>
                  <a:pt x="23241" y="75057"/>
                </a:lnTo>
                <a:lnTo>
                  <a:pt x="24765" y="72009"/>
                </a:lnTo>
                <a:lnTo>
                  <a:pt x="26670" y="69596"/>
                </a:lnTo>
                <a:lnTo>
                  <a:pt x="31242" y="65912"/>
                </a:lnTo>
                <a:lnTo>
                  <a:pt x="34036" y="64897"/>
                </a:lnTo>
                <a:lnTo>
                  <a:pt x="37338" y="64388"/>
                </a:lnTo>
                <a:lnTo>
                  <a:pt x="40640" y="63880"/>
                </a:lnTo>
                <a:lnTo>
                  <a:pt x="44323" y="64135"/>
                </a:lnTo>
                <a:lnTo>
                  <a:pt x="48387" y="65024"/>
                </a:lnTo>
                <a:lnTo>
                  <a:pt x="52578" y="66039"/>
                </a:lnTo>
                <a:lnTo>
                  <a:pt x="57150" y="67690"/>
                </a:lnTo>
                <a:lnTo>
                  <a:pt x="62230" y="70230"/>
                </a:lnTo>
                <a:lnTo>
                  <a:pt x="77978" y="77850"/>
                </a:lnTo>
                <a:lnTo>
                  <a:pt x="67691" y="99187"/>
                </a:lnTo>
                <a:lnTo>
                  <a:pt x="60579" y="102108"/>
                </a:lnTo>
                <a:lnTo>
                  <a:pt x="54483" y="103759"/>
                </a:lnTo>
                <a:lnTo>
                  <a:pt x="49149" y="104139"/>
                </a:lnTo>
                <a:lnTo>
                  <a:pt x="43815" y="104648"/>
                </a:lnTo>
                <a:lnTo>
                  <a:pt x="38735" y="103632"/>
                </a:lnTo>
                <a:lnTo>
                  <a:pt x="33909" y="101346"/>
                </a:lnTo>
                <a:lnTo>
                  <a:pt x="27940" y="98425"/>
                </a:lnTo>
                <a:lnTo>
                  <a:pt x="24003" y="94614"/>
                </a:lnTo>
                <a:lnTo>
                  <a:pt x="22225" y="89915"/>
                </a:lnTo>
                <a:lnTo>
                  <a:pt x="24003" y="114300"/>
                </a:lnTo>
                <a:lnTo>
                  <a:pt x="29972" y="117221"/>
                </a:lnTo>
                <a:lnTo>
                  <a:pt x="36322" y="118745"/>
                </a:lnTo>
                <a:lnTo>
                  <a:pt x="49657" y="118745"/>
                </a:lnTo>
                <a:lnTo>
                  <a:pt x="56388" y="117475"/>
                </a:lnTo>
                <a:lnTo>
                  <a:pt x="62992" y="114935"/>
                </a:lnTo>
                <a:lnTo>
                  <a:pt x="58166" y="124967"/>
                </a:lnTo>
                <a:lnTo>
                  <a:pt x="60960" y="130428"/>
                </a:lnTo>
                <a:lnTo>
                  <a:pt x="64389" y="132207"/>
                </a:lnTo>
                <a:lnTo>
                  <a:pt x="68072" y="133858"/>
                </a:lnTo>
                <a:lnTo>
                  <a:pt x="71374" y="134492"/>
                </a:lnTo>
                <a:lnTo>
                  <a:pt x="74041" y="132714"/>
                </a:lnTo>
                <a:lnTo>
                  <a:pt x="106934" y="64897"/>
                </a:lnTo>
                <a:lnTo>
                  <a:pt x="109982" y="58547"/>
                </a:lnTo>
                <a:lnTo>
                  <a:pt x="112014" y="52832"/>
                </a:lnTo>
                <a:lnTo>
                  <a:pt x="112903" y="47371"/>
                </a:lnTo>
                <a:lnTo>
                  <a:pt x="113665" y="42037"/>
                </a:lnTo>
                <a:lnTo>
                  <a:pt x="113411" y="36957"/>
                </a:lnTo>
                <a:close/>
              </a:path>
              <a:path w="815340" h="463423">
                <a:moveTo>
                  <a:pt x="20447" y="85216"/>
                </a:moveTo>
                <a:lnTo>
                  <a:pt x="18669" y="111760"/>
                </a:lnTo>
                <a:lnTo>
                  <a:pt x="24003" y="114300"/>
                </a:lnTo>
                <a:lnTo>
                  <a:pt x="22225" y="89915"/>
                </a:lnTo>
                <a:lnTo>
                  <a:pt x="20447" y="85216"/>
                </a:lnTo>
                <a:close/>
              </a:path>
              <a:path w="815340" h="463423">
                <a:moveTo>
                  <a:pt x="233172" y="263905"/>
                </a:moveTo>
                <a:lnTo>
                  <a:pt x="241300" y="267842"/>
                </a:lnTo>
                <a:lnTo>
                  <a:pt x="234061" y="245363"/>
                </a:lnTo>
                <a:lnTo>
                  <a:pt x="230378" y="240411"/>
                </a:lnTo>
                <a:lnTo>
                  <a:pt x="226568" y="235585"/>
                </a:lnTo>
                <a:lnTo>
                  <a:pt x="226568" y="259841"/>
                </a:lnTo>
                <a:lnTo>
                  <a:pt x="233172" y="263905"/>
                </a:lnTo>
                <a:close/>
              </a:path>
              <a:path w="815340" h="463423">
                <a:moveTo>
                  <a:pt x="253111" y="145923"/>
                </a:moveTo>
                <a:lnTo>
                  <a:pt x="252730" y="149987"/>
                </a:lnTo>
                <a:lnTo>
                  <a:pt x="252349" y="154177"/>
                </a:lnTo>
                <a:lnTo>
                  <a:pt x="252730" y="158114"/>
                </a:lnTo>
                <a:lnTo>
                  <a:pt x="253619" y="162051"/>
                </a:lnTo>
                <a:lnTo>
                  <a:pt x="249555" y="163575"/>
                </a:lnTo>
                <a:lnTo>
                  <a:pt x="245618" y="165608"/>
                </a:lnTo>
                <a:lnTo>
                  <a:pt x="242062" y="168275"/>
                </a:lnTo>
                <a:lnTo>
                  <a:pt x="238506" y="170941"/>
                </a:lnTo>
                <a:lnTo>
                  <a:pt x="235585" y="174498"/>
                </a:lnTo>
                <a:lnTo>
                  <a:pt x="233299" y="179070"/>
                </a:lnTo>
                <a:lnTo>
                  <a:pt x="231775" y="182372"/>
                </a:lnTo>
                <a:lnTo>
                  <a:pt x="231140" y="185800"/>
                </a:lnTo>
                <a:lnTo>
                  <a:pt x="231521" y="189484"/>
                </a:lnTo>
                <a:lnTo>
                  <a:pt x="231902" y="193166"/>
                </a:lnTo>
                <a:lnTo>
                  <a:pt x="233426" y="196850"/>
                </a:lnTo>
                <a:lnTo>
                  <a:pt x="236220" y="200533"/>
                </a:lnTo>
                <a:lnTo>
                  <a:pt x="232918" y="201167"/>
                </a:lnTo>
                <a:lnTo>
                  <a:pt x="229870" y="202057"/>
                </a:lnTo>
                <a:lnTo>
                  <a:pt x="227076" y="203073"/>
                </a:lnTo>
                <a:lnTo>
                  <a:pt x="224409" y="204088"/>
                </a:lnTo>
                <a:lnTo>
                  <a:pt x="221869" y="205359"/>
                </a:lnTo>
                <a:lnTo>
                  <a:pt x="219583" y="206883"/>
                </a:lnTo>
                <a:lnTo>
                  <a:pt x="215392" y="210058"/>
                </a:lnTo>
                <a:lnTo>
                  <a:pt x="211963" y="214122"/>
                </a:lnTo>
                <a:lnTo>
                  <a:pt x="209296" y="218821"/>
                </a:lnTo>
                <a:lnTo>
                  <a:pt x="207391" y="222630"/>
                </a:lnTo>
                <a:lnTo>
                  <a:pt x="206502" y="226695"/>
                </a:lnTo>
                <a:lnTo>
                  <a:pt x="206502" y="234950"/>
                </a:lnTo>
                <a:lnTo>
                  <a:pt x="207772" y="239013"/>
                </a:lnTo>
                <a:lnTo>
                  <a:pt x="210312" y="243204"/>
                </a:lnTo>
                <a:lnTo>
                  <a:pt x="212852" y="247396"/>
                </a:lnTo>
                <a:lnTo>
                  <a:pt x="216535" y="251460"/>
                </a:lnTo>
                <a:lnTo>
                  <a:pt x="221615" y="255650"/>
                </a:lnTo>
                <a:lnTo>
                  <a:pt x="226568" y="259841"/>
                </a:lnTo>
                <a:lnTo>
                  <a:pt x="226568" y="235585"/>
                </a:lnTo>
                <a:lnTo>
                  <a:pt x="225933" y="230632"/>
                </a:lnTo>
                <a:lnTo>
                  <a:pt x="228346" y="225805"/>
                </a:lnTo>
                <a:lnTo>
                  <a:pt x="229997" y="222885"/>
                </a:lnTo>
                <a:lnTo>
                  <a:pt x="232029" y="220217"/>
                </a:lnTo>
                <a:lnTo>
                  <a:pt x="235077" y="217804"/>
                </a:lnTo>
                <a:lnTo>
                  <a:pt x="238760" y="215773"/>
                </a:lnTo>
                <a:lnTo>
                  <a:pt x="243332" y="213867"/>
                </a:lnTo>
                <a:lnTo>
                  <a:pt x="246253" y="213105"/>
                </a:lnTo>
                <a:lnTo>
                  <a:pt x="249428" y="212343"/>
                </a:lnTo>
                <a:lnTo>
                  <a:pt x="275082" y="225933"/>
                </a:lnTo>
                <a:lnTo>
                  <a:pt x="281051" y="228980"/>
                </a:lnTo>
                <a:lnTo>
                  <a:pt x="285242" y="232537"/>
                </a:lnTo>
                <a:lnTo>
                  <a:pt x="287655" y="236600"/>
                </a:lnTo>
                <a:lnTo>
                  <a:pt x="290068" y="240664"/>
                </a:lnTo>
                <a:lnTo>
                  <a:pt x="290195" y="244855"/>
                </a:lnTo>
                <a:lnTo>
                  <a:pt x="288036" y="249300"/>
                </a:lnTo>
                <a:lnTo>
                  <a:pt x="285115" y="254000"/>
                </a:lnTo>
                <a:lnTo>
                  <a:pt x="280924" y="257555"/>
                </a:lnTo>
                <a:lnTo>
                  <a:pt x="278257" y="258825"/>
                </a:lnTo>
                <a:lnTo>
                  <a:pt x="275082" y="259461"/>
                </a:lnTo>
                <a:lnTo>
                  <a:pt x="271907" y="260223"/>
                </a:lnTo>
                <a:lnTo>
                  <a:pt x="268224" y="260096"/>
                </a:lnTo>
                <a:lnTo>
                  <a:pt x="263906" y="259334"/>
                </a:lnTo>
                <a:lnTo>
                  <a:pt x="259588" y="258572"/>
                </a:lnTo>
                <a:lnTo>
                  <a:pt x="254635" y="256921"/>
                </a:lnTo>
                <a:lnTo>
                  <a:pt x="249047" y="254126"/>
                </a:lnTo>
                <a:lnTo>
                  <a:pt x="240284" y="249936"/>
                </a:lnTo>
                <a:lnTo>
                  <a:pt x="234061" y="245363"/>
                </a:lnTo>
                <a:lnTo>
                  <a:pt x="241300" y="267842"/>
                </a:lnTo>
                <a:lnTo>
                  <a:pt x="249682" y="271907"/>
                </a:lnTo>
                <a:lnTo>
                  <a:pt x="257429" y="274574"/>
                </a:lnTo>
                <a:lnTo>
                  <a:pt x="264541" y="275716"/>
                </a:lnTo>
                <a:lnTo>
                  <a:pt x="271653" y="276860"/>
                </a:lnTo>
                <a:lnTo>
                  <a:pt x="277876" y="276860"/>
                </a:lnTo>
                <a:lnTo>
                  <a:pt x="283464" y="275716"/>
                </a:lnTo>
                <a:lnTo>
                  <a:pt x="288925" y="274447"/>
                </a:lnTo>
                <a:lnTo>
                  <a:pt x="293751" y="272161"/>
                </a:lnTo>
                <a:lnTo>
                  <a:pt x="297688" y="268986"/>
                </a:lnTo>
                <a:lnTo>
                  <a:pt x="301625" y="265684"/>
                </a:lnTo>
                <a:lnTo>
                  <a:pt x="304800" y="261874"/>
                </a:lnTo>
                <a:lnTo>
                  <a:pt x="306959" y="257175"/>
                </a:lnTo>
                <a:lnTo>
                  <a:pt x="309118" y="252857"/>
                </a:lnTo>
                <a:lnTo>
                  <a:pt x="310134" y="248538"/>
                </a:lnTo>
                <a:lnTo>
                  <a:pt x="310007" y="240284"/>
                </a:lnTo>
                <a:lnTo>
                  <a:pt x="308991" y="236220"/>
                </a:lnTo>
                <a:lnTo>
                  <a:pt x="306959" y="232537"/>
                </a:lnTo>
                <a:lnTo>
                  <a:pt x="305054" y="228726"/>
                </a:lnTo>
                <a:lnTo>
                  <a:pt x="302260" y="225298"/>
                </a:lnTo>
                <a:lnTo>
                  <a:pt x="298704" y="221996"/>
                </a:lnTo>
                <a:lnTo>
                  <a:pt x="295148" y="218693"/>
                </a:lnTo>
                <a:lnTo>
                  <a:pt x="290830" y="215773"/>
                </a:lnTo>
                <a:lnTo>
                  <a:pt x="286004" y="213233"/>
                </a:lnTo>
                <a:lnTo>
                  <a:pt x="260223" y="199389"/>
                </a:lnTo>
                <a:lnTo>
                  <a:pt x="256286" y="197230"/>
                </a:lnTo>
                <a:lnTo>
                  <a:pt x="253492" y="194690"/>
                </a:lnTo>
                <a:lnTo>
                  <a:pt x="251968" y="191897"/>
                </a:lnTo>
                <a:lnTo>
                  <a:pt x="250317" y="188975"/>
                </a:lnTo>
                <a:lnTo>
                  <a:pt x="250190" y="186182"/>
                </a:lnTo>
                <a:lnTo>
                  <a:pt x="251460" y="183641"/>
                </a:lnTo>
                <a:lnTo>
                  <a:pt x="252476" y="181355"/>
                </a:lnTo>
                <a:lnTo>
                  <a:pt x="255651" y="178308"/>
                </a:lnTo>
                <a:lnTo>
                  <a:pt x="259207" y="176022"/>
                </a:lnTo>
                <a:lnTo>
                  <a:pt x="262382" y="177926"/>
                </a:lnTo>
                <a:lnTo>
                  <a:pt x="264541" y="180721"/>
                </a:lnTo>
                <a:lnTo>
                  <a:pt x="267716" y="183514"/>
                </a:lnTo>
                <a:lnTo>
                  <a:pt x="270891" y="186436"/>
                </a:lnTo>
                <a:lnTo>
                  <a:pt x="274447" y="188849"/>
                </a:lnTo>
                <a:lnTo>
                  <a:pt x="278765" y="173354"/>
                </a:lnTo>
                <a:lnTo>
                  <a:pt x="274320" y="168910"/>
                </a:lnTo>
                <a:lnTo>
                  <a:pt x="272415" y="163322"/>
                </a:lnTo>
                <a:lnTo>
                  <a:pt x="270510" y="157607"/>
                </a:lnTo>
                <a:lnTo>
                  <a:pt x="271145" y="151511"/>
                </a:lnTo>
                <a:lnTo>
                  <a:pt x="274447" y="144907"/>
                </a:lnTo>
                <a:lnTo>
                  <a:pt x="271399" y="118872"/>
                </a:lnTo>
                <a:lnTo>
                  <a:pt x="267208" y="122427"/>
                </a:lnTo>
                <a:lnTo>
                  <a:pt x="263144" y="126111"/>
                </a:lnTo>
                <a:lnTo>
                  <a:pt x="259588" y="130683"/>
                </a:lnTo>
                <a:lnTo>
                  <a:pt x="256794" y="136525"/>
                </a:lnTo>
                <a:lnTo>
                  <a:pt x="254381" y="141350"/>
                </a:lnTo>
                <a:lnTo>
                  <a:pt x="253111" y="145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0111" y="3341242"/>
            <a:ext cx="110109" cy="191389"/>
          </a:xfrm>
          <a:custGeom>
            <a:avLst/>
            <a:gdLst/>
            <a:ahLst/>
            <a:cxnLst/>
            <a:rect l="l" t="t" r="r" b="b"/>
            <a:pathLst>
              <a:path w="110109" h="191389">
                <a:moveTo>
                  <a:pt x="7366" y="187198"/>
                </a:moveTo>
                <a:lnTo>
                  <a:pt x="10160" y="188595"/>
                </a:lnTo>
                <a:lnTo>
                  <a:pt x="12954" y="189865"/>
                </a:lnTo>
                <a:lnTo>
                  <a:pt x="17272" y="191135"/>
                </a:lnTo>
                <a:lnTo>
                  <a:pt x="21209" y="191389"/>
                </a:lnTo>
                <a:lnTo>
                  <a:pt x="24638" y="189992"/>
                </a:lnTo>
                <a:lnTo>
                  <a:pt x="27432" y="187071"/>
                </a:lnTo>
                <a:lnTo>
                  <a:pt x="30226" y="183007"/>
                </a:lnTo>
                <a:lnTo>
                  <a:pt x="31623" y="180086"/>
                </a:lnTo>
                <a:lnTo>
                  <a:pt x="33020" y="177165"/>
                </a:lnTo>
                <a:lnTo>
                  <a:pt x="34036" y="174625"/>
                </a:lnTo>
                <a:lnTo>
                  <a:pt x="34671" y="172339"/>
                </a:lnTo>
                <a:lnTo>
                  <a:pt x="35179" y="168275"/>
                </a:lnTo>
                <a:lnTo>
                  <a:pt x="34036" y="164973"/>
                </a:lnTo>
                <a:lnTo>
                  <a:pt x="31496" y="162052"/>
                </a:lnTo>
                <a:lnTo>
                  <a:pt x="27813" y="159385"/>
                </a:lnTo>
                <a:lnTo>
                  <a:pt x="25019" y="157987"/>
                </a:lnTo>
                <a:lnTo>
                  <a:pt x="22225" y="156718"/>
                </a:lnTo>
                <a:lnTo>
                  <a:pt x="17780" y="155448"/>
                </a:lnTo>
                <a:lnTo>
                  <a:pt x="13843" y="155067"/>
                </a:lnTo>
                <a:lnTo>
                  <a:pt x="10541" y="156337"/>
                </a:lnTo>
                <a:lnTo>
                  <a:pt x="7747" y="159258"/>
                </a:lnTo>
                <a:lnTo>
                  <a:pt x="4953" y="163449"/>
                </a:lnTo>
                <a:lnTo>
                  <a:pt x="3556" y="166497"/>
                </a:lnTo>
                <a:lnTo>
                  <a:pt x="2032" y="169418"/>
                </a:lnTo>
                <a:lnTo>
                  <a:pt x="508" y="173990"/>
                </a:lnTo>
                <a:lnTo>
                  <a:pt x="0" y="178054"/>
                </a:lnTo>
                <a:lnTo>
                  <a:pt x="1016" y="181483"/>
                </a:lnTo>
                <a:lnTo>
                  <a:pt x="3556" y="184404"/>
                </a:lnTo>
                <a:lnTo>
                  <a:pt x="7366" y="187198"/>
                </a:lnTo>
                <a:close/>
              </a:path>
              <a:path w="110109" h="191389">
                <a:moveTo>
                  <a:pt x="26416" y="137414"/>
                </a:moveTo>
                <a:lnTo>
                  <a:pt x="33020" y="141605"/>
                </a:lnTo>
                <a:lnTo>
                  <a:pt x="39116" y="144018"/>
                </a:lnTo>
                <a:lnTo>
                  <a:pt x="42291" y="144272"/>
                </a:lnTo>
                <a:lnTo>
                  <a:pt x="44958" y="142112"/>
                </a:lnTo>
                <a:lnTo>
                  <a:pt x="109347" y="15494"/>
                </a:lnTo>
                <a:lnTo>
                  <a:pt x="110109" y="13462"/>
                </a:lnTo>
                <a:lnTo>
                  <a:pt x="109855" y="10668"/>
                </a:lnTo>
                <a:lnTo>
                  <a:pt x="104521" y="5587"/>
                </a:lnTo>
                <a:lnTo>
                  <a:pt x="100203" y="3302"/>
                </a:lnTo>
                <a:lnTo>
                  <a:pt x="95631" y="1270"/>
                </a:lnTo>
                <a:lnTo>
                  <a:pt x="89662" y="0"/>
                </a:lnTo>
                <a:lnTo>
                  <a:pt x="86741" y="1016"/>
                </a:lnTo>
                <a:lnTo>
                  <a:pt x="84963" y="3683"/>
                </a:lnTo>
                <a:lnTo>
                  <a:pt x="25146" y="132461"/>
                </a:lnTo>
                <a:lnTo>
                  <a:pt x="24765" y="134620"/>
                </a:lnTo>
                <a:lnTo>
                  <a:pt x="26416" y="137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408" y="3054096"/>
            <a:ext cx="3276600" cy="1746505"/>
          </a:xfrm>
          <a:custGeom>
            <a:avLst/>
            <a:gdLst/>
            <a:ahLst/>
            <a:cxnLst/>
            <a:rect l="l" t="t" r="r" b="b"/>
            <a:pathLst>
              <a:path w="3276600" h="2677667">
                <a:moveTo>
                  <a:pt x="0" y="2677667"/>
                </a:moveTo>
                <a:lnTo>
                  <a:pt x="3276600" y="2677667"/>
                </a:lnTo>
                <a:lnTo>
                  <a:pt x="3276600" y="0"/>
                </a:lnTo>
                <a:lnTo>
                  <a:pt x="0" y="0"/>
                </a:lnTo>
                <a:lnTo>
                  <a:pt x="0" y="2677667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566" y="504063"/>
            <a:ext cx="1214603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b="1" spc="1" dirty="0">
                <a:solidFill>
                  <a:srgbClr val="FFC000"/>
                </a:solidFill>
                <a:latin typeface="Calibri"/>
                <a:cs typeface="Calibri"/>
              </a:rPr>
              <a:t>Družina</a:t>
            </a:r>
            <a:endParaRPr sz="28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408" y="3054097"/>
            <a:ext cx="3276600" cy="1746504"/>
          </a:xfrm>
          <a:prstGeom prst="rect">
            <a:avLst/>
          </a:prstGeom>
        </p:spPr>
        <p:txBody>
          <a:bodyPr wrap="square" lIns="0" tIns="40640" rIns="0" bIns="0" rtlCol="0">
            <a:noAutofit/>
          </a:bodyPr>
          <a:lstStyle/>
          <a:p>
            <a:pPr marL="91135" marR="39287">
              <a:lnSpc>
                <a:spcPct val="99995"/>
              </a:lnSpc>
            </a:pPr>
            <a:r>
              <a:rPr lang="sl-SI" sz="2400" spc="-4" dirty="0">
                <a:latin typeface="Calibri"/>
                <a:cs typeface="Calibri"/>
              </a:rPr>
              <a:t>N</a:t>
            </a:r>
            <a:r>
              <a:rPr sz="2400" spc="-4" dirty="0">
                <a:latin typeface="Calibri"/>
                <a:cs typeface="Calibri"/>
              </a:rPr>
              <a:t>a lepenko poleg </a:t>
            </a:r>
            <a:r>
              <a:rPr sz="2400" spc="-4" dirty="0" err="1">
                <a:latin typeface="Calibri"/>
                <a:cs typeface="Calibri"/>
              </a:rPr>
              <a:t>družine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spc="-4" dirty="0" err="1">
                <a:latin typeface="Calibri"/>
                <a:cs typeface="Calibri"/>
              </a:rPr>
              <a:t>zapiši</a:t>
            </a:r>
            <a:r>
              <a:rPr lang="sl-SI" sz="2400" spc="-4" dirty="0">
                <a:latin typeface="Calibri"/>
                <a:cs typeface="Calibri"/>
              </a:rPr>
              <a:t> svojo izmišljeno</a:t>
            </a:r>
            <a:r>
              <a:rPr sz="2400" spc="-4" dirty="0">
                <a:latin typeface="Calibri"/>
                <a:cs typeface="Calibri"/>
              </a:rPr>
              <a:t> lepo misel, željo </a:t>
            </a:r>
            <a:r>
              <a:rPr sz="2400" spc="-4" dirty="0" err="1">
                <a:latin typeface="Calibri"/>
                <a:cs typeface="Calibri"/>
              </a:rPr>
              <a:t>ali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spc="-4" dirty="0" err="1">
                <a:latin typeface="Calibri"/>
                <a:cs typeface="Calibri"/>
              </a:rPr>
              <a:t>pregovor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lang="sl-SI" sz="2400" spc="-4" dirty="0">
                <a:latin typeface="Calibri"/>
                <a:cs typeface="Calibri"/>
              </a:rPr>
              <a:t>…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6408" y="1124712"/>
            <a:ext cx="8604504" cy="1845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91135" marR="637609">
              <a:lnSpc>
                <a:spcPts val="2880"/>
              </a:lnSpc>
              <a:spcBef>
                <a:spcPts val="1601"/>
              </a:spcBef>
            </a:pPr>
            <a:r>
              <a:rPr sz="2400" spc="-1" dirty="0">
                <a:latin typeface="Calibri"/>
                <a:cs typeface="Calibri"/>
              </a:rPr>
              <a:t>Iz nabranih kamnov in črnega flomastra upodobi svojo družino. Kamne prilepi </a:t>
            </a:r>
            <a:r>
              <a:rPr sz="2400" spc="-1" dirty="0" err="1">
                <a:latin typeface="Calibri"/>
                <a:cs typeface="Calibri"/>
              </a:rPr>
              <a:t>na</a:t>
            </a:r>
            <a:r>
              <a:rPr sz="2400" spc="-1" dirty="0">
                <a:latin typeface="Calibri"/>
                <a:cs typeface="Calibri"/>
              </a:rPr>
              <a:t> v</a:t>
            </a:r>
            <a:r>
              <a:rPr lang="sl-SI" sz="2400" spc="-1" dirty="0">
                <a:latin typeface="Calibri"/>
                <a:cs typeface="Calibri"/>
              </a:rPr>
              <a:t> </a:t>
            </a:r>
            <a:r>
              <a:rPr sz="2400" spc="-1" dirty="0" err="1">
                <a:latin typeface="Calibri"/>
                <a:cs typeface="Calibri"/>
              </a:rPr>
              <a:t>naprej</a:t>
            </a:r>
            <a:r>
              <a:rPr sz="2400" spc="-1" dirty="0">
                <a:latin typeface="Calibri"/>
                <a:cs typeface="Calibri"/>
              </a:rPr>
              <a:t> </a:t>
            </a:r>
            <a:r>
              <a:rPr sz="2400" spc="-1" dirty="0" err="1">
                <a:latin typeface="Calibri"/>
                <a:cs typeface="Calibri"/>
              </a:rPr>
              <a:t>pripravljen</a:t>
            </a:r>
            <a:r>
              <a:rPr sz="2400" spc="-1" dirty="0">
                <a:latin typeface="Calibri"/>
                <a:cs typeface="Calibri"/>
              </a:rPr>
              <a:t> </a:t>
            </a:r>
            <a:r>
              <a:rPr lang="sl-SI" sz="2400" spc="-1" dirty="0">
                <a:latin typeface="Calibri"/>
                <a:cs typeface="Calibri"/>
              </a:rPr>
              <a:t>karton</a:t>
            </a:r>
            <a:r>
              <a:rPr sz="2400" spc="-1" dirty="0">
                <a:latin typeface="Calibri"/>
                <a:cs typeface="Calibri"/>
              </a:rPr>
              <a:t> in jim nariši okončine. Bodi ustvarjalen!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38200" y="685800"/>
            <a:ext cx="411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Možički palice so bili zelo všeč tudi pisateljici Juliji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Donaldson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 Napisala je zgodbo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Stick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man, v slovenščini je prevod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Hlodko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 Kakšno njeno drugo zgodbo si spoznal že pri angleščini. Recimo tisto o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Zverjascu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gotovo poznaš.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Če imaš čas, si lahko pogledaš ta dva kratka posnetka, saj je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Hlodko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v angleščini tudi animiran.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8200" y="4943960"/>
            <a:ext cx="70104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https://www.youtube.com/watch?v=ZQo5Ej9WJpI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rebuchet MS" panose="020B0603020202020204" pitchFamily="34" charset="0"/>
                <a:hlinkClick r:id="rId3"/>
              </a:rPr>
              <a:t>https://www.youtube.com/watch?v=FYNTFjFmoK4&amp;list=PLvquGkLukrW_XvQS6IpjgD3BebNYT6k4w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 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lodko Instagram posts - Gramho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3763962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0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4427220" y="1802891"/>
            <a:ext cx="4387596" cy="34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118" y="2318099"/>
            <a:ext cx="2667287" cy="1910306"/>
          </a:xfrm>
          <a:custGeom>
            <a:avLst/>
            <a:gdLst/>
            <a:ahLst/>
            <a:cxnLst/>
            <a:rect l="l" t="t" r="r" b="b"/>
            <a:pathLst>
              <a:path w="2667287" h="1910306">
                <a:moveTo>
                  <a:pt x="253236" y="468040"/>
                </a:moveTo>
                <a:lnTo>
                  <a:pt x="245952" y="499009"/>
                </a:lnTo>
                <a:lnTo>
                  <a:pt x="241161" y="530714"/>
                </a:lnTo>
                <a:lnTo>
                  <a:pt x="238953" y="563036"/>
                </a:lnTo>
                <a:lnTo>
                  <a:pt x="239422" y="595858"/>
                </a:lnTo>
                <a:lnTo>
                  <a:pt x="242657" y="629062"/>
                </a:lnTo>
                <a:lnTo>
                  <a:pt x="240409" y="634904"/>
                </a:lnTo>
                <a:lnTo>
                  <a:pt x="214256" y="638848"/>
                </a:lnTo>
                <a:lnTo>
                  <a:pt x="188504" y="645337"/>
                </a:lnTo>
                <a:lnTo>
                  <a:pt x="163694" y="654231"/>
                </a:lnTo>
                <a:lnTo>
                  <a:pt x="139990" y="665426"/>
                </a:lnTo>
                <a:lnTo>
                  <a:pt x="117555" y="678821"/>
                </a:lnTo>
                <a:lnTo>
                  <a:pt x="96554" y="694311"/>
                </a:lnTo>
                <a:lnTo>
                  <a:pt x="77148" y="711796"/>
                </a:lnTo>
                <a:lnTo>
                  <a:pt x="59502" y="731171"/>
                </a:lnTo>
                <a:lnTo>
                  <a:pt x="43778" y="752335"/>
                </a:lnTo>
                <a:lnTo>
                  <a:pt x="26349" y="782592"/>
                </a:lnTo>
                <a:lnTo>
                  <a:pt x="17749" y="802073"/>
                </a:lnTo>
                <a:lnTo>
                  <a:pt x="10866" y="821906"/>
                </a:lnTo>
                <a:lnTo>
                  <a:pt x="5674" y="841998"/>
                </a:lnTo>
                <a:lnTo>
                  <a:pt x="2149" y="862256"/>
                </a:lnTo>
                <a:lnTo>
                  <a:pt x="266" y="882588"/>
                </a:lnTo>
                <a:lnTo>
                  <a:pt x="0" y="902902"/>
                </a:lnTo>
                <a:lnTo>
                  <a:pt x="1326" y="923104"/>
                </a:lnTo>
                <a:lnTo>
                  <a:pt x="4221" y="943102"/>
                </a:lnTo>
                <a:lnTo>
                  <a:pt x="8658" y="962802"/>
                </a:lnTo>
                <a:lnTo>
                  <a:pt x="14615" y="982114"/>
                </a:lnTo>
                <a:lnTo>
                  <a:pt x="22065" y="1000943"/>
                </a:lnTo>
                <a:lnTo>
                  <a:pt x="30984" y="1019197"/>
                </a:lnTo>
                <a:lnTo>
                  <a:pt x="41348" y="1036783"/>
                </a:lnTo>
                <a:lnTo>
                  <a:pt x="53132" y="1053609"/>
                </a:lnTo>
                <a:lnTo>
                  <a:pt x="66311" y="1069583"/>
                </a:lnTo>
                <a:lnTo>
                  <a:pt x="80860" y="1084610"/>
                </a:lnTo>
                <a:lnTo>
                  <a:pt x="96756" y="1098599"/>
                </a:lnTo>
                <a:lnTo>
                  <a:pt x="113972" y="1111458"/>
                </a:lnTo>
                <a:lnTo>
                  <a:pt x="132485" y="1123092"/>
                </a:lnTo>
                <a:lnTo>
                  <a:pt x="124428" y="1131860"/>
                </a:lnTo>
                <a:lnTo>
                  <a:pt x="108363" y="1152073"/>
                </a:lnTo>
                <a:lnTo>
                  <a:pt x="94491" y="1173557"/>
                </a:lnTo>
                <a:lnTo>
                  <a:pt x="82869" y="1196140"/>
                </a:lnTo>
                <a:lnTo>
                  <a:pt x="73555" y="1219654"/>
                </a:lnTo>
                <a:lnTo>
                  <a:pt x="66607" y="1243926"/>
                </a:lnTo>
                <a:lnTo>
                  <a:pt x="62084" y="1268786"/>
                </a:lnTo>
                <a:lnTo>
                  <a:pt x="60042" y="1294063"/>
                </a:lnTo>
                <a:lnTo>
                  <a:pt x="59970" y="1306805"/>
                </a:lnTo>
                <a:lnTo>
                  <a:pt x="60539" y="1319587"/>
                </a:lnTo>
                <a:lnTo>
                  <a:pt x="65213" y="1353598"/>
                </a:lnTo>
                <a:lnTo>
                  <a:pt x="70334" y="1374136"/>
                </a:lnTo>
                <a:lnTo>
                  <a:pt x="77047" y="1393943"/>
                </a:lnTo>
                <a:lnTo>
                  <a:pt x="85273" y="1412959"/>
                </a:lnTo>
                <a:lnTo>
                  <a:pt x="94936" y="1431127"/>
                </a:lnTo>
                <a:lnTo>
                  <a:pt x="105960" y="1448387"/>
                </a:lnTo>
                <a:lnTo>
                  <a:pt x="118268" y="1464680"/>
                </a:lnTo>
                <a:lnTo>
                  <a:pt x="131782" y="1479948"/>
                </a:lnTo>
                <a:lnTo>
                  <a:pt x="146426" y="1494132"/>
                </a:lnTo>
                <a:lnTo>
                  <a:pt x="162123" y="1507172"/>
                </a:lnTo>
                <a:lnTo>
                  <a:pt x="178797" y="1519010"/>
                </a:lnTo>
                <a:lnTo>
                  <a:pt x="196370" y="1529588"/>
                </a:lnTo>
                <a:lnTo>
                  <a:pt x="214766" y="1538845"/>
                </a:lnTo>
                <a:lnTo>
                  <a:pt x="233908" y="1546724"/>
                </a:lnTo>
                <a:lnTo>
                  <a:pt x="253718" y="1553166"/>
                </a:lnTo>
                <a:lnTo>
                  <a:pt x="274121" y="1558111"/>
                </a:lnTo>
                <a:lnTo>
                  <a:pt x="295040" y="1561501"/>
                </a:lnTo>
                <a:lnTo>
                  <a:pt x="316397" y="1563277"/>
                </a:lnTo>
                <a:lnTo>
                  <a:pt x="338116" y="1563379"/>
                </a:lnTo>
                <a:lnTo>
                  <a:pt x="360120" y="1561750"/>
                </a:lnTo>
                <a:lnTo>
                  <a:pt x="361771" y="1564544"/>
                </a:lnTo>
                <a:lnTo>
                  <a:pt x="386617" y="1602095"/>
                </a:lnTo>
                <a:lnTo>
                  <a:pt x="410273" y="1631777"/>
                </a:lnTo>
                <a:lnTo>
                  <a:pt x="435949" y="1659137"/>
                </a:lnTo>
                <a:lnTo>
                  <a:pt x="463475" y="1684134"/>
                </a:lnTo>
                <a:lnTo>
                  <a:pt x="492685" y="1706727"/>
                </a:lnTo>
                <a:lnTo>
                  <a:pt x="523409" y="1726875"/>
                </a:lnTo>
                <a:lnTo>
                  <a:pt x="555480" y="1744538"/>
                </a:lnTo>
                <a:lnTo>
                  <a:pt x="588729" y="1759675"/>
                </a:lnTo>
                <a:lnTo>
                  <a:pt x="622989" y="1772245"/>
                </a:lnTo>
                <a:lnTo>
                  <a:pt x="658090" y="1782206"/>
                </a:lnTo>
                <a:lnTo>
                  <a:pt x="693865" y="1789519"/>
                </a:lnTo>
                <a:lnTo>
                  <a:pt x="730146" y="1794142"/>
                </a:lnTo>
                <a:lnTo>
                  <a:pt x="766764" y="1796034"/>
                </a:lnTo>
                <a:lnTo>
                  <a:pt x="803552" y="1795155"/>
                </a:lnTo>
                <a:lnTo>
                  <a:pt x="840340" y="1791463"/>
                </a:lnTo>
                <a:lnTo>
                  <a:pt x="876962" y="1784919"/>
                </a:lnTo>
                <a:lnTo>
                  <a:pt x="913248" y="1775480"/>
                </a:lnTo>
                <a:lnTo>
                  <a:pt x="949030" y="1763106"/>
                </a:lnTo>
                <a:lnTo>
                  <a:pt x="984141" y="1747756"/>
                </a:lnTo>
                <a:lnTo>
                  <a:pt x="1018411" y="1729390"/>
                </a:lnTo>
                <a:lnTo>
                  <a:pt x="1026644" y="1740989"/>
                </a:lnTo>
                <a:lnTo>
                  <a:pt x="1044241" y="1763230"/>
                </a:lnTo>
                <a:lnTo>
                  <a:pt x="1063280" y="1784147"/>
                </a:lnTo>
                <a:lnTo>
                  <a:pt x="1083681" y="1803682"/>
                </a:lnTo>
                <a:lnTo>
                  <a:pt x="1105364" y="1821774"/>
                </a:lnTo>
                <a:lnTo>
                  <a:pt x="1128250" y="1838364"/>
                </a:lnTo>
                <a:lnTo>
                  <a:pt x="1152257" y="1853392"/>
                </a:lnTo>
                <a:lnTo>
                  <a:pt x="1177306" y="1866800"/>
                </a:lnTo>
                <a:lnTo>
                  <a:pt x="1203318" y="1878528"/>
                </a:lnTo>
                <a:lnTo>
                  <a:pt x="1230211" y="1888516"/>
                </a:lnTo>
                <a:lnTo>
                  <a:pt x="1277047" y="1901240"/>
                </a:lnTo>
                <a:lnTo>
                  <a:pt x="1310182" y="1906904"/>
                </a:lnTo>
                <a:lnTo>
                  <a:pt x="1343235" y="1909903"/>
                </a:lnTo>
                <a:lnTo>
                  <a:pt x="1376072" y="1910306"/>
                </a:lnTo>
                <a:lnTo>
                  <a:pt x="1408559" y="1908184"/>
                </a:lnTo>
                <a:lnTo>
                  <a:pt x="1440564" y="1903607"/>
                </a:lnTo>
                <a:lnTo>
                  <a:pt x="1471952" y="1896646"/>
                </a:lnTo>
                <a:lnTo>
                  <a:pt x="1502590" y="1887369"/>
                </a:lnTo>
                <a:lnTo>
                  <a:pt x="1532345" y="1875848"/>
                </a:lnTo>
                <a:lnTo>
                  <a:pt x="1561082" y="1862153"/>
                </a:lnTo>
                <a:lnTo>
                  <a:pt x="1588669" y="1846354"/>
                </a:lnTo>
                <a:lnTo>
                  <a:pt x="1614972" y="1828520"/>
                </a:lnTo>
                <a:lnTo>
                  <a:pt x="1639857" y="1808723"/>
                </a:lnTo>
                <a:lnTo>
                  <a:pt x="1663191" y="1787033"/>
                </a:lnTo>
                <a:lnTo>
                  <a:pt x="1684840" y="1763520"/>
                </a:lnTo>
                <a:lnTo>
                  <a:pt x="1704671" y="1738253"/>
                </a:lnTo>
                <a:lnTo>
                  <a:pt x="1722550" y="1711303"/>
                </a:lnTo>
                <a:lnTo>
                  <a:pt x="1738343" y="1682741"/>
                </a:lnTo>
                <a:lnTo>
                  <a:pt x="1751917" y="1652636"/>
                </a:lnTo>
                <a:lnTo>
                  <a:pt x="1763139" y="1621059"/>
                </a:lnTo>
                <a:lnTo>
                  <a:pt x="1765633" y="1622567"/>
                </a:lnTo>
                <a:lnTo>
                  <a:pt x="1788128" y="1634966"/>
                </a:lnTo>
                <a:lnTo>
                  <a:pt x="1811410" y="1645694"/>
                </a:lnTo>
                <a:lnTo>
                  <a:pt x="1835382" y="1654728"/>
                </a:lnTo>
                <a:lnTo>
                  <a:pt x="1859946" y="1662044"/>
                </a:lnTo>
                <a:lnTo>
                  <a:pt x="1885007" y="1667616"/>
                </a:lnTo>
                <a:lnTo>
                  <a:pt x="1910467" y="1671422"/>
                </a:lnTo>
                <a:lnTo>
                  <a:pt x="1936230" y="1673436"/>
                </a:lnTo>
                <a:lnTo>
                  <a:pt x="1949194" y="1673764"/>
                </a:lnTo>
                <a:lnTo>
                  <a:pt x="1978455" y="1672856"/>
                </a:lnTo>
                <a:lnTo>
                  <a:pt x="2007082" y="1669695"/>
                </a:lnTo>
                <a:lnTo>
                  <a:pt x="2034984" y="1664371"/>
                </a:lnTo>
                <a:lnTo>
                  <a:pt x="2062067" y="1656972"/>
                </a:lnTo>
                <a:lnTo>
                  <a:pt x="2088240" y="1647586"/>
                </a:lnTo>
                <a:lnTo>
                  <a:pt x="2113409" y="1636304"/>
                </a:lnTo>
                <a:lnTo>
                  <a:pt x="2137484" y="1623212"/>
                </a:lnTo>
                <a:lnTo>
                  <a:pt x="2160370" y="1608401"/>
                </a:lnTo>
                <a:lnTo>
                  <a:pt x="2181976" y="1591959"/>
                </a:lnTo>
                <a:lnTo>
                  <a:pt x="2202210" y="1573974"/>
                </a:lnTo>
                <a:lnTo>
                  <a:pt x="2220979" y="1554536"/>
                </a:lnTo>
                <a:lnTo>
                  <a:pt x="2238191" y="1533733"/>
                </a:lnTo>
                <a:lnTo>
                  <a:pt x="2253752" y="1511654"/>
                </a:lnTo>
                <a:lnTo>
                  <a:pt x="2267572" y="1488388"/>
                </a:lnTo>
                <a:lnTo>
                  <a:pt x="2279557" y="1464024"/>
                </a:lnTo>
                <a:lnTo>
                  <a:pt x="2289615" y="1438650"/>
                </a:lnTo>
                <a:lnTo>
                  <a:pt x="2297654" y="1412355"/>
                </a:lnTo>
                <a:lnTo>
                  <a:pt x="2303582" y="1385228"/>
                </a:lnTo>
                <a:lnTo>
                  <a:pt x="2307305" y="1357357"/>
                </a:lnTo>
                <a:lnTo>
                  <a:pt x="2308731" y="1328832"/>
                </a:lnTo>
                <a:lnTo>
                  <a:pt x="2316725" y="1327642"/>
                </a:lnTo>
                <a:lnTo>
                  <a:pt x="2342099" y="1322832"/>
                </a:lnTo>
                <a:lnTo>
                  <a:pt x="2367052" y="1316523"/>
                </a:lnTo>
                <a:lnTo>
                  <a:pt x="2391515" y="1308743"/>
                </a:lnTo>
                <a:lnTo>
                  <a:pt x="2415418" y="1299518"/>
                </a:lnTo>
                <a:lnTo>
                  <a:pt x="2438693" y="1288874"/>
                </a:lnTo>
                <a:lnTo>
                  <a:pt x="2461271" y="1276837"/>
                </a:lnTo>
                <a:lnTo>
                  <a:pt x="2483082" y="1263436"/>
                </a:lnTo>
                <a:lnTo>
                  <a:pt x="2504057" y="1248695"/>
                </a:lnTo>
                <a:lnTo>
                  <a:pt x="2530391" y="1227255"/>
                </a:lnTo>
                <a:lnTo>
                  <a:pt x="2554475" y="1204181"/>
                </a:lnTo>
                <a:lnTo>
                  <a:pt x="2576292" y="1179620"/>
                </a:lnTo>
                <a:lnTo>
                  <a:pt x="2595820" y="1153720"/>
                </a:lnTo>
                <a:lnTo>
                  <a:pt x="2613039" y="1126626"/>
                </a:lnTo>
                <a:lnTo>
                  <a:pt x="2627931" y="1098488"/>
                </a:lnTo>
                <a:lnTo>
                  <a:pt x="2640475" y="1069451"/>
                </a:lnTo>
                <a:lnTo>
                  <a:pt x="2650652" y="1039663"/>
                </a:lnTo>
                <a:lnTo>
                  <a:pt x="2658441" y="1009272"/>
                </a:lnTo>
                <a:lnTo>
                  <a:pt x="2663823" y="978423"/>
                </a:lnTo>
                <a:lnTo>
                  <a:pt x="2666779" y="947265"/>
                </a:lnTo>
                <a:lnTo>
                  <a:pt x="2667287" y="915945"/>
                </a:lnTo>
                <a:lnTo>
                  <a:pt x="2665329" y="884610"/>
                </a:lnTo>
                <a:lnTo>
                  <a:pt x="2660884" y="853406"/>
                </a:lnTo>
                <a:lnTo>
                  <a:pt x="2653933" y="822481"/>
                </a:lnTo>
                <a:lnTo>
                  <a:pt x="2644456" y="791983"/>
                </a:lnTo>
                <a:lnTo>
                  <a:pt x="2632434" y="762058"/>
                </a:lnTo>
                <a:lnTo>
                  <a:pt x="2617845" y="732854"/>
                </a:lnTo>
                <a:lnTo>
                  <a:pt x="2600672" y="704517"/>
                </a:lnTo>
                <a:lnTo>
                  <a:pt x="2580892" y="677195"/>
                </a:lnTo>
                <a:lnTo>
                  <a:pt x="2583588" y="670929"/>
                </a:lnTo>
                <a:lnTo>
                  <a:pt x="2592339" y="647095"/>
                </a:lnTo>
                <a:lnTo>
                  <a:pt x="2602027" y="609183"/>
                </a:lnTo>
                <a:lnTo>
                  <a:pt x="2605842" y="583483"/>
                </a:lnTo>
                <a:lnTo>
                  <a:pt x="2607511" y="557906"/>
                </a:lnTo>
                <a:lnTo>
                  <a:pt x="2607094" y="532553"/>
                </a:lnTo>
                <a:lnTo>
                  <a:pt x="2604649" y="507527"/>
                </a:lnTo>
                <a:lnTo>
                  <a:pt x="2600237" y="482929"/>
                </a:lnTo>
                <a:lnTo>
                  <a:pt x="2593916" y="458859"/>
                </a:lnTo>
                <a:lnTo>
                  <a:pt x="2585746" y="435421"/>
                </a:lnTo>
                <a:lnTo>
                  <a:pt x="2575786" y="412714"/>
                </a:lnTo>
                <a:lnTo>
                  <a:pt x="2564097" y="390842"/>
                </a:lnTo>
                <a:lnTo>
                  <a:pt x="2550736" y="369905"/>
                </a:lnTo>
                <a:lnTo>
                  <a:pt x="2535765" y="350005"/>
                </a:lnTo>
                <a:lnTo>
                  <a:pt x="2519241" y="331243"/>
                </a:lnTo>
                <a:lnTo>
                  <a:pt x="2501226" y="313721"/>
                </a:lnTo>
                <a:lnTo>
                  <a:pt x="2481777" y="297541"/>
                </a:lnTo>
                <a:lnTo>
                  <a:pt x="2460955" y="282803"/>
                </a:lnTo>
                <a:lnTo>
                  <a:pt x="2438818" y="269611"/>
                </a:lnTo>
                <a:lnTo>
                  <a:pt x="2415427" y="258064"/>
                </a:lnTo>
                <a:lnTo>
                  <a:pt x="2390841" y="248265"/>
                </a:lnTo>
                <a:lnTo>
                  <a:pt x="2365119" y="240315"/>
                </a:lnTo>
                <a:lnTo>
                  <a:pt x="2363528" y="232340"/>
                </a:lnTo>
                <a:lnTo>
                  <a:pt x="2356949" y="207293"/>
                </a:lnTo>
                <a:lnTo>
                  <a:pt x="2348164" y="183040"/>
                </a:lnTo>
                <a:lnTo>
                  <a:pt x="2337251" y="159711"/>
                </a:lnTo>
                <a:lnTo>
                  <a:pt x="2324287" y="137434"/>
                </a:lnTo>
                <a:lnTo>
                  <a:pt x="2309352" y="116340"/>
                </a:lnTo>
                <a:lnTo>
                  <a:pt x="2292523" y="96558"/>
                </a:lnTo>
                <a:lnTo>
                  <a:pt x="2273879" y="78217"/>
                </a:lnTo>
                <a:lnTo>
                  <a:pt x="2244530" y="54899"/>
                </a:lnTo>
                <a:lnTo>
                  <a:pt x="2224326" y="41951"/>
                </a:lnTo>
                <a:lnTo>
                  <a:pt x="2203396" y="30775"/>
                </a:lnTo>
                <a:lnTo>
                  <a:pt x="2181849" y="21361"/>
                </a:lnTo>
                <a:lnTo>
                  <a:pt x="2159794" y="13702"/>
                </a:lnTo>
                <a:lnTo>
                  <a:pt x="2137339" y="7788"/>
                </a:lnTo>
                <a:lnTo>
                  <a:pt x="2114594" y="3610"/>
                </a:lnTo>
                <a:lnTo>
                  <a:pt x="2091666" y="1161"/>
                </a:lnTo>
                <a:lnTo>
                  <a:pt x="2068665" y="431"/>
                </a:lnTo>
                <a:lnTo>
                  <a:pt x="2045699" y="1412"/>
                </a:lnTo>
                <a:lnTo>
                  <a:pt x="2022876" y="4096"/>
                </a:lnTo>
                <a:lnTo>
                  <a:pt x="2000306" y="8472"/>
                </a:lnTo>
                <a:lnTo>
                  <a:pt x="1978098" y="14534"/>
                </a:lnTo>
                <a:lnTo>
                  <a:pt x="1956359" y="22271"/>
                </a:lnTo>
                <a:lnTo>
                  <a:pt x="1935199" y="31676"/>
                </a:lnTo>
                <a:lnTo>
                  <a:pt x="1914726" y="42740"/>
                </a:lnTo>
                <a:lnTo>
                  <a:pt x="1895049" y="55454"/>
                </a:lnTo>
                <a:lnTo>
                  <a:pt x="1876276" y="69809"/>
                </a:lnTo>
                <a:lnTo>
                  <a:pt x="1858517" y="85797"/>
                </a:lnTo>
                <a:lnTo>
                  <a:pt x="1841879" y="103409"/>
                </a:lnTo>
                <a:lnTo>
                  <a:pt x="1837858" y="98410"/>
                </a:lnTo>
                <a:lnTo>
                  <a:pt x="1820683" y="79509"/>
                </a:lnTo>
                <a:lnTo>
                  <a:pt x="1801787" y="62337"/>
                </a:lnTo>
                <a:lnTo>
                  <a:pt x="1781304" y="47008"/>
                </a:lnTo>
                <a:lnTo>
                  <a:pt x="1759369" y="33635"/>
                </a:lnTo>
                <a:lnTo>
                  <a:pt x="1727754" y="18861"/>
                </a:lnTo>
                <a:lnTo>
                  <a:pt x="1707272" y="11739"/>
                </a:lnTo>
                <a:lnTo>
                  <a:pt x="1686545" y="6323"/>
                </a:lnTo>
                <a:lnTo>
                  <a:pt x="1665666" y="2581"/>
                </a:lnTo>
                <a:lnTo>
                  <a:pt x="1644730" y="484"/>
                </a:lnTo>
                <a:lnTo>
                  <a:pt x="1623828" y="0"/>
                </a:lnTo>
                <a:lnTo>
                  <a:pt x="1603054" y="1098"/>
                </a:lnTo>
                <a:lnTo>
                  <a:pt x="1582501" y="3750"/>
                </a:lnTo>
                <a:lnTo>
                  <a:pt x="1562262" y="7923"/>
                </a:lnTo>
                <a:lnTo>
                  <a:pt x="1542429" y="13589"/>
                </a:lnTo>
                <a:lnTo>
                  <a:pt x="1523097" y="20715"/>
                </a:lnTo>
                <a:lnTo>
                  <a:pt x="1504358" y="29272"/>
                </a:lnTo>
                <a:lnTo>
                  <a:pt x="1486305" y="39229"/>
                </a:lnTo>
                <a:lnTo>
                  <a:pt x="1469032" y="50556"/>
                </a:lnTo>
                <a:lnTo>
                  <a:pt x="1452630" y="63222"/>
                </a:lnTo>
                <a:lnTo>
                  <a:pt x="1437194" y="77196"/>
                </a:lnTo>
                <a:lnTo>
                  <a:pt x="1422817" y="92449"/>
                </a:lnTo>
                <a:lnTo>
                  <a:pt x="1409591" y="108950"/>
                </a:lnTo>
                <a:lnTo>
                  <a:pt x="1397609" y="126668"/>
                </a:lnTo>
                <a:lnTo>
                  <a:pt x="1386965" y="145573"/>
                </a:lnTo>
                <a:lnTo>
                  <a:pt x="1383168" y="141982"/>
                </a:lnTo>
                <a:lnTo>
                  <a:pt x="1363878" y="125363"/>
                </a:lnTo>
                <a:lnTo>
                  <a:pt x="1343382" y="110297"/>
                </a:lnTo>
                <a:lnTo>
                  <a:pt x="1321742" y="96830"/>
                </a:lnTo>
                <a:lnTo>
                  <a:pt x="1286180" y="79296"/>
                </a:lnTo>
                <a:lnTo>
                  <a:pt x="1261382" y="69991"/>
                </a:lnTo>
                <a:lnTo>
                  <a:pt x="1236232" y="62758"/>
                </a:lnTo>
                <a:lnTo>
                  <a:pt x="1210844" y="57563"/>
                </a:lnTo>
                <a:lnTo>
                  <a:pt x="1185333" y="54373"/>
                </a:lnTo>
                <a:lnTo>
                  <a:pt x="1159814" y="53154"/>
                </a:lnTo>
                <a:lnTo>
                  <a:pt x="1134400" y="53870"/>
                </a:lnTo>
                <a:lnTo>
                  <a:pt x="1109207" y="56488"/>
                </a:lnTo>
                <a:lnTo>
                  <a:pt x="1084349" y="60974"/>
                </a:lnTo>
                <a:lnTo>
                  <a:pt x="1059940" y="67294"/>
                </a:lnTo>
                <a:lnTo>
                  <a:pt x="1036096" y="75412"/>
                </a:lnTo>
                <a:lnTo>
                  <a:pt x="1012929" y="85296"/>
                </a:lnTo>
                <a:lnTo>
                  <a:pt x="990555" y="96911"/>
                </a:lnTo>
                <a:lnTo>
                  <a:pt x="969089" y="110222"/>
                </a:lnTo>
                <a:lnTo>
                  <a:pt x="948645" y="125196"/>
                </a:lnTo>
                <a:lnTo>
                  <a:pt x="929337" y="141798"/>
                </a:lnTo>
                <a:lnTo>
                  <a:pt x="911279" y="159994"/>
                </a:lnTo>
                <a:lnTo>
                  <a:pt x="894587" y="179750"/>
                </a:lnTo>
                <a:lnTo>
                  <a:pt x="879375" y="201032"/>
                </a:lnTo>
                <a:lnTo>
                  <a:pt x="865757" y="223805"/>
                </a:lnTo>
                <a:lnTo>
                  <a:pt x="853600" y="217117"/>
                </a:lnTo>
                <a:lnTo>
                  <a:pt x="828723" y="204995"/>
                </a:lnTo>
                <a:lnTo>
                  <a:pt x="803174" y="194560"/>
                </a:lnTo>
                <a:lnTo>
                  <a:pt x="777042" y="185827"/>
                </a:lnTo>
                <a:lnTo>
                  <a:pt x="750417" y="178814"/>
                </a:lnTo>
                <a:lnTo>
                  <a:pt x="723389" y="173538"/>
                </a:lnTo>
                <a:lnTo>
                  <a:pt x="696047" y="170015"/>
                </a:lnTo>
                <a:lnTo>
                  <a:pt x="668483" y="168263"/>
                </a:lnTo>
                <a:lnTo>
                  <a:pt x="654645" y="168055"/>
                </a:lnTo>
                <a:lnTo>
                  <a:pt x="640785" y="168297"/>
                </a:lnTo>
                <a:lnTo>
                  <a:pt x="613043" y="170135"/>
                </a:lnTo>
                <a:lnTo>
                  <a:pt x="565525" y="177558"/>
                </a:lnTo>
                <a:lnTo>
                  <a:pt x="532982" y="185881"/>
                </a:lnTo>
                <a:lnTo>
                  <a:pt x="501646" y="196586"/>
                </a:lnTo>
                <a:lnTo>
                  <a:pt x="471611" y="209556"/>
                </a:lnTo>
                <a:lnTo>
                  <a:pt x="442966" y="224672"/>
                </a:lnTo>
                <a:lnTo>
                  <a:pt x="415805" y="241818"/>
                </a:lnTo>
                <a:lnTo>
                  <a:pt x="390219" y="260876"/>
                </a:lnTo>
                <a:lnTo>
                  <a:pt x="366300" y="281727"/>
                </a:lnTo>
                <a:lnTo>
                  <a:pt x="344139" y="304255"/>
                </a:lnTo>
                <a:lnTo>
                  <a:pt x="323828" y="328342"/>
                </a:lnTo>
                <a:lnTo>
                  <a:pt x="305459" y="353870"/>
                </a:lnTo>
                <a:lnTo>
                  <a:pt x="289123" y="380721"/>
                </a:lnTo>
                <a:lnTo>
                  <a:pt x="274913" y="408779"/>
                </a:lnTo>
                <a:lnTo>
                  <a:pt x="262920" y="437924"/>
                </a:lnTo>
                <a:lnTo>
                  <a:pt x="253236" y="46804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2118" y="2318099"/>
            <a:ext cx="2667287" cy="1910306"/>
          </a:xfrm>
          <a:custGeom>
            <a:avLst/>
            <a:gdLst/>
            <a:ahLst/>
            <a:cxnLst/>
            <a:rect l="l" t="t" r="r" b="b"/>
            <a:pathLst>
              <a:path w="2667287" h="1910306">
                <a:moveTo>
                  <a:pt x="242657" y="629062"/>
                </a:moveTo>
                <a:lnTo>
                  <a:pt x="239422" y="595858"/>
                </a:lnTo>
                <a:lnTo>
                  <a:pt x="238953" y="563036"/>
                </a:lnTo>
                <a:lnTo>
                  <a:pt x="241161" y="530714"/>
                </a:lnTo>
                <a:lnTo>
                  <a:pt x="245952" y="499009"/>
                </a:lnTo>
                <a:lnTo>
                  <a:pt x="253236" y="468040"/>
                </a:lnTo>
                <a:lnTo>
                  <a:pt x="262920" y="437924"/>
                </a:lnTo>
                <a:lnTo>
                  <a:pt x="274913" y="408779"/>
                </a:lnTo>
                <a:lnTo>
                  <a:pt x="289123" y="380721"/>
                </a:lnTo>
                <a:lnTo>
                  <a:pt x="305459" y="353870"/>
                </a:lnTo>
                <a:lnTo>
                  <a:pt x="323828" y="328342"/>
                </a:lnTo>
                <a:lnTo>
                  <a:pt x="344139" y="304255"/>
                </a:lnTo>
                <a:lnTo>
                  <a:pt x="366300" y="281727"/>
                </a:lnTo>
                <a:lnTo>
                  <a:pt x="390219" y="260876"/>
                </a:lnTo>
                <a:lnTo>
                  <a:pt x="415805" y="241818"/>
                </a:lnTo>
                <a:lnTo>
                  <a:pt x="442966" y="224672"/>
                </a:lnTo>
                <a:lnTo>
                  <a:pt x="471611" y="209556"/>
                </a:lnTo>
                <a:lnTo>
                  <a:pt x="501646" y="196586"/>
                </a:lnTo>
                <a:lnTo>
                  <a:pt x="532982" y="185881"/>
                </a:lnTo>
                <a:lnTo>
                  <a:pt x="565525" y="177558"/>
                </a:lnTo>
                <a:lnTo>
                  <a:pt x="599184" y="171735"/>
                </a:lnTo>
                <a:lnTo>
                  <a:pt x="626914" y="168989"/>
                </a:lnTo>
                <a:lnTo>
                  <a:pt x="654645" y="168055"/>
                </a:lnTo>
                <a:lnTo>
                  <a:pt x="668483" y="168263"/>
                </a:lnTo>
                <a:lnTo>
                  <a:pt x="696047" y="170015"/>
                </a:lnTo>
                <a:lnTo>
                  <a:pt x="723389" y="173538"/>
                </a:lnTo>
                <a:lnTo>
                  <a:pt x="750417" y="178814"/>
                </a:lnTo>
                <a:lnTo>
                  <a:pt x="777042" y="185827"/>
                </a:lnTo>
                <a:lnTo>
                  <a:pt x="803174" y="194560"/>
                </a:lnTo>
                <a:lnTo>
                  <a:pt x="828723" y="204995"/>
                </a:lnTo>
                <a:lnTo>
                  <a:pt x="853600" y="217117"/>
                </a:lnTo>
                <a:lnTo>
                  <a:pt x="865757" y="223805"/>
                </a:lnTo>
                <a:lnTo>
                  <a:pt x="879375" y="201032"/>
                </a:lnTo>
                <a:lnTo>
                  <a:pt x="894587" y="179750"/>
                </a:lnTo>
                <a:lnTo>
                  <a:pt x="911279" y="159994"/>
                </a:lnTo>
                <a:lnTo>
                  <a:pt x="929337" y="141798"/>
                </a:lnTo>
                <a:lnTo>
                  <a:pt x="948645" y="125196"/>
                </a:lnTo>
                <a:lnTo>
                  <a:pt x="969089" y="110222"/>
                </a:lnTo>
                <a:lnTo>
                  <a:pt x="990555" y="96911"/>
                </a:lnTo>
                <a:lnTo>
                  <a:pt x="1012929" y="85296"/>
                </a:lnTo>
                <a:lnTo>
                  <a:pt x="1036096" y="75412"/>
                </a:lnTo>
                <a:lnTo>
                  <a:pt x="1059940" y="67294"/>
                </a:lnTo>
                <a:lnTo>
                  <a:pt x="1084349" y="60974"/>
                </a:lnTo>
                <a:lnTo>
                  <a:pt x="1109207" y="56488"/>
                </a:lnTo>
                <a:lnTo>
                  <a:pt x="1134400" y="53870"/>
                </a:lnTo>
                <a:lnTo>
                  <a:pt x="1159814" y="53154"/>
                </a:lnTo>
                <a:lnTo>
                  <a:pt x="1185333" y="54373"/>
                </a:lnTo>
                <a:lnTo>
                  <a:pt x="1210844" y="57563"/>
                </a:lnTo>
                <a:lnTo>
                  <a:pt x="1236232" y="62758"/>
                </a:lnTo>
                <a:lnTo>
                  <a:pt x="1261382" y="69991"/>
                </a:lnTo>
                <a:lnTo>
                  <a:pt x="1286180" y="79296"/>
                </a:lnTo>
                <a:lnTo>
                  <a:pt x="1310511" y="90709"/>
                </a:lnTo>
                <a:lnTo>
                  <a:pt x="1332701" y="103361"/>
                </a:lnTo>
                <a:lnTo>
                  <a:pt x="1353777" y="117633"/>
                </a:lnTo>
                <a:lnTo>
                  <a:pt x="1373677" y="133481"/>
                </a:lnTo>
                <a:lnTo>
                  <a:pt x="1386965" y="145573"/>
                </a:lnTo>
                <a:lnTo>
                  <a:pt x="1397609" y="126668"/>
                </a:lnTo>
                <a:lnTo>
                  <a:pt x="1409591" y="108950"/>
                </a:lnTo>
                <a:lnTo>
                  <a:pt x="1422817" y="92449"/>
                </a:lnTo>
                <a:lnTo>
                  <a:pt x="1437194" y="77196"/>
                </a:lnTo>
                <a:lnTo>
                  <a:pt x="1452630" y="63222"/>
                </a:lnTo>
                <a:lnTo>
                  <a:pt x="1469032" y="50556"/>
                </a:lnTo>
                <a:lnTo>
                  <a:pt x="1486305" y="39229"/>
                </a:lnTo>
                <a:lnTo>
                  <a:pt x="1504358" y="29272"/>
                </a:lnTo>
                <a:lnTo>
                  <a:pt x="1523097" y="20715"/>
                </a:lnTo>
                <a:lnTo>
                  <a:pt x="1542429" y="13589"/>
                </a:lnTo>
                <a:lnTo>
                  <a:pt x="1562262" y="7923"/>
                </a:lnTo>
                <a:lnTo>
                  <a:pt x="1582501" y="3750"/>
                </a:lnTo>
                <a:lnTo>
                  <a:pt x="1603054" y="1098"/>
                </a:lnTo>
                <a:lnTo>
                  <a:pt x="1623828" y="0"/>
                </a:lnTo>
                <a:lnTo>
                  <a:pt x="1644730" y="484"/>
                </a:lnTo>
                <a:lnTo>
                  <a:pt x="1665666" y="2581"/>
                </a:lnTo>
                <a:lnTo>
                  <a:pt x="1686545" y="6323"/>
                </a:lnTo>
                <a:lnTo>
                  <a:pt x="1707272" y="11739"/>
                </a:lnTo>
                <a:lnTo>
                  <a:pt x="1727754" y="18861"/>
                </a:lnTo>
                <a:lnTo>
                  <a:pt x="1747899" y="27717"/>
                </a:lnTo>
                <a:lnTo>
                  <a:pt x="1770509" y="40069"/>
                </a:lnTo>
                <a:lnTo>
                  <a:pt x="1791735" y="54435"/>
                </a:lnTo>
                <a:lnTo>
                  <a:pt x="1811442" y="70700"/>
                </a:lnTo>
                <a:lnTo>
                  <a:pt x="1829494" y="88751"/>
                </a:lnTo>
                <a:lnTo>
                  <a:pt x="1841879" y="103409"/>
                </a:lnTo>
                <a:lnTo>
                  <a:pt x="1858517" y="85797"/>
                </a:lnTo>
                <a:lnTo>
                  <a:pt x="1876276" y="69809"/>
                </a:lnTo>
                <a:lnTo>
                  <a:pt x="1895049" y="55454"/>
                </a:lnTo>
                <a:lnTo>
                  <a:pt x="1914726" y="42740"/>
                </a:lnTo>
                <a:lnTo>
                  <a:pt x="1935199" y="31676"/>
                </a:lnTo>
                <a:lnTo>
                  <a:pt x="1956359" y="22271"/>
                </a:lnTo>
                <a:lnTo>
                  <a:pt x="1978098" y="14534"/>
                </a:lnTo>
                <a:lnTo>
                  <a:pt x="2000306" y="8472"/>
                </a:lnTo>
                <a:lnTo>
                  <a:pt x="2022876" y="4096"/>
                </a:lnTo>
                <a:lnTo>
                  <a:pt x="2045699" y="1412"/>
                </a:lnTo>
                <a:lnTo>
                  <a:pt x="2068665" y="431"/>
                </a:lnTo>
                <a:lnTo>
                  <a:pt x="2091666" y="1161"/>
                </a:lnTo>
                <a:lnTo>
                  <a:pt x="2114594" y="3610"/>
                </a:lnTo>
                <a:lnTo>
                  <a:pt x="2137339" y="7788"/>
                </a:lnTo>
                <a:lnTo>
                  <a:pt x="2159794" y="13702"/>
                </a:lnTo>
                <a:lnTo>
                  <a:pt x="2181849" y="21361"/>
                </a:lnTo>
                <a:lnTo>
                  <a:pt x="2203396" y="30775"/>
                </a:lnTo>
                <a:lnTo>
                  <a:pt x="2224326" y="41951"/>
                </a:lnTo>
                <a:lnTo>
                  <a:pt x="2244530" y="54899"/>
                </a:lnTo>
                <a:lnTo>
                  <a:pt x="2263900" y="69627"/>
                </a:lnTo>
                <a:lnTo>
                  <a:pt x="2283423" y="87199"/>
                </a:lnTo>
                <a:lnTo>
                  <a:pt x="2301169" y="106277"/>
                </a:lnTo>
                <a:lnTo>
                  <a:pt x="2317061" y="126731"/>
                </a:lnTo>
                <a:lnTo>
                  <a:pt x="2331021" y="148433"/>
                </a:lnTo>
                <a:lnTo>
                  <a:pt x="2342969" y="171252"/>
                </a:lnTo>
                <a:lnTo>
                  <a:pt x="2352828" y="195059"/>
                </a:lnTo>
                <a:lnTo>
                  <a:pt x="2360519" y="219725"/>
                </a:lnTo>
                <a:lnTo>
                  <a:pt x="2365119" y="240315"/>
                </a:lnTo>
                <a:lnTo>
                  <a:pt x="2390841" y="248265"/>
                </a:lnTo>
                <a:lnTo>
                  <a:pt x="2415427" y="258064"/>
                </a:lnTo>
                <a:lnTo>
                  <a:pt x="2438818" y="269611"/>
                </a:lnTo>
                <a:lnTo>
                  <a:pt x="2460955" y="282803"/>
                </a:lnTo>
                <a:lnTo>
                  <a:pt x="2481777" y="297541"/>
                </a:lnTo>
                <a:lnTo>
                  <a:pt x="2501226" y="313721"/>
                </a:lnTo>
                <a:lnTo>
                  <a:pt x="2519241" y="331243"/>
                </a:lnTo>
                <a:lnTo>
                  <a:pt x="2535765" y="350005"/>
                </a:lnTo>
                <a:lnTo>
                  <a:pt x="2550736" y="369905"/>
                </a:lnTo>
                <a:lnTo>
                  <a:pt x="2564097" y="390842"/>
                </a:lnTo>
                <a:lnTo>
                  <a:pt x="2575786" y="412714"/>
                </a:lnTo>
                <a:lnTo>
                  <a:pt x="2585746" y="435421"/>
                </a:lnTo>
                <a:lnTo>
                  <a:pt x="2593916" y="458859"/>
                </a:lnTo>
                <a:lnTo>
                  <a:pt x="2600237" y="482929"/>
                </a:lnTo>
                <a:lnTo>
                  <a:pt x="2604649" y="507527"/>
                </a:lnTo>
                <a:lnTo>
                  <a:pt x="2607094" y="532553"/>
                </a:lnTo>
                <a:lnTo>
                  <a:pt x="2607511" y="557906"/>
                </a:lnTo>
                <a:lnTo>
                  <a:pt x="2605842" y="583483"/>
                </a:lnTo>
                <a:lnTo>
                  <a:pt x="2602027" y="609183"/>
                </a:lnTo>
                <a:lnTo>
                  <a:pt x="2596005" y="634904"/>
                </a:lnTo>
                <a:lnTo>
                  <a:pt x="2588211" y="659104"/>
                </a:lnTo>
                <a:lnTo>
                  <a:pt x="2580892" y="677195"/>
                </a:lnTo>
                <a:lnTo>
                  <a:pt x="2600672" y="704517"/>
                </a:lnTo>
                <a:lnTo>
                  <a:pt x="2617845" y="732854"/>
                </a:lnTo>
                <a:lnTo>
                  <a:pt x="2632434" y="762058"/>
                </a:lnTo>
                <a:lnTo>
                  <a:pt x="2644456" y="791983"/>
                </a:lnTo>
                <a:lnTo>
                  <a:pt x="2653933" y="822481"/>
                </a:lnTo>
                <a:lnTo>
                  <a:pt x="2660884" y="853406"/>
                </a:lnTo>
                <a:lnTo>
                  <a:pt x="2665329" y="884610"/>
                </a:lnTo>
                <a:lnTo>
                  <a:pt x="2667287" y="915945"/>
                </a:lnTo>
                <a:lnTo>
                  <a:pt x="2666779" y="947265"/>
                </a:lnTo>
                <a:lnTo>
                  <a:pt x="2663823" y="978423"/>
                </a:lnTo>
                <a:lnTo>
                  <a:pt x="2658441" y="1009272"/>
                </a:lnTo>
                <a:lnTo>
                  <a:pt x="2650652" y="1039663"/>
                </a:lnTo>
                <a:lnTo>
                  <a:pt x="2640475" y="1069451"/>
                </a:lnTo>
                <a:lnTo>
                  <a:pt x="2627931" y="1098488"/>
                </a:lnTo>
                <a:lnTo>
                  <a:pt x="2613039" y="1126626"/>
                </a:lnTo>
                <a:lnTo>
                  <a:pt x="2595820" y="1153720"/>
                </a:lnTo>
                <a:lnTo>
                  <a:pt x="2576292" y="1179620"/>
                </a:lnTo>
                <a:lnTo>
                  <a:pt x="2554475" y="1204181"/>
                </a:lnTo>
                <a:lnTo>
                  <a:pt x="2530391" y="1227255"/>
                </a:lnTo>
                <a:lnTo>
                  <a:pt x="2504057" y="1248695"/>
                </a:lnTo>
                <a:lnTo>
                  <a:pt x="2483082" y="1263436"/>
                </a:lnTo>
                <a:lnTo>
                  <a:pt x="2461271" y="1276837"/>
                </a:lnTo>
                <a:lnTo>
                  <a:pt x="2438693" y="1288874"/>
                </a:lnTo>
                <a:lnTo>
                  <a:pt x="2415418" y="1299518"/>
                </a:lnTo>
                <a:lnTo>
                  <a:pt x="2391515" y="1308743"/>
                </a:lnTo>
                <a:lnTo>
                  <a:pt x="2367052" y="1316523"/>
                </a:lnTo>
                <a:lnTo>
                  <a:pt x="2342099" y="1322832"/>
                </a:lnTo>
                <a:lnTo>
                  <a:pt x="2316725" y="1327642"/>
                </a:lnTo>
                <a:lnTo>
                  <a:pt x="2308731" y="1328832"/>
                </a:lnTo>
                <a:lnTo>
                  <a:pt x="2307305" y="1357357"/>
                </a:lnTo>
                <a:lnTo>
                  <a:pt x="2303582" y="1385228"/>
                </a:lnTo>
                <a:lnTo>
                  <a:pt x="2297654" y="1412355"/>
                </a:lnTo>
                <a:lnTo>
                  <a:pt x="2289615" y="1438650"/>
                </a:lnTo>
                <a:lnTo>
                  <a:pt x="2279557" y="1464024"/>
                </a:lnTo>
                <a:lnTo>
                  <a:pt x="2267572" y="1488388"/>
                </a:lnTo>
                <a:lnTo>
                  <a:pt x="2253752" y="1511654"/>
                </a:lnTo>
                <a:lnTo>
                  <a:pt x="2238191" y="1533733"/>
                </a:lnTo>
                <a:lnTo>
                  <a:pt x="2220979" y="1554536"/>
                </a:lnTo>
                <a:lnTo>
                  <a:pt x="2202210" y="1573974"/>
                </a:lnTo>
                <a:lnTo>
                  <a:pt x="2181976" y="1591959"/>
                </a:lnTo>
                <a:lnTo>
                  <a:pt x="2160370" y="1608401"/>
                </a:lnTo>
                <a:lnTo>
                  <a:pt x="2137484" y="1623212"/>
                </a:lnTo>
                <a:lnTo>
                  <a:pt x="2113409" y="1636304"/>
                </a:lnTo>
                <a:lnTo>
                  <a:pt x="2088240" y="1647586"/>
                </a:lnTo>
                <a:lnTo>
                  <a:pt x="2062067" y="1656972"/>
                </a:lnTo>
                <a:lnTo>
                  <a:pt x="2034984" y="1664371"/>
                </a:lnTo>
                <a:lnTo>
                  <a:pt x="2007082" y="1669695"/>
                </a:lnTo>
                <a:lnTo>
                  <a:pt x="1978455" y="1672856"/>
                </a:lnTo>
                <a:lnTo>
                  <a:pt x="1949194" y="1673764"/>
                </a:lnTo>
                <a:lnTo>
                  <a:pt x="1936230" y="1673436"/>
                </a:lnTo>
                <a:lnTo>
                  <a:pt x="1910467" y="1671422"/>
                </a:lnTo>
                <a:lnTo>
                  <a:pt x="1885007" y="1667616"/>
                </a:lnTo>
                <a:lnTo>
                  <a:pt x="1859946" y="1662044"/>
                </a:lnTo>
                <a:lnTo>
                  <a:pt x="1835382" y="1654728"/>
                </a:lnTo>
                <a:lnTo>
                  <a:pt x="1811410" y="1645694"/>
                </a:lnTo>
                <a:lnTo>
                  <a:pt x="1788128" y="1634966"/>
                </a:lnTo>
                <a:lnTo>
                  <a:pt x="1765633" y="1622567"/>
                </a:lnTo>
                <a:lnTo>
                  <a:pt x="1763139" y="1621059"/>
                </a:lnTo>
                <a:lnTo>
                  <a:pt x="1751917" y="1652636"/>
                </a:lnTo>
                <a:lnTo>
                  <a:pt x="1738343" y="1682741"/>
                </a:lnTo>
                <a:lnTo>
                  <a:pt x="1722550" y="1711303"/>
                </a:lnTo>
                <a:lnTo>
                  <a:pt x="1704671" y="1738253"/>
                </a:lnTo>
                <a:lnTo>
                  <a:pt x="1684840" y="1763520"/>
                </a:lnTo>
                <a:lnTo>
                  <a:pt x="1663191" y="1787033"/>
                </a:lnTo>
                <a:lnTo>
                  <a:pt x="1639857" y="1808723"/>
                </a:lnTo>
                <a:lnTo>
                  <a:pt x="1614972" y="1828520"/>
                </a:lnTo>
                <a:lnTo>
                  <a:pt x="1588669" y="1846354"/>
                </a:lnTo>
                <a:lnTo>
                  <a:pt x="1561082" y="1862153"/>
                </a:lnTo>
                <a:lnTo>
                  <a:pt x="1532345" y="1875848"/>
                </a:lnTo>
                <a:lnTo>
                  <a:pt x="1502590" y="1887369"/>
                </a:lnTo>
                <a:lnTo>
                  <a:pt x="1471952" y="1896646"/>
                </a:lnTo>
                <a:lnTo>
                  <a:pt x="1440564" y="1903607"/>
                </a:lnTo>
                <a:lnTo>
                  <a:pt x="1408559" y="1908184"/>
                </a:lnTo>
                <a:lnTo>
                  <a:pt x="1376072" y="1910306"/>
                </a:lnTo>
                <a:lnTo>
                  <a:pt x="1343235" y="1909903"/>
                </a:lnTo>
                <a:lnTo>
                  <a:pt x="1310182" y="1906904"/>
                </a:lnTo>
                <a:lnTo>
                  <a:pt x="1277047" y="1901240"/>
                </a:lnTo>
                <a:lnTo>
                  <a:pt x="1243963" y="1892839"/>
                </a:lnTo>
                <a:lnTo>
                  <a:pt x="1216659" y="1883743"/>
                </a:lnTo>
                <a:lnTo>
                  <a:pt x="1190197" y="1872878"/>
                </a:lnTo>
                <a:lnTo>
                  <a:pt x="1164656" y="1860303"/>
                </a:lnTo>
                <a:lnTo>
                  <a:pt x="1140118" y="1846077"/>
                </a:lnTo>
                <a:lnTo>
                  <a:pt x="1116662" y="1830260"/>
                </a:lnTo>
                <a:lnTo>
                  <a:pt x="1094368" y="1812912"/>
                </a:lnTo>
                <a:lnTo>
                  <a:pt x="1073315" y="1794091"/>
                </a:lnTo>
                <a:lnTo>
                  <a:pt x="1053585" y="1773858"/>
                </a:lnTo>
                <a:lnTo>
                  <a:pt x="1035257" y="1752271"/>
                </a:lnTo>
                <a:lnTo>
                  <a:pt x="1018411" y="1729390"/>
                </a:lnTo>
                <a:lnTo>
                  <a:pt x="984141" y="1747756"/>
                </a:lnTo>
                <a:lnTo>
                  <a:pt x="949030" y="1763106"/>
                </a:lnTo>
                <a:lnTo>
                  <a:pt x="913248" y="1775480"/>
                </a:lnTo>
                <a:lnTo>
                  <a:pt x="876962" y="1784919"/>
                </a:lnTo>
                <a:lnTo>
                  <a:pt x="840340" y="1791463"/>
                </a:lnTo>
                <a:lnTo>
                  <a:pt x="803552" y="1795155"/>
                </a:lnTo>
                <a:lnTo>
                  <a:pt x="766764" y="1796034"/>
                </a:lnTo>
                <a:lnTo>
                  <a:pt x="730146" y="1794142"/>
                </a:lnTo>
                <a:lnTo>
                  <a:pt x="693865" y="1789519"/>
                </a:lnTo>
                <a:lnTo>
                  <a:pt x="658090" y="1782206"/>
                </a:lnTo>
                <a:lnTo>
                  <a:pt x="622989" y="1772245"/>
                </a:lnTo>
                <a:lnTo>
                  <a:pt x="588729" y="1759675"/>
                </a:lnTo>
                <a:lnTo>
                  <a:pt x="555480" y="1744538"/>
                </a:lnTo>
                <a:lnTo>
                  <a:pt x="523409" y="1726875"/>
                </a:lnTo>
                <a:lnTo>
                  <a:pt x="492685" y="1706727"/>
                </a:lnTo>
                <a:lnTo>
                  <a:pt x="463475" y="1684134"/>
                </a:lnTo>
                <a:lnTo>
                  <a:pt x="435949" y="1659137"/>
                </a:lnTo>
                <a:lnTo>
                  <a:pt x="410273" y="1631777"/>
                </a:lnTo>
                <a:lnTo>
                  <a:pt x="386617" y="1602095"/>
                </a:lnTo>
                <a:lnTo>
                  <a:pt x="365149" y="1570132"/>
                </a:lnTo>
                <a:lnTo>
                  <a:pt x="360120" y="1561750"/>
                </a:lnTo>
                <a:lnTo>
                  <a:pt x="338116" y="1563379"/>
                </a:lnTo>
                <a:lnTo>
                  <a:pt x="316397" y="1563277"/>
                </a:lnTo>
                <a:lnTo>
                  <a:pt x="295040" y="1561501"/>
                </a:lnTo>
                <a:lnTo>
                  <a:pt x="274121" y="1558111"/>
                </a:lnTo>
                <a:lnTo>
                  <a:pt x="253718" y="1553166"/>
                </a:lnTo>
                <a:lnTo>
                  <a:pt x="233908" y="1546724"/>
                </a:lnTo>
                <a:lnTo>
                  <a:pt x="214766" y="1538845"/>
                </a:lnTo>
                <a:lnTo>
                  <a:pt x="196370" y="1529588"/>
                </a:lnTo>
                <a:lnTo>
                  <a:pt x="178797" y="1519010"/>
                </a:lnTo>
                <a:lnTo>
                  <a:pt x="162123" y="1507172"/>
                </a:lnTo>
                <a:lnTo>
                  <a:pt x="146426" y="1494132"/>
                </a:lnTo>
                <a:lnTo>
                  <a:pt x="131782" y="1479948"/>
                </a:lnTo>
                <a:lnTo>
                  <a:pt x="118268" y="1464680"/>
                </a:lnTo>
                <a:lnTo>
                  <a:pt x="105960" y="1448387"/>
                </a:lnTo>
                <a:lnTo>
                  <a:pt x="94936" y="1431127"/>
                </a:lnTo>
                <a:lnTo>
                  <a:pt x="85273" y="1412959"/>
                </a:lnTo>
                <a:lnTo>
                  <a:pt x="77047" y="1393943"/>
                </a:lnTo>
                <a:lnTo>
                  <a:pt x="70334" y="1374136"/>
                </a:lnTo>
                <a:lnTo>
                  <a:pt x="65213" y="1353598"/>
                </a:lnTo>
                <a:lnTo>
                  <a:pt x="61759" y="1332388"/>
                </a:lnTo>
                <a:lnTo>
                  <a:pt x="59970" y="1306805"/>
                </a:lnTo>
                <a:lnTo>
                  <a:pt x="60042" y="1294063"/>
                </a:lnTo>
                <a:lnTo>
                  <a:pt x="62084" y="1268786"/>
                </a:lnTo>
                <a:lnTo>
                  <a:pt x="66607" y="1243926"/>
                </a:lnTo>
                <a:lnTo>
                  <a:pt x="73555" y="1219654"/>
                </a:lnTo>
                <a:lnTo>
                  <a:pt x="82869" y="1196140"/>
                </a:lnTo>
                <a:lnTo>
                  <a:pt x="94491" y="1173557"/>
                </a:lnTo>
                <a:lnTo>
                  <a:pt x="108363" y="1152073"/>
                </a:lnTo>
                <a:lnTo>
                  <a:pt x="124428" y="1131860"/>
                </a:lnTo>
                <a:lnTo>
                  <a:pt x="132485" y="1123092"/>
                </a:lnTo>
                <a:lnTo>
                  <a:pt x="113972" y="1111458"/>
                </a:lnTo>
                <a:lnTo>
                  <a:pt x="96756" y="1098599"/>
                </a:lnTo>
                <a:lnTo>
                  <a:pt x="80860" y="1084610"/>
                </a:lnTo>
                <a:lnTo>
                  <a:pt x="66311" y="1069583"/>
                </a:lnTo>
                <a:lnTo>
                  <a:pt x="53132" y="1053609"/>
                </a:lnTo>
                <a:lnTo>
                  <a:pt x="41348" y="1036783"/>
                </a:lnTo>
                <a:lnTo>
                  <a:pt x="30984" y="1019197"/>
                </a:lnTo>
                <a:lnTo>
                  <a:pt x="22065" y="1000943"/>
                </a:lnTo>
                <a:lnTo>
                  <a:pt x="14615" y="982114"/>
                </a:lnTo>
                <a:lnTo>
                  <a:pt x="8658" y="962802"/>
                </a:lnTo>
                <a:lnTo>
                  <a:pt x="4221" y="943102"/>
                </a:lnTo>
                <a:lnTo>
                  <a:pt x="1326" y="923104"/>
                </a:lnTo>
                <a:lnTo>
                  <a:pt x="0" y="902902"/>
                </a:lnTo>
                <a:lnTo>
                  <a:pt x="266" y="882588"/>
                </a:lnTo>
                <a:lnTo>
                  <a:pt x="2149" y="862256"/>
                </a:lnTo>
                <a:lnTo>
                  <a:pt x="5674" y="841998"/>
                </a:lnTo>
                <a:lnTo>
                  <a:pt x="10866" y="821906"/>
                </a:lnTo>
                <a:lnTo>
                  <a:pt x="17749" y="802073"/>
                </a:lnTo>
                <a:lnTo>
                  <a:pt x="26349" y="782592"/>
                </a:lnTo>
                <a:lnTo>
                  <a:pt x="36689" y="763555"/>
                </a:lnTo>
                <a:lnTo>
                  <a:pt x="51389" y="741536"/>
                </a:lnTo>
                <a:lnTo>
                  <a:pt x="68095" y="721253"/>
                </a:lnTo>
                <a:lnTo>
                  <a:pt x="86641" y="702811"/>
                </a:lnTo>
                <a:lnTo>
                  <a:pt x="106865" y="686310"/>
                </a:lnTo>
                <a:lnTo>
                  <a:pt x="128604" y="671855"/>
                </a:lnTo>
                <a:lnTo>
                  <a:pt x="151693" y="659547"/>
                </a:lnTo>
                <a:lnTo>
                  <a:pt x="175971" y="649490"/>
                </a:lnTo>
                <a:lnTo>
                  <a:pt x="201272" y="641786"/>
                </a:lnTo>
                <a:lnTo>
                  <a:pt x="227435" y="636537"/>
                </a:lnTo>
                <a:lnTo>
                  <a:pt x="240409" y="634904"/>
                </a:lnTo>
                <a:lnTo>
                  <a:pt x="242657" y="629062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7460" y="3433826"/>
            <a:ext cx="156209" cy="35940"/>
          </a:xfrm>
          <a:custGeom>
            <a:avLst/>
            <a:gdLst/>
            <a:ahLst/>
            <a:cxnLst/>
            <a:rect l="l" t="t" r="r" b="b"/>
            <a:pathLst>
              <a:path w="156209" h="35940">
                <a:moveTo>
                  <a:pt x="156209" y="35178"/>
                </a:moveTo>
                <a:lnTo>
                  <a:pt x="143407" y="35860"/>
                </a:lnTo>
                <a:lnTo>
                  <a:pt x="130625" y="35940"/>
                </a:lnTo>
                <a:lnTo>
                  <a:pt x="117886" y="35422"/>
                </a:lnTo>
                <a:lnTo>
                  <a:pt x="105210" y="34311"/>
                </a:lnTo>
                <a:lnTo>
                  <a:pt x="92618" y="32614"/>
                </a:lnTo>
                <a:lnTo>
                  <a:pt x="80132" y="30335"/>
                </a:lnTo>
                <a:lnTo>
                  <a:pt x="67772" y="27479"/>
                </a:lnTo>
                <a:lnTo>
                  <a:pt x="55559" y="24052"/>
                </a:lnTo>
                <a:lnTo>
                  <a:pt x="43516" y="20058"/>
                </a:lnTo>
                <a:lnTo>
                  <a:pt x="31662" y="15502"/>
                </a:lnTo>
                <a:lnTo>
                  <a:pt x="20018" y="10391"/>
                </a:lnTo>
                <a:lnTo>
                  <a:pt x="8607" y="4728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3152" y="3854577"/>
            <a:ext cx="68338" cy="16891"/>
          </a:xfrm>
          <a:custGeom>
            <a:avLst/>
            <a:gdLst/>
            <a:ahLst/>
            <a:cxnLst/>
            <a:rect l="l" t="t" r="r" b="b"/>
            <a:pathLst>
              <a:path w="68338" h="16891">
                <a:moveTo>
                  <a:pt x="68338" y="0"/>
                </a:moveTo>
                <a:lnTo>
                  <a:pt x="56375" y="4320"/>
                </a:lnTo>
                <a:lnTo>
                  <a:pt x="44226" y="8075"/>
                </a:lnTo>
                <a:lnTo>
                  <a:pt x="31913" y="11269"/>
                </a:lnTo>
                <a:lnTo>
                  <a:pt x="19455" y="13905"/>
                </a:lnTo>
                <a:lnTo>
                  <a:pt x="6874" y="15989"/>
                </a:lnTo>
                <a:lnTo>
                  <a:pt x="0" y="16891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9255" y="3962907"/>
            <a:ext cx="41147" cy="76835"/>
          </a:xfrm>
          <a:custGeom>
            <a:avLst/>
            <a:gdLst/>
            <a:ahLst/>
            <a:cxnLst/>
            <a:rect l="l" t="t" r="r" b="b"/>
            <a:pathLst>
              <a:path w="41147" h="76835">
                <a:moveTo>
                  <a:pt x="41147" y="76835"/>
                </a:moveTo>
                <a:lnTo>
                  <a:pt x="34102" y="66183"/>
                </a:lnTo>
                <a:lnTo>
                  <a:pt x="27402" y="55331"/>
                </a:lnTo>
                <a:lnTo>
                  <a:pt x="21057" y="44287"/>
                </a:lnTo>
                <a:lnTo>
                  <a:pt x="15073" y="33061"/>
                </a:lnTo>
                <a:lnTo>
                  <a:pt x="9457" y="21662"/>
                </a:lnTo>
                <a:lnTo>
                  <a:pt x="4215" y="10101"/>
                </a:lnTo>
                <a:lnTo>
                  <a:pt x="0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5512" y="3847973"/>
            <a:ext cx="16382" cy="84454"/>
          </a:xfrm>
          <a:custGeom>
            <a:avLst/>
            <a:gdLst/>
            <a:ahLst/>
            <a:cxnLst/>
            <a:rect l="l" t="t" r="r" b="b"/>
            <a:pathLst>
              <a:path w="16382" h="84454">
                <a:moveTo>
                  <a:pt x="16382" y="0"/>
                </a:moveTo>
                <a:lnTo>
                  <a:pt x="15115" y="12677"/>
                </a:lnTo>
                <a:lnTo>
                  <a:pt x="13448" y="25286"/>
                </a:lnTo>
                <a:lnTo>
                  <a:pt x="11383" y="37824"/>
                </a:lnTo>
                <a:lnTo>
                  <a:pt x="8920" y="50287"/>
                </a:lnTo>
                <a:lnTo>
                  <a:pt x="6057" y="62675"/>
                </a:lnTo>
                <a:lnTo>
                  <a:pt x="2797" y="74983"/>
                </a:lnTo>
                <a:lnTo>
                  <a:pt x="0" y="84454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8920" y="3326511"/>
            <a:ext cx="200406" cy="315468"/>
          </a:xfrm>
          <a:custGeom>
            <a:avLst/>
            <a:gdLst/>
            <a:ahLst/>
            <a:cxnLst/>
            <a:rect l="l" t="t" r="r" b="b"/>
            <a:pathLst>
              <a:path w="200406" h="315467">
                <a:moveTo>
                  <a:pt x="0" y="0"/>
                </a:moveTo>
                <a:lnTo>
                  <a:pt x="18189" y="9275"/>
                </a:lnTo>
                <a:lnTo>
                  <a:pt x="35669" y="19473"/>
                </a:lnTo>
                <a:lnTo>
                  <a:pt x="52416" y="30553"/>
                </a:lnTo>
                <a:lnTo>
                  <a:pt x="68403" y="42476"/>
                </a:lnTo>
                <a:lnTo>
                  <a:pt x="83605" y="55203"/>
                </a:lnTo>
                <a:lnTo>
                  <a:pt x="97998" y="68693"/>
                </a:lnTo>
                <a:lnTo>
                  <a:pt x="111556" y="82906"/>
                </a:lnTo>
                <a:lnTo>
                  <a:pt x="124254" y="97804"/>
                </a:lnTo>
                <a:lnTo>
                  <a:pt x="136067" y="113346"/>
                </a:lnTo>
                <a:lnTo>
                  <a:pt x="146970" y="129492"/>
                </a:lnTo>
                <a:lnTo>
                  <a:pt x="156938" y="146203"/>
                </a:lnTo>
                <a:lnTo>
                  <a:pt x="165945" y="163439"/>
                </a:lnTo>
                <a:lnTo>
                  <a:pt x="173966" y="181161"/>
                </a:lnTo>
                <a:lnTo>
                  <a:pt x="180977" y="199328"/>
                </a:lnTo>
                <a:lnTo>
                  <a:pt x="186951" y="217902"/>
                </a:lnTo>
                <a:lnTo>
                  <a:pt x="191865" y="236841"/>
                </a:lnTo>
                <a:lnTo>
                  <a:pt x="195692" y="256107"/>
                </a:lnTo>
                <a:lnTo>
                  <a:pt x="198408" y="275660"/>
                </a:lnTo>
                <a:lnTo>
                  <a:pt x="199988" y="295460"/>
                </a:lnTo>
                <a:lnTo>
                  <a:pt x="200406" y="315468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2460" y="2990596"/>
            <a:ext cx="89280" cy="118237"/>
          </a:xfrm>
          <a:custGeom>
            <a:avLst/>
            <a:gdLst/>
            <a:ahLst/>
            <a:cxnLst/>
            <a:rect l="l" t="t" r="r" b="b"/>
            <a:pathLst>
              <a:path w="89280" h="118237">
                <a:moveTo>
                  <a:pt x="89280" y="0"/>
                </a:moveTo>
                <a:lnTo>
                  <a:pt x="83920" y="11610"/>
                </a:lnTo>
                <a:lnTo>
                  <a:pt x="78098" y="22984"/>
                </a:lnTo>
                <a:lnTo>
                  <a:pt x="71825" y="34109"/>
                </a:lnTo>
                <a:lnTo>
                  <a:pt x="65111" y="44973"/>
                </a:lnTo>
                <a:lnTo>
                  <a:pt x="57964" y="55563"/>
                </a:lnTo>
                <a:lnTo>
                  <a:pt x="50396" y="65866"/>
                </a:lnTo>
                <a:lnTo>
                  <a:pt x="42415" y="75871"/>
                </a:lnTo>
                <a:lnTo>
                  <a:pt x="34030" y="85564"/>
                </a:lnTo>
                <a:lnTo>
                  <a:pt x="25252" y="94934"/>
                </a:lnTo>
                <a:lnTo>
                  <a:pt x="16090" y="103967"/>
                </a:lnTo>
                <a:lnTo>
                  <a:pt x="6554" y="112652"/>
                </a:lnTo>
                <a:lnTo>
                  <a:pt x="0" y="118237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7492" y="2551811"/>
            <a:ext cx="4847" cy="55752"/>
          </a:xfrm>
          <a:custGeom>
            <a:avLst/>
            <a:gdLst/>
            <a:ahLst/>
            <a:cxnLst/>
            <a:rect l="l" t="t" r="r" b="b"/>
            <a:pathLst>
              <a:path w="4847" h="55752">
                <a:moveTo>
                  <a:pt x="0" y="0"/>
                </a:moveTo>
                <a:lnTo>
                  <a:pt x="2056" y="12563"/>
                </a:lnTo>
                <a:lnTo>
                  <a:pt x="3556" y="25187"/>
                </a:lnTo>
                <a:lnTo>
                  <a:pt x="4489" y="37853"/>
                </a:lnTo>
                <a:lnTo>
                  <a:pt x="4847" y="50545"/>
                </a:lnTo>
                <a:lnTo>
                  <a:pt x="4825" y="5575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7389" y="2415413"/>
            <a:ext cx="45719" cy="71247"/>
          </a:xfrm>
          <a:custGeom>
            <a:avLst/>
            <a:gdLst/>
            <a:ahLst/>
            <a:cxnLst/>
            <a:rect l="l" t="t" r="r" b="b"/>
            <a:pathLst>
              <a:path w="45719" h="71247">
                <a:moveTo>
                  <a:pt x="0" y="71247"/>
                </a:moveTo>
                <a:lnTo>
                  <a:pt x="5505" y="59766"/>
                </a:lnTo>
                <a:lnTo>
                  <a:pt x="11501" y="48541"/>
                </a:lnTo>
                <a:lnTo>
                  <a:pt x="17978" y="37587"/>
                </a:lnTo>
                <a:lnTo>
                  <a:pt x="24930" y="26920"/>
                </a:lnTo>
                <a:lnTo>
                  <a:pt x="32348" y="16554"/>
                </a:lnTo>
                <a:lnTo>
                  <a:pt x="40225" y="6506"/>
                </a:lnTo>
                <a:lnTo>
                  <a:pt x="45719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9652" y="2459101"/>
            <a:ext cx="22098" cy="61468"/>
          </a:xfrm>
          <a:custGeom>
            <a:avLst/>
            <a:gdLst/>
            <a:ahLst/>
            <a:cxnLst/>
            <a:rect l="l" t="t" r="r" b="b"/>
            <a:pathLst>
              <a:path w="22098" h="61468">
                <a:moveTo>
                  <a:pt x="0" y="61468"/>
                </a:moveTo>
                <a:lnTo>
                  <a:pt x="3054" y="49111"/>
                </a:lnTo>
                <a:lnTo>
                  <a:pt x="6726" y="36938"/>
                </a:lnTo>
                <a:lnTo>
                  <a:pt x="10998" y="24961"/>
                </a:lnTo>
                <a:lnTo>
                  <a:pt x="15854" y="13190"/>
                </a:lnTo>
                <a:lnTo>
                  <a:pt x="21275" y="1636"/>
                </a:lnTo>
                <a:lnTo>
                  <a:pt x="22098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47622" y="2541397"/>
            <a:ext cx="80136" cy="59562"/>
          </a:xfrm>
          <a:custGeom>
            <a:avLst/>
            <a:gdLst/>
            <a:ahLst/>
            <a:cxnLst/>
            <a:rect l="l" t="t" r="r" b="b"/>
            <a:pathLst>
              <a:path w="80136" h="59562">
                <a:moveTo>
                  <a:pt x="0" y="0"/>
                </a:moveTo>
                <a:lnTo>
                  <a:pt x="10991" y="6513"/>
                </a:lnTo>
                <a:lnTo>
                  <a:pt x="21765" y="13351"/>
                </a:lnTo>
                <a:lnTo>
                  <a:pt x="32314" y="20507"/>
                </a:lnTo>
                <a:lnTo>
                  <a:pt x="42629" y="27972"/>
                </a:lnTo>
                <a:lnTo>
                  <a:pt x="52704" y="35738"/>
                </a:lnTo>
                <a:lnTo>
                  <a:pt x="62530" y="43798"/>
                </a:lnTo>
                <a:lnTo>
                  <a:pt x="72099" y="52144"/>
                </a:lnTo>
                <a:lnTo>
                  <a:pt x="80136" y="5956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4775" y="2947162"/>
            <a:ext cx="13995" cy="62611"/>
          </a:xfrm>
          <a:custGeom>
            <a:avLst/>
            <a:gdLst/>
            <a:ahLst/>
            <a:cxnLst/>
            <a:rect l="l" t="t" r="r" b="b"/>
            <a:pathLst>
              <a:path w="13995" h="62611">
                <a:moveTo>
                  <a:pt x="13995" y="62611"/>
                </a:moveTo>
                <a:lnTo>
                  <a:pt x="10421" y="50410"/>
                </a:lnTo>
                <a:lnTo>
                  <a:pt x="7243" y="38102"/>
                </a:lnTo>
                <a:lnTo>
                  <a:pt x="4461" y="25698"/>
                </a:lnTo>
                <a:lnTo>
                  <a:pt x="2077" y="13210"/>
                </a:lnTo>
                <a:lnTo>
                  <a:pt x="91" y="650"/>
                </a:lnTo>
                <a:lnTo>
                  <a:pt x="0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2784" y="4223960"/>
            <a:ext cx="901764" cy="721081"/>
          </a:xfrm>
          <a:custGeom>
            <a:avLst/>
            <a:gdLst/>
            <a:ahLst/>
            <a:cxnLst/>
            <a:rect l="l" t="t" r="r" b="b"/>
            <a:pathLst>
              <a:path w="901764" h="721081">
                <a:moveTo>
                  <a:pt x="876328" y="245042"/>
                </a:moveTo>
                <a:lnTo>
                  <a:pt x="877598" y="239581"/>
                </a:lnTo>
                <a:lnTo>
                  <a:pt x="879311" y="231688"/>
                </a:lnTo>
                <a:lnTo>
                  <a:pt x="881089" y="218377"/>
                </a:lnTo>
                <a:lnTo>
                  <a:pt x="881510" y="205168"/>
                </a:lnTo>
                <a:lnTo>
                  <a:pt x="880627" y="192162"/>
                </a:lnTo>
                <a:lnTo>
                  <a:pt x="878491" y="179456"/>
                </a:lnTo>
                <a:lnTo>
                  <a:pt x="875155" y="167149"/>
                </a:lnTo>
                <a:lnTo>
                  <a:pt x="870669" y="155340"/>
                </a:lnTo>
                <a:lnTo>
                  <a:pt x="865085" y="144127"/>
                </a:lnTo>
                <a:lnTo>
                  <a:pt x="858456" y="133608"/>
                </a:lnTo>
                <a:lnTo>
                  <a:pt x="850833" y="123884"/>
                </a:lnTo>
                <a:lnTo>
                  <a:pt x="842268" y="115051"/>
                </a:lnTo>
                <a:lnTo>
                  <a:pt x="832812" y="107208"/>
                </a:lnTo>
                <a:lnTo>
                  <a:pt x="822518" y="100455"/>
                </a:lnTo>
                <a:lnTo>
                  <a:pt x="811436" y="94890"/>
                </a:lnTo>
                <a:lnTo>
                  <a:pt x="799620" y="90610"/>
                </a:lnTo>
                <a:lnTo>
                  <a:pt x="797574" y="80864"/>
                </a:lnTo>
                <a:lnTo>
                  <a:pt x="793649" y="68376"/>
                </a:lnTo>
                <a:lnTo>
                  <a:pt x="788403" y="56527"/>
                </a:lnTo>
                <a:lnTo>
                  <a:pt x="781894" y="45445"/>
                </a:lnTo>
                <a:lnTo>
                  <a:pt x="774183" y="35258"/>
                </a:lnTo>
                <a:lnTo>
                  <a:pt x="765330" y="26094"/>
                </a:lnTo>
                <a:lnTo>
                  <a:pt x="751930" y="15659"/>
                </a:lnTo>
                <a:lnTo>
                  <a:pt x="741230" y="9594"/>
                </a:lnTo>
                <a:lnTo>
                  <a:pt x="730105" y="5021"/>
                </a:lnTo>
                <a:lnTo>
                  <a:pt x="718678" y="1929"/>
                </a:lnTo>
                <a:lnTo>
                  <a:pt x="707072" y="306"/>
                </a:lnTo>
                <a:lnTo>
                  <a:pt x="695413" y="142"/>
                </a:lnTo>
                <a:lnTo>
                  <a:pt x="683824" y="1426"/>
                </a:lnTo>
                <a:lnTo>
                  <a:pt x="672429" y="4146"/>
                </a:lnTo>
                <a:lnTo>
                  <a:pt x="661352" y="8293"/>
                </a:lnTo>
                <a:lnTo>
                  <a:pt x="650718" y="13855"/>
                </a:lnTo>
                <a:lnTo>
                  <a:pt x="640649" y="20821"/>
                </a:lnTo>
                <a:lnTo>
                  <a:pt x="631272" y="29180"/>
                </a:lnTo>
                <a:lnTo>
                  <a:pt x="622709" y="38921"/>
                </a:lnTo>
                <a:lnTo>
                  <a:pt x="619871" y="35092"/>
                </a:lnTo>
                <a:lnTo>
                  <a:pt x="611276" y="25427"/>
                </a:lnTo>
                <a:lnTo>
                  <a:pt x="601605" y="17139"/>
                </a:lnTo>
                <a:lnTo>
                  <a:pt x="590959" y="10346"/>
                </a:lnTo>
                <a:lnTo>
                  <a:pt x="578410" y="4735"/>
                </a:lnTo>
                <a:lnTo>
                  <a:pt x="566798" y="1512"/>
                </a:lnTo>
                <a:lnTo>
                  <a:pt x="555093" y="0"/>
                </a:lnTo>
                <a:lnTo>
                  <a:pt x="543438" y="146"/>
                </a:lnTo>
                <a:lnTo>
                  <a:pt x="531972" y="1899"/>
                </a:lnTo>
                <a:lnTo>
                  <a:pt x="520838" y="5207"/>
                </a:lnTo>
                <a:lnTo>
                  <a:pt x="510177" y="10018"/>
                </a:lnTo>
                <a:lnTo>
                  <a:pt x="500130" y="16280"/>
                </a:lnTo>
                <a:lnTo>
                  <a:pt x="490839" y="23941"/>
                </a:lnTo>
                <a:lnTo>
                  <a:pt x="482444" y="32949"/>
                </a:lnTo>
                <a:lnTo>
                  <a:pt x="475088" y="43251"/>
                </a:lnTo>
                <a:lnTo>
                  <a:pt x="468912" y="54796"/>
                </a:lnTo>
                <a:lnTo>
                  <a:pt x="463325" y="49212"/>
                </a:lnTo>
                <a:lnTo>
                  <a:pt x="453556" y="41026"/>
                </a:lnTo>
                <a:lnTo>
                  <a:pt x="443004" y="34095"/>
                </a:lnTo>
                <a:lnTo>
                  <a:pt x="434039" y="29448"/>
                </a:lnTo>
                <a:lnTo>
                  <a:pt x="422669" y="24989"/>
                </a:lnTo>
                <a:lnTo>
                  <a:pt x="411113" y="21945"/>
                </a:lnTo>
                <a:lnTo>
                  <a:pt x="399466" y="20286"/>
                </a:lnTo>
                <a:lnTo>
                  <a:pt x="387824" y="19979"/>
                </a:lnTo>
                <a:lnTo>
                  <a:pt x="376283" y="20992"/>
                </a:lnTo>
                <a:lnTo>
                  <a:pt x="364936" y="23294"/>
                </a:lnTo>
                <a:lnTo>
                  <a:pt x="353880" y="26852"/>
                </a:lnTo>
                <a:lnTo>
                  <a:pt x="343210" y="31635"/>
                </a:lnTo>
                <a:lnTo>
                  <a:pt x="333022" y="37610"/>
                </a:lnTo>
                <a:lnTo>
                  <a:pt x="323410" y="44747"/>
                </a:lnTo>
                <a:lnTo>
                  <a:pt x="314470" y="53012"/>
                </a:lnTo>
                <a:lnTo>
                  <a:pt x="306298" y="62374"/>
                </a:lnTo>
                <a:lnTo>
                  <a:pt x="298988" y="72801"/>
                </a:lnTo>
                <a:lnTo>
                  <a:pt x="292636" y="84260"/>
                </a:lnTo>
                <a:lnTo>
                  <a:pt x="287587" y="81201"/>
                </a:lnTo>
                <a:lnTo>
                  <a:pt x="276218" y="75324"/>
                </a:lnTo>
                <a:lnTo>
                  <a:pt x="264463" y="70588"/>
                </a:lnTo>
                <a:lnTo>
                  <a:pt x="252395" y="67011"/>
                </a:lnTo>
                <a:lnTo>
                  <a:pt x="240088" y="64613"/>
                </a:lnTo>
                <a:lnTo>
                  <a:pt x="227615" y="63416"/>
                </a:lnTo>
                <a:lnTo>
                  <a:pt x="215049" y="63439"/>
                </a:lnTo>
                <a:lnTo>
                  <a:pt x="202466" y="64702"/>
                </a:lnTo>
                <a:lnTo>
                  <a:pt x="195099" y="66010"/>
                </a:lnTo>
                <a:lnTo>
                  <a:pt x="182459" y="69286"/>
                </a:lnTo>
                <a:lnTo>
                  <a:pt x="170339" y="73739"/>
                </a:lnTo>
                <a:lnTo>
                  <a:pt x="158783" y="79303"/>
                </a:lnTo>
                <a:lnTo>
                  <a:pt x="147837" y="85913"/>
                </a:lnTo>
                <a:lnTo>
                  <a:pt x="137547" y="93504"/>
                </a:lnTo>
                <a:lnTo>
                  <a:pt x="127960" y="102010"/>
                </a:lnTo>
                <a:lnTo>
                  <a:pt x="119120" y="111367"/>
                </a:lnTo>
                <a:lnTo>
                  <a:pt x="111075" y="121507"/>
                </a:lnTo>
                <a:lnTo>
                  <a:pt x="103868" y="132367"/>
                </a:lnTo>
                <a:lnTo>
                  <a:pt x="97548" y="143881"/>
                </a:lnTo>
                <a:lnTo>
                  <a:pt x="92158" y="155984"/>
                </a:lnTo>
                <a:lnTo>
                  <a:pt x="87746" y="168609"/>
                </a:lnTo>
                <a:lnTo>
                  <a:pt x="84356" y="181693"/>
                </a:lnTo>
                <a:lnTo>
                  <a:pt x="82035" y="195168"/>
                </a:lnTo>
                <a:lnTo>
                  <a:pt x="80828" y="208971"/>
                </a:lnTo>
                <a:lnTo>
                  <a:pt x="80782" y="223035"/>
                </a:lnTo>
                <a:lnTo>
                  <a:pt x="81943" y="237295"/>
                </a:lnTo>
                <a:lnTo>
                  <a:pt x="81181" y="239581"/>
                </a:lnTo>
                <a:lnTo>
                  <a:pt x="73081" y="240886"/>
                </a:lnTo>
                <a:lnTo>
                  <a:pt x="60694" y="244538"/>
                </a:lnTo>
                <a:lnTo>
                  <a:pt x="49000" y="250029"/>
                </a:lnTo>
                <a:lnTo>
                  <a:pt x="38159" y="257245"/>
                </a:lnTo>
                <a:lnTo>
                  <a:pt x="28330" y="266072"/>
                </a:lnTo>
                <a:lnTo>
                  <a:pt x="19673" y="276394"/>
                </a:lnTo>
                <a:lnTo>
                  <a:pt x="12347" y="288095"/>
                </a:lnTo>
                <a:lnTo>
                  <a:pt x="9369" y="294123"/>
                </a:lnTo>
                <a:lnTo>
                  <a:pt x="4858" y="305890"/>
                </a:lnTo>
                <a:lnTo>
                  <a:pt x="1815" y="317958"/>
                </a:lnTo>
                <a:lnTo>
                  <a:pt x="207" y="330186"/>
                </a:lnTo>
                <a:lnTo>
                  <a:pt x="0" y="342430"/>
                </a:lnTo>
                <a:lnTo>
                  <a:pt x="1160" y="354548"/>
                </a:lnTo>
                <a:lnTo>
                  <a:pt x="3653" y="366397"/>
                </a:lnTo>
                <a:lnTo>
                  <a:pt x="7447" y="377835"/>
                </a:lnTo>
                <a:lnTo>
                  <a:pt x="12507" y="388719"/>
                </a:lnTo>
                <a:lnTo>
                  <a:pt x="18799" y="398905"/>
                </a:lnTo>
                <a:lnTo>
                  <a:pt x="26289" y="408253"/>
                </a:lnTo>
                <a:lnTo>
                  <a:pt x="34945" y="416618"/>
                </a:lnTo>
                <a:lnTo>
                  <a:pt x="44732" y="423858"/>
                </a:lnTo>
                <a:lnTo>
                  <a:pt x="39579" y="430379"/>
                </a:lnTo>
                <a:lnTo>
                  <a:pt x="32870" y="441020"/>
                </a:lnTo>
                <a:lnTo>
                  <a:pt x="27532" y="452439"/>
                </a:lnTo>
                <a:lnTo>
                  <a:pt x="23612" y="464484"/>
                </a:lnTo>
                <a:lnTo>
                  <a:pt x="21160" y="477002"/>
                </a:lnTo>
                <a:lnTo>
                  <a:pt x="20225" y="489843"/>
                </a:lnTo>
                <a:lnTo>
                  <a:pt x="20856" y="502852"/>
                </a:lnTo>
                <a:lnTo>
                  <a:pt x="23836" y="518914"/>
                </a:lnTo>
                <a:lnTo>
                  <a:pt x="28311" y="532092"/>
                </a:lnTo>
                <a:lnTo>
                  <a:pt x="34365" y="544251"/>
                </a:lnTo>
                <a:lnTo>
                  <a:pt x="41848" y="555261"/>
                </a:lnTo>
                <a:lnTo>
                  <a:pt x="50611" y="564994"/>
                </a:lnTo>
                <a:lnTo>
                  <a:pt x="60504" y="573320"/>
                </a:lnTo>
                <a:lnTo>
                  <a:pt x="71379" y="580111"/>
                </a:lnTo>
                <a:lnTo>
                  <a:pt x="83084" y="585238"/>
                </a:lnTo>
                <a:lnTo>
                  <a:pt x="95471" y="588571"/>
                </a:lnTo>
                <a:lnTo>
                  <a:pt x="108391" y="589981"/>
                </a:lnTo>
                <a:lnTo>
                  <a:pt x="121694" y="589339"/>
                </a:lnTo>
                <a:lnTo>
                  <a:pt x="123345" y="592514"/>
                </a:lnTo>
                <a:lnTo>
                  <a:pt x="130610" y="604586"/>
                </a:lnTo>
                <a:lnTo>
                  <a:pt x="138615" y="615796"/>
                </a:lnTo>
                <a:lnTo>
                  <a:pt x="147303" y="626129"/>
                </a:lnTo>
                <a:lnTo>
                  <a:pt x="156617" y="635571"/>
                </a:lnTo>
                <a:lnTo>
                  <a:pt x="166499" y="644104"/>
                </a:lnTo>
                <a:lnTo>
                  <a:pt x="176893" y="651715"/>
                </a:lnTo>
                <a:lnTo>
                  <a:pt x="187742" y="658387"/>
                </a:lnTo>
                <a:lnTo>
                  <a:pt x="198990" y="664106"/>
                </a:lnTo>
                <a:lnTo>
                  <a:pt x="210579" y="668855"/>
                </a:lnTo>
                <a:lnTo>
                  <a:pt x="222452" y="672620"/>
                </a:lnTo>
                <a:lnTo>
                  <a:pt x="234553" y="675384"/>
                </a:lnTo>
                <a:lnTo>
                  <a:pt x="246825" y="677133"/>
                </a:lnTo>
                <a:lnTo>
                  <a:pt x="259211" y="677851"/>
                </a:lnTo>
                <a:lnTo>
                  <a:pt x="271654" y="677522"/>
                </a:lnTo>
                <a:lnTo>
                  <a:pt x="284097" y="676132"/>
                </a:lnTo>
                <a:lnTo>
                  <a:pt x="296483" y="673664"/>
                </a:lnTo>
                <a:lnTo>
                  <a:pt x="308756" y="670104"/>
                </a:lnTo>
                <a:lnTo>
                  <a:pt x="320858" y="665436"/>
                </a:lnTo>
                <a:lnTo>
                  <a:pt x="332734" y="659644"/>
                </a:lnTo>
                <a:lnTo>
                  <a:pt x="344325" y="652712"/>
                </a:lnTo>
                <a:lnTo>
                  <a:pt x="349608" y="660800"/>
                </a:lnTo>
                <a:lnTo>
                  <a:pt x="357661" y="671306"/>
                </a:lnTo>
                <a:lnTo>
                  <a:pt x="366505" y="680946"/>
                </a:lnTo>
                <a:lnTo>
                  <a:pt x="376083" y="689672"/>
                </a:lnTo>
                <a:lnTo>
                  <a:pt x="386333" y="697434"/>
                </a:lnTo>
                <a:lnTo>
                  <a:pt x="397196" y="704181"/>
                </a:lnTo>
                <a:lnTo>
                  <a:pt x="408613" y="709864"/>
                </a:lnTo>
                <a:lnTo>
                  <a:pt x="420525" y="714434"/>
                </a:lnTo>
                <a:lnTo>
                  <a:pt x="436160" y="718576"/>
                </a:lnTo>
                <a:lnTo>
                  <a:pt x="448414" y="720423"/>
                </a:lnTo>
                <a:lnTo>
                  <a:pt x="460608" y="721081"/>
                </a:lnTo>
                <a:lnTo>
                  <a:pt x="472683" y="720584"/>
                </a:lnTo>
                <a:lnTo>
                  <a:pt x="484580" y="718967"/>
                </a:lnTo>
                <a:lnTo>
                  <a:pt x="496239" y="716264"/>
                </a:lnTo>
                <a:lnTo>
                  <a:pt x="507601" y="712512"/>
                </a:lnTo>
                <a:lnTo>
                  <a:pt x="518607" y="707743"/>
                </a:lnTo>
                <a:lnTo>
                  <a:pt x="529198" y="701993"/>
                </a:lnTo>
                <a:lnTo>
                  <a:pt x="539314" y="695297"/>
                </a:lnTo>
                <a:lnTo>
                  <a:pt x="548896" y="687689"/>
                </a:lnTo>
                <a:lnTo>
                  <a:pt x="557885" y="679204"/>
                </a:lnTo>
                <a:lnTo>
                  <a:pt x="566221" y="669877"/>
                </a:lnTo>
                <a:lnTo>
                  <a:pt x="573845" y="659742"/>
                </a:lnTo>
                <a:lnTo>
                  <a:pt x="580699" y="648834"/>
                </a:lnTo>
                <a:lnTo>
                  <a:pt x="586721" y="637187"/>
                </a:lnTo>
                <a:lnTo>
                  <a:pt x="591855" y="624837"/>
                </a:lnTo>
                <a:lnTo>
                  <a:pt x="596039" y="611818"/>
                </a:lnTo>
                <a:lnTo>
                  <a:pt x="598160" y="613224"/>
                </a:lnTo>
                <a:lnTo>
                  <a:pt x="609495" y="619706"/>
                </a:lnTo>
                <a:lnTo>
                  <a:pt x="621335" y="624828"/>
                </a:lnTo>
                <a:lnTo>
                  <a:pt x="633582" y="628562"/>
                </a:lnTo>
                <a:lnTo>
                  <a:pt x="646137" y="630881"/>
                </a:lnTo>
                <a:lnTo>
                  <a:pt x="658904" y="631757"/>
                </a:lnTo>
                <a:lnTo>
                  <a:pt x="660262" y="631760"/>
                </a:lnTo>
                <a:lnTo>
                  <a:pt x="674211" y="630831"/>
                </a:lnTo>
                <a:lnTo>
                  <a:pt x="687691" y="628231"/>
                </a:lnTo>
                <a:lnTo>
                  <a:pt x="700613" y="624056"/>
                </a:lnTo>
                <a:lnTo>
                  <a:pt x="712889" y="618400"/>
                </a:lnTo>
                <a:lnTo>
                  <a:pt x="724429" y="611360"/>
                </a:lnTo>
                <a:lnTo>
                  <a:pt x="735145" y="603031"/>
                </a:lnTo>
                <a:lnTo>
                  <a:pt x="744949" y="593509"/>
                </a:lnTo>
                <a:lnTo>
                  <a:pt x="753751" y="582888"/>
                </a:lnTo>
                <a:lnTo>
                  <a:pt x="761464" y="571266"/>
                </a:lnTo>
                <a:lnTo>
                  <a:pt x="767997" y="558736"/>
                </a:lnTo>
                <a:lnTo>
                  <a:pt x="773263" y="545394"/>
                </a:lnTo>
                <a:lnTo>
                  <a:pt x="777173" y="531337"/>
                </a:lnTo>
                <a:lnTo>
                  <a:pt x="779638" y="516659"/>
                </a:lnTo>
                <a:lnTo>
                  <a:pt x="780570" y="501455"/>
                </a:lnTo>
                <a:lnTo>
                  <a:pt x="789556" y="499750"/>
                </a:lnTo>
                <a:lnTo>
                  <a:pt x="801809" y="496338"/>
                </a:lnTo>
                <a:lnTo>
                  <a:pt x="813710" y="491748"/>
                </a:lnTo>
                <a:lnTo>
                  <a:pt x="825191" y="486011"/>
                </a:lnTo>
                <a:lnTo>
                  <a:pt x="836180" y="479161"/>
                </a:lnTo>
                <a:lnTo>
                  <a:pt x="846610" y="471229"/>
                </a:lnTo>
                <a:lnTo>
                  <a:pt x="859796" y="458716"/>
                </a:lnTo>
                <a:lnTo>
                  <a:pt x="867738" y="449456"/>
                </a:lnTo>
                <a:lnTo>
                  <a:pt x="874866" y="439638"/>
                </a:lnTo>
                <a:lnTo>
                  <a:pt x="881174" y="429321"/>
                </a:lnTo>
                <a:lnTo>
                  <a:pt x="886655" y="418566"/>
                </a:lnTo>
                <a:lnTo>
                  <a:pt x="891301" y="407431"/>
                </a:lnTo>
                <a:lnTo>
                  <a:pt x="895105" y="395977"/>
                </a:lnTo>
                <a:lnTo>
                  <a:pt x="898061" y="384263"/>
                </a:lnTo>
                <a:lnTo>
                  <a:pt x="900161" y="372351"/>
                </a:lnTo>
                <a:lnTo>
                  <a:pt x="901397" y="360299"/>
                </a:lnTo>
                <a:lnTo>
                  <a:pt x="901764" y="348168"/>
                </a:lnTo>
                <a:lnTo>
                  <a:pt x="901253" y="336018"/>
                </a:lnTo>
                <a:lnTo>
                  <a:pt x="899858" y="323908"/>
                </a:lnTo>
                <a:lnTo>
                  <a:pt x="897572" y="311899"/>
                </a:lnTo>
                <a:lnTo>
                  <a:pt x="894387" y="300050"/>
                </a:lnTo>
                <a:lnTo>
                  <a:pt x="890296" y="288421"/>
                </a:lnTo>
                <a:lnTo>
                  <a:pt x="885292" y="277073"/>
                </a:lnTo>
                <a:lnTo>
                  <a:pt x="879368" y="266065"/>
                </a:lnTo>
                <a:lnTo>
                  <a:pt x="872518" y="255456"/>
                </a:lnTo>
                <a:lnTo>
                  <a:pt x="874550" y="250249"/>
                </a:lnTo>
                <a:lnTo>
                  <a:pt x="876328" y="245042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2784" y="4223960"/>
            <a:ext cx="901764" cy="721081"/>
          </a:xfrm>
          <a:custGeom>
            <a:avLst/>
            <a:gdLst/>
            <a:ahLst/>
            <a:cxnLst/>
            <a:rect l="l" t="t" r="r" b="b"/>
            <a:pathLst>
              <a:path w="901764" h="721081">
                <a:moveTo>
                  <a:pt x="81943" y="237295"/>
                </a:moveTo>
                <a:lnTo>
                  <a:pt x="80782" y="223035"/>
                </a:lnTo>
                <a:lnTo>
                  <a:pt x="80828" y="208971"/>
                </a:lnTo>
                <a:lnTo>
                  <a:pt x="82035" y="195168"/>
                </a:lnTo>
                <a:lnTo>
                  <a:pt x="84356" y="181693"/>
                </a:lnTo>
                <a:lnTo>
                  <a:pt x="87746" y="168609"/>
                </a:lnTo>
                <a:lnTo>
                  <a:pt x="92158" y="155984"/>
                </a:lnTo>
                <a:lnTo>
                  <a:pt x="97548" y="143881"/>
                </a:lnTo>
                <a:lnTo>
                  <a:pt x="103868" y="132367"/>
                </a:lnTo>
                <a:lnTo>
                  <a:pt x="111075" y="121507"/>
                </a:lnTo>
                <a:lnTo>
                  <a:pt x="119120" y="111367"/>
                </a:lnTo>
                <a:lnTo>
                  <a:pt x="127960" y="102010"/>
                </a:lnTo>
                <a:lnTo>
                  <a:pt x="137547" y="93504"/>
                </a:lnTo>
                <a:lnTo>
                  <a:pt x="147837" y="85913"/>
                </a:lnTo>
                <a:lnTo>
                  <a:pt x="158783" y="79303"/>
                </a:lnTo>
                <a:lnTo>
                  <a:pt x="170339" y="73739"/>
                </a:lnTo>
                <a:lnTo>
                  <a:pt x="182459" y="69286"/>
                </a:lnTo>
                <a:lnTo>
                  <a:pt x="195099" y="66010"/>
                </a:lnTo>
                <a:lnTo>
                  <a:pt x="202466" y="64702"/>
                </a:lnTo>
                <a:lnTo>
                  <a:pt x="215049" y="63439"/>
                </a:lnTo>
                <a:lnTo>
                  <a:pt x="227615" y="63416"/>
                </a:lnTo>
                <a:lnTo>
                  <a:pt x="240088" y="64613"/>
                </a:lnTo>
                <a:lnTo>
                  <a:pt x="252395" y="67011"/>
                </a:lnTo>
                <a:lnTo>
                  <a:pt x="264463" y="70588"/>
                </a:lnTo>
                <a:lnTo>
                  <a:pt x="276218" y="75324"/>
                </a:lnTo>
                <a:lnTo>
                  <a:pt x="287587" y="81201"/>
                </a:lnTo>
                <a:lnTo>
                  <a:pt x="292636" y="84260"/>
                </a:lnTo>
                <a:lnTo>
                  <a:pt x="298988" y="72801"/>
                </a:lnTo>
                <a:lnTo>
                  <a:pt x="306298" y="62374"/>
                </a:lnTo>
                <a:lnTo>
                  <a:pt x="314470" y="53012"/>
                </a:lnTo>
                <a:lnTo>
                  <a:pt x="323410" y="44747"/>
                </a:lnTo>
                <a:lnTo>
                  <a:pt x="333022" y="37610"/>
                </a:lnTo>
                <a:lnTo>
                  <a:pt x="343210" y="31635"/>
                </a:lnTo>
                <a:lnTo>
                  <a:pt x="353880" y="26852"/>
                </a:lnTo>
                <a:lnTo>
                  <a:pt x="364936" y="23294"/>
                </a:lnTo>
                <a:lnTo>
                  <a:pt x="376283" y="20992"/>
                </a:lnTo>
                <a:lnTo>
                  <a:pt x="387824" y="19979"/>
                </a:lnTo>
                <a:lnTo>
                  <a:pt x="399466" y="20286"/>
                </a:lnTo>
                <a:lnTo>
                  <a:pt x="411113" y="21945"/>
                </a:lnTo>
                <a:lnTo>
                  <a:pt x="422669" y="24989"/>
                </a:lnTo>
                <a:lnTo>
                  <a:pt x="434039" y="29448"/>
                </a:lnTo>
                <a:lnTo>
                  <a:pt x="443004" y="34095"/>
                </a:lnTo>
                <a:lnTo>
                  <a:pt x="453556" y="41026"/>
                </a:lnTo>
                <a:lnTo>
                  <a:pt x="463325" y="49212"/>
                </a:lnTo>
                <a:lnTo>
                  <a:pt x="468912" y="54796"/>
                </a:lnTo>
                <a:lnTo>
                  <a:pt x="475088" y="43251"/>
                </a:lnTo>
                <a:lnTo>
                  <a:pt x="482444" y="32949"/>
                </a:lnTo>
                <a:lnTo>
                  <a:pt x="490839" y="23941"/>
                </a:lnTo>
                <a:lnTo>
                  <a:pt x="500130" y="16280"/>
                </a:lnTo>
                <a:lnTo>
                  <a:pt x="510177" y="10018"/>
                </a:lnTo>
                <a:lnTo>
                  <a:pt x="520838" y="5207"/>
                </a:lnTo>
                <a:lnTo>
                  <a:pt x="531972" y="1899"/>
                </a:lnTo>
                <a:lnTo>
                  <a:pt x="543438" y="146"/>
                </a:lnTo>
                <a:lnTo>
                  <a:pt x="555093" y="0"/>
                </a:lnTo>
                <a:lnTo>
                  <a:pt x="566798" y="1512"/>
                </a:lnTo>
                <a:lnTo>
                  <a:pt x="578410" y="4735"/>
                </a:lnTo>
                <a:lnTo>
                  <a:pt x="589788" y="9721"/>
                </a:lnTo>
                <a:lnTo>
                  <a:pt x="601605" y="17139"/>
                </a:lnTo>
                <a:lnTo>
                  <a:pt x="611276" y="25427"/>
                </a:lnTo>
                <a:lnTo>
                  <a:pt x="619871" y="35092"/>
                </a:lnTo>
                <a:lnTo>
                  <a:pt x="622709" y="38921"/>
                </a:lnTo>
                <a:lnTo>
                  <a:pt x="631272" y="29180"/>
                </a:lnTo>
                <a:lnTo>
                  <a:pt x="640649" y="20821"/>
                </a:lnTo>
                <a:lnTo>
                  <a:pt x="650718" y="13855"/>
                </a:lnTo>
                <a:lnTo>
                  <a:pt x="661352" y="8293"/>
                </a:lnTo>
                <a:lnTo>
                  <a:pt x="672429" y="4146"/>
                </a:lnTo>
                <a:lnTo>
                  <a:pt x="683824" y="1426"/>
                </a:lnTo>
                <a:lnTo>
                  <a:pt x="695413" y="142"/>
                </a:lnTo>
                <a:lnTo>
                  <a:pt x="707072" y="306"/>
                </a:lnTo>
                <a:lnTo>
                  <a:pt x="718678" y="1929"/>
                </a:lnTo>
                <a:lnTo>
                  <a:pt x="730105" y="5021"/>
                </a:lnTo>
                <a:lnTo>
                  <a:pt x="741230" y="9594"/>
                </a:lnTo>
                <a:lnTo>
                  <a:pt x="751930" y="15659"/>
                </a:lnTo>
                <a:lnTo>
                  <a:pt x="762079" y="23226"/>
                </a:lnTo>
                <a:lnTo>
                  <a:pt x="774183" y="35258"/>
                </a:lnTo>
                <a:lnTo>
                  <a:pt x="781894" y="45445"/>
                </a:lnTo>
                <a:lnTo>
                  <a:pt x="788403" y="56527"/>
                </a:lnTo>
                <a:lnTo>
                  <a:pt x="793649" y="68376"/>
                </a:lnTo>
                <a:lnTo>
                  <a:pt x="797574" y="80864"/>
                </a:lnTo>
                <a:lnTo>
                  <a:pt x="799620" y="90610"/>
                </a:lnTo>
                <a:lnTo>
                  <a:pt x="811436" y="94890"/>
                </a:lnTo>
                <a:lnTo>
                  <a:pt x="822518" y="100455"/>
                </a:lnTo>
                <a:lnTo>
                  <a:pt x="832812" y="107208"/>
                </a:lnTo>
                <a:lnTo>
                  <a:pt x="842268" y="115051"/>
                </a:lnTo>
                <a:lnTo>
                  <a:pt x="850833" y="123884"/>
                </a:lnTo>
                <a:lnTo>
                  <a:pt x="858456" y="133608"/>
                </a:lnTo>
                <a:lnTo>
                  <a:pt x="865085" y="144127"/>
                </a:lnTo>
                <a:lnTo>
                  <a:pt x="870669" y="155340"/>
                </a:lnTo>
                <a:lnTo>
                  <a:pt x="875155" y="167149"/>
                </a:lnTo>
                <a:lnTo>
                  <a:pt x="878491" y="179456"/>
                </a:lnTo>
                <a:lnTo>
                  <a:pt x="880627" y="192162"/>
                </a:lnTo>
                <a:lnTo>
                  <a:pt x="881510" y="205168"/>
                </a:lnTo>
                <a:lnTo>
                  <a:pt x="881089" y="218377"/>
                </a:lnTo>
                <a:lnTo>
                  <a:pt x="879311" y="231688"/>
                </a:lnTo>
                <a:lnTo>
                  <a:pt x="877598" y="239581"/>
                </a:lnTo>
                <a:lnTo>
                  <a:pt x="876328" y="245042"/>
                </a:lnTo>
                <a:lnTo>
                  <a:pt x="874550" y="250249"/>
                </a:lnTo>
                <a:lnTo>
                  <a:pt x="872518" y="255456"/>
                </a:lnTo>
                <a:lnTo>
                  <a:pt x="879368" y="266065"/>
                </a:lnTo>
                <a:lnTo>
                  <a:pt x="885292" y="277073"/>
                </a:lnTo>
                <a:lnTo>
                  <a:pt x="890296" y="288421"/>
                </a:lnTo>
                <a:lnTo>
                  <a:pt x="894387" y="300050"/>
                </a:lnTo>
                <a:lnTo>
                  <a:pt x="897572" y="311899"/>
                </a:lnTo>
                <a:lnTo>
                  <a:pt x="899858" y="323908"/>
                </a:lnTo>
                <a:lnTo>
                  <a:pt x="901253" y="336018"/>
                </a:lnTo>
                <a:lnTo>
                  <a:pt x="901764" y="348168"/>
                </a:lnTo>
                <a:lnTo>
                  <a:pt x="901397" y="360299"/>
                </a:lnTo>
                <a:lnTo>
                  <a:pt x="900161" y="372351"/>
                </a:lnTo>
                <a:lnTo>
                  <a:pt x="898061" y="384263"/>
                </a:lnTo>
                <a:lnTo>
                  <a:pt x="895105" y="395977"/>
                </a:lnTo>
                <a:lnTo>
                  <a:pt x="891301" y="407431"/>
                </a:lnTo>
                <a:lnTo>
                  <a:pt x="886655" y="418566"/>
                </a:lnTo>
                <a:lnTo>
                  <a:pt x="881174" y="429321"/>
                </a:lnTo>
                <a:lnTo>
                  <a:pt x="874866" y="439638"/>
                </a:lnTo>
                <a:lnTo>
                  <a:pt x="867738" y="449456"/>
                </a:lnTo>
                <a:lnTo>
                  <a:pt x="859796" y="458716"/>
                </a:lnTo>
                <a:lnTo>
                  <a:pt x="851049" y="467356"/>
                </a:lnTo>
                <a:lnTo>
                  <a:pt x="836180" y="479161"/>
                </a:lnTo>
                <a:lnTo>
                  <a:pt x="825191" y="486011"/>
                </a:lnTo>
                <a:lnTo>
                  <a:pt x="813710" y="491748"/>
                </a:lnTo>
                <a:lnTo>
                  <a:pt x="801809" y="496338"/>
                </a:lnTo>
                <a:lnTo>
                  <a:pt x="789556" y="499750"/>
                </a:lnTo>
                <a:lnTo>
                  <a:pt x="780570" y="501455"/>
                </a:lnTo>
                <a:lnTo>
                  <a:pt x="779638" y="516659"/>
                </a:lnTo>
                <a:lnTo>
                  <a:pt x="777173" y="531337"/>
                </a:lnTo>
                <a:lnTo>
                  <a:pt x="773263" y="545394"/>
                </a:lnTo>
                <a:lnTo>
                  <a:pt x="767997" y="558736"/>
                </a:lnTo>
                <a:lnTo>
                  <a:pt x="761464" y="571266"/>
                </a:lnTo>
                <a:lnTo>
                  <a:pt x="753751" y="582888"/>
                </a:lnTo>
                <a:lnTo>
                  <a:pt x="744949" y="593509"/>
                </a:lnTo>
                <a:lnTo>
                  <a:pt x="735145" y="603031"/>
                </a:lnTo>
                <a:lnTo>
                  <a:pt x="724429" y="611360"/>
                </a:lnTo>
                <a:lnTo>
                  <a:pt x="712889" y="618400"/>
                </a:lnTo>
                <a:lnTo>
                  <a:pt x="700613" y="624056"/>
                </a:lnTo>
                <a:lnTo>
                  <a:pt x="687691" y="628231"/>
                </a:lnTo>
                <a:lnTo>
                  <a:pt x="674211" y="630831"/>
                </a:lnTo>
                <a:lnTo>
                  <a:pt x="660262" y="631760"/>
                </a:lnTo>
                <a:lnTo>
                  <a:pt x="658904" y="631757"/>
                </a:lnTo>
                <a:lnTo>
                  <a:pt x="646137" y="630881"/>
                </a:lnTo>
                <a:lnTo>
                  <a:pt x="633582" y="628562"/>
                </a:lnTo>
                <a:lnTo>
                  <a:pt x="621335" y="624828"/>
                </a:lnTo>
                <a:lnTo>
                  <a:pt x="609495" y="619706"/>
                </a:lnTo>
                <a:lnTo>
                  <a:pt x="598160" y="613224"/>
                </a:lnTo>
                <a:lnTo>
                  <a:pt x="596039" y="611818"/>
                </a:lnTo>
                <a:lnTo>
                  <a:pt x="591855" y="624837"/>
                </a:lnTo>
                <a:lnTo>
                  <a:pt x="586721" y="637187"/>
                </a:lnTo>
                <a:lnTo>
                  <a:pt x="580699" y="648834"/>
                </a:lnTo>
                <a:lnTo>
                  <a:pt x="573845" y="659742"/>
                </a:lnTo>
                <a:lnTo>
                  <a:pt x="566221" y="669877"/>
                </a:lnTo>
                <a:lnTo>
                  <a:pt x="557885" y="679204"/>
                </a:lnTo>
                <a:lnTo>
                  <a:pt x="548896" y="687689"/>
                </a:lnTo>
                <a:lnTo>
                  <a:pt x="539314" y="695297"/>
                </a:lnTo>
                <a:lnTo>
                  <a:pt x="529198" y="701993"/>
                </a:lnTo>
                <a:lnTo>
                  <a:pt x="518607" y="707743"/>
                </a:lnTo>
                <a:lnTo>
                  <a:pt x="507601" y="712512"/>
                </a:lnTo>
                <a:lnTo>
                  <a:pt x="496239" y="716264"/>
                </a:lnTo>
                <a:lnTo>
                  <a:pt x="484580" y="718967"/>
                </a:lnTo>
                <a:lnTo>
                  <a:pt x="472683" y="720584"/>
                </a:lnTo>
                <a:lnTo>
                  <a:pt x="460608" y="721081"/>
                </a:lnTo>
                <a:lnTo>
                  <a:pt x="448414" y="720423"/>
                </a:lnTo>
                <a:lnTo>
                  <a:pt x="436160" y="718576"/>
                </a:lnTo>
                <a:lnTo>
                  <a:pt x="423906" y="715505"/>
                </a:lnTo>
                <a:lnTo>
                  <a:pt x="408613" y="709864"/>
                </a:lnTo>
                <a:lnTo>
                  <a:pt x="397196" y="704181"/>
                </a:lnTo>
                <a:lnTo>
                  <a:pt x="386333" y="697434"/>
                </a:lnTo>
                <a:lnTo>
                  <a:pt x="376083" y="689672"/>
                </a:lnTo>
                <a:lnTo>
                  <a:pt x="366505" y="680946"/>
                </a:lnTo>
                <a:lnTo>
                  <a:pt x="357661" y="671306"/>
                </a:lnTo>
                <a:lnTo>
                  <a:pt x="349608" y="660800"/>
                </a:lnTo>
                <a:lnTo>
                  <a:pt x="344325" y="652712"/>
                </a:lnTo>
                <a:lnTo>
                  <a:pt x="332734" y="659644"/>
                </a:lnTo>
                <a:lnTo>
                  <a:pt x="320858" y="665436"/>
                </a:lnTo>
                <a:lnTo>
                  <a:pt x="308756" y="670104"/>
                </a:lnTo>
                <a:lnTo>
                  <a:pt x="296483" y="673664"/>
                </a:lnTo>
                <a:lnTo>
                  <a:pt x="284097" y="676132"/>
                </a:lnTo>
                <a:lnTo>
                  <a:pt x="271654" y="677522"/>
                </a:lnTo>
                <a:lnTo>
                  <a:pt x="259211" y="677851"/>
                </a:lnTo>
                <a:lnTo>
                  <a:pt x="246825" y="677133"/>
                </a:lnTo>
                <a:lnTo>
                  <a:pt x="234553" y="675384"/>
                </a:lnTo>
                <a:lnTo>
                  <a:pt x="222452" y="672620"/>
                </a:lnTo>
                <a:lnTo>
                  <a:pt x="210579" y="668855"/>
                </a:lnTo>
                <a:lnTo>
                  <a:pt x="198990" y="664106"/>
                </a:lnTo>
                <a:lnTo>
                  <a:pt x="187742" y="658387"/>
                </a:lnTo>
                <a:lnTo>
                  <a:pt x="176893" y="651715"/>
                </a:lnTo>
                <a:lnTo>
                  <a:pt x="166499" y="644104"/>
                </a:lnTo>
                <a:lnTo>
                  <a:pt x="156617" y="635571"/>
                </a:lnTo>
                <a:lnTo>
                  <a:pt x="147303" y="626129"/>
                </a:lnTo>
                <a:lnTo>
                  <a:pt x="138615" y="615796"/>
                </a:lnTo>
                <a:lnTo>
                  <a:pt x="130610" y="604586"/>
                </a:lnTo>
                <a:lnTo>
                  <a:pt x="123345" y="592514"/>
                </a:lnTo>
                <a:lnTo>
                  <a:pt x="122837" y="591498"/>
                </a:lnTo>
                <a:lnTo>
                  <a:pt x="122202" y="590482"/>
                </a:lnTo>
                <a:lnTo>
                  <a:pt x="121694" y="589339"/>
                </a:lnTo>
                <a:lnTo>
                  <a:pt x="108391" y="589981"/>
                </a:lnTo>
                <a:lnTo>
                  <a:pt x="95471" y="588571"/>
                </a:lnTo>
                <a:lnTo>
                  <a:pt x="83084" y="585238"/>
                </a:lnTo>
                <a:lnTo>
                  <a:pt x="71379" y="580111"/>
                </a:lnTo>
                <a:lnTo>
                  <a:pt x="60504" y="573320"/>
                </a:lnTo>
                <a:lnTo>
                  <a:pt x="50611" y="564994"/>
                </a:lnTo>
                <a:lnTo>
                  <a:pt x="41848" y="555261"/>
                </a:lnTo>
                <a:lnTo>
                  <a:pt x="34365" y="544251"/>
                </a:lnTo>
                <a:lnTo>
                  <a:pt x="28311" y="532092"/>
                </a:lnTo>
                <a:lnTo>
                  <a:pt x="23836" y="518914"/>
                </a:lnTo>
                <a:lnTo>
                  <a:pt x="21090" y="504846"/>
                </a:lnTo>
                <a:lnTo>
                  <a:pt x="20225" y="489843"/>
                </a:lnTo>
                <a:lnTo>
                  <a:pt x="21160" y="477002"/>
                </a:lnTo>
                <a:lnTo>
                  <a:pt x="23612" y="464484"/>
                </a:lnTo>
                <a:lnTo>
                  <a:pt x="27532" y="452439"/>
                </a:lnTo>
                <a:lnTo>
                  <a:pt x="32870" y="441020"/>
                </a:lnTo>
                <a:lnTo>
                  <a:pt x="39579" y="430379"/>
                </a:lnTo>
                <a:lnTo>
                  <a:pt x="44732" y="423858"/>
                </a:lnTo>
                <a:lnTo>
                  <a:pt x="34945" y="416618"/>
                </a:lnTo>
                <a:lnTo>
                  <a:pt x="26289" y="408253"/>
                </a:lnTo>
                <a:lnTo>
                  <a:pt x="18799" y="398905"/>
                </a:lnTo>
                <a:lnTo>
                  <a:pt x="12507" y="388719"/>
                </a:lnTo>
                <a:lnTo>
                  <a:pt x="7447" y="377835"/>
                </a:lnTo>
                <a:lnTo>
                  <a:pt x="3653" y="366397"/>
                </a:lnTo>
                <a:lnTo>
                  <a:pt x="1160" y="354548"/>
                </a:lnTo>
                <a:lnTo>
                  <a:pt x="0" y="342430"/>
                </a:lnTo>
                <a:lnTo>
                  <a:pt x="207" y="330186"/>
                </a:lnTo>
                <a:lnTo>
                  <a:pt x="1815" y="317958"/>
                </a:lnTo>
                <a:lnTo>
                  <a:pt x="4858" y="305890"/>
                </a:lnTo>
                <a:lnTo>
                  <a:pt x="9369" y="294123"/>
                </a:lnTo>
                <a:lnTo>
                  <a:pt x="12347" y="288095"/>
                </a:lnTo>
                <a:lnTo>
                  <a:pt x="19673" y="276394"/>
                </a:lnTo>
                <a:lnTo>
                  <a:pt x="28330" y="266072"/>
                </a:lnTo>
                <a:lnTo>
                  <a:pt x="38159" y="257245"/>
                </a:lnTo>
                <a:lnTo>
                  <a:pt x="49000" y="250029"/>
                </a:lnTo>
                <a:lnTo>
                  <a:pt x="60694" y="244538"/>
                </a:lnTo>
                <a:lnTo>
                  <a:pt x="73081" y="240886"/>
                </a:lnTo>
                <a:lnTo>
                  <a:pt x="81181" y="239581"/>
                </a:lnTo>
                <a:lnTo>
                  <a:pt x="81943" y="23729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8533" y="4645025"/>
            <a:ext cx="52705" cy="13350"/>
          </a:xfrm>
          <a:custGeom>
            <a:avLst/>
            <a:gdLst/>
            <a:ahLst/>
            <a:cxnLst/>
            <a:rect l="l" t="t" r="r" b="b"/>
            <a:pathLst>
              <a:path w="52705" h="13350">
                <a:moveTo>
                  <a:pt x="52705" y="13207"/>
                </a:moveTo>
                <a:lnTo>
                  <a:pt x="40032" y="13350"/>
                </a:lnTo>
                <a:lnTo>
                  <a:pt x="27545" y="11543"/>
                </a:lnTo>
                <a:lnTo>
                  <a:pt x="15428" y="7851"/>
                </a:lnTo>
                <a:lnTo>
                  <a:pt x="3868" y="2339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4733" y="4803775"/>
            <a:ext cx="23113" cy="6350"/>
          </a:xfrm>
          <a:custGeom>
            <a:avLst/>
            <a:gdLst/>
            <a:ahLst/>
            <a:cxnLst/>
            <a:rect l="l" t="t" r="r" b="b"/>
            <a:pathLst>
              <a:path w="23113" h="6350">
                <a:moveTo>
                  <a:pt x="23113" y="0"/>
                </a:moveTo>
                <a:lnTo>
                  <a:pt x="15747" y="3301"/>
                </a:lnTo>
                <a:lnTo>
                  <a:pt x="8000" y="5333"/>
                </a:lnTo>
                <a:lnTo>
                  <a:pt x="0" y="635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33140" y="4844669"/>
            <a:ext cx="13843" cy="29082"/>
          </a:xfrm>
          <a:custGeom>
            <a:avLst/>
            <a:gdLst/>
            <a:ahLst/>
            <a:cxnLst/>
            <a:rect l="l" t="t" r="r" b="b"/>
            <a:pathLst>
              <a:path w="13843" h="29082">
                <a:moveTo>
                  <a:pt x="13843" y="29082"/>
                </a:moveTo>
                <a:lnTo>
                  <a:pt x="7663" y="18022"/>
                </a:lnTo>
                <a:lnTo>
                  <a:pt x="2406" y="6440"/>
                </a:lnTo>
                <a:lnTo>
                  <a:pt x="0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98951" y="4801362"/>
            <a:ext cx="5461" cy="31876"/>
          </a:xfrm>
          <a:custGeom>
            <a:avLst/>
            <a:gdLst/>
            <a:ahLst/>
            <a:cxnLst/>
            <a:rect l="l" t="t" r="r" b="b"/>
            <a:pathLst>
              <a:path w="5461" h="31876">
                <a:moveTo>
                  <a:pt x="5461" y="0"/>
                </a:moveTo>
                <a:lnTo>
                  <a:pt x="4049" y="12650"/>
                </a:lnTo>
                <a:lnTo>
                  <a:pt x="1673" y="25137"/>
                </a:lnTo>
                <a:lnTo>
                  <a:pt x="0" y="3187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15029" y="4604512"/>
            <a:ext cx="67818" cy="118999"/>
          </a:xfrm>
          <a:custGeom>
            <a:avLst/>
            <a:gdLst/>
            <a:ahLst/>
            <a:cxnLst/>
            <a:rect l="l" t="t" r="r" b="b"/>
            <a:pathLst>
              <a:path w="67818" h="118999">
                <a:moveTo>
                  <a:pt x="0" y="0"/>
                </a:moveTo>
                <a:lnTo>
                  <a:pt x="11187" y="6736"/>
                </a:lnTo>
                <a:lnTo>
                  <a:pt x="21532" y="14621"/>
                </a:lnTo>
                <a:lnTo>
                  <a:pt x="30980" y="23561"/>
                </a:lnTo>
                <a:lnTo>
                  <a:pt x="39477" y="33459"/>
                </a:lnTo>
                <a:lnTo>
                  <a:pt x="46969" y="44222"/>
                </a:lnTo>
                <a:lnTo>
                  <a:pt x="53401" y="55752"/>
                </a:lnTo>
                <a:lnTo>
                  <a:pt x="58720" y="67956"/>
                </a:lnTo>
                <a:lnTo>
                  <a:pt x="62871" y="80738"/>
                </a:lnTo>
                <a:lnTo>
                  <a:pt x="65800" y="94003"/>
                </a:lnTo>
                <a:lnTo>
                  <a:pt x="67452" y="107656"/>
                </a:lnTo>
                <a:lnTo>
                  <a:pt x="67818" y="118999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44696" y="4477639"/>
            <a:ext cx="30225" cy="44704"/>
          </a:xfrm>
          <a:custGeom>
            <a:avLst/>
            <a:gdLst/>
            <a:ahLst/>
            <a:cxnLst/>
            <a:rect l="l" t="t" r="r" b="b"/>
            <a:pathLst>
              <a:path w="30225" h="44704">
                <a:moveTo>
                  <a:pt x="30225" y="0"/>
                </a:moveTo>
                <a:lnTo>
                  <a:pt x="24874" y="11843"/>
                </a:lnTo>
                <a:lnTo>
                  <a:pt x="18379" y="22932"/>
                </a:lnTo>
                <a:lnTo>
                  <a:pt x="10818" y="33187"/>
                </a:lnTo>
                <a:lnTo>
                  <a:pt x="2272" y="42528"/>
                </a:lnTo>
                <a:lnTo>
                  <a:pt x="0" y="44704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02532" y="4312031"/>
            <a:ext cx="1650" cy="21081"/>
          </a:xfrm>
          <a:custGeom>
            <a:avLst/>
            <a:gdLst/>
            <a:ahLst/>
            <a:cxnLst/>
            <a:rect l="l" t="t" r="r" b="b"/>
            <a:pathLst>
              <a:path w="1650" h="21081">
                <a:moveTo>
                  <a:pt x="0" y="0"/>
                </a:moveTo>
                <a:lnTo>
                  <a:pt x="1142" y="6985"/>
                </a:lnTo>
                <a:lnTo>
                  <a:pt x="1650" y="13970"/>
                </a:lnTo>
                <a:lnTo>
                  <a:pt x="1523" y="2108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09746" y="4260596"/>
            <a:ext cx="15366" cy="26797"/>
          </a:xfrm>
          <a:custGeom>
            <a:avLst/>
            <a:gdLst/>
            <a:ahLst/>
            <a:cxnLst/>
            <a:rect l="l" t="t" r="r" b="b"/>
            <a:pathLst>
              <a:path w="15366" h="26797">
                <a:moveTo>
                  <a:pt x="0" y="26796"/>
                </a:moveTo>
                <a:lnTo>
                  <a:pt x="5482" y="15194"/>
                </a:lnTo>
                <a:lnTo>
                  <a:pt x="12146" y="4371"/>
                </a:lnTo>
                <a:lnTo>
                  <a:pt x="15366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5092" y="4277106"/>
            <a:ext cx="7493" cy="23113"/>
          </a:xfrm>
          <a:custGeom>
            <a:avLst/>
            <a:gdLst/>
            <a:ahLst/>
            <a:cxnLst/>
            <a:rect l="l" t="t" r="r" b="b"/>
            <a:pathLst>
              <a:path w="7493" h="23113">
                <a:moveTo>
                  <a:pt x="0" y="23114"/>
                </a:moveTo>
                <a:lnTo>
                  <a:pt x="1524" y="15113"/>
                </a:lnTo>
                <a:lnTo>
                  <a:pt x="4064" y="7366"/>
                </a:lnTo>
                <a:lnTo>
                  <a:pt x="7493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5294" y="4308094"/>
            <a:ext cx="27177" cy="22479"/>
          </a:xfrm>
          <a:custGeom>
            <a:avLst/>
            <a:gdLst/>
            <a:ahLst/>
            <a:cxnLst/>
            <a:rect l="l" t="t" r="r" b="b"/>
            <a:pathLst>
              <a:path w="27177" h="22478">
                <a:moveTo>
                  <a:pt x="0" y="0"/>
                </a:moveTo>
                <a:lnTo>
                  <a:pt x="10361" y="7304"/>
                </a:lnTo>
                <a:lnTo>
                  <a:pt x="20066" y="15497"/>
                </a:lnTo>
                <a:lnTo>
                  <a:pt x="27177" y="22478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84728" y="4461256"/>
            <a:ext cx="4825" cy="23621"/>
          </a:xfrm>
          <a:custGeom>
            <a:avLst/>
            <a:gdLst/>
            <a:ahLst/>
            <a:cxnLst/>
            <a:rect l="l" t="t" r="r" b="b"/>
            <a:pathLst>
              <a:path w="4825" h="23622">
                <a:moveTo>
                  <a:pt x="4825" y="23622"/>
                </a:moveTo>
                <a:lnTo>
                  <a:pt x="2667" y="16002"/>
                </a:lnTo>
                <a:lnTo>
                  <a:pt x="1016" y="8001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540" y="935864"/>
            <a:ext cx="7611060" cy="485962"/>
          </a:xfrm>
          <a:prstGeom prst="rect">
            <a:avLst/>
          </a:prstGeom>
          <a:solidFill>
            <a:srgbClr val="FF00FF"/>
          </a:solidFill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lang="sl-SI" sz="2800" b="1" spc="-19" dirty="0">
                <a:latin typeface="Calibri"/>
                <a:cs typeface="Calibri"/>
              </a:rPr>
              <a:t>Če želiš mi lahko pošlješ fotografijo nastalih zbirk.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257" y="2717673"/>
            <a:ext cx="1371092" cy="1061796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41427" marR="67386" algn="ctr">
              <a:lnSpc>
                <a:spcPts val="2500"/>
              </a:lnSpc>
            </a:pPr>
            <a:r>
              <a:rPr sz="2400" spc="-4" dirty="0">
                <a:latin typeface="Calibri"/>
                <a:cs typeface="Calibri"/>
              </a:rPr>
              <a:t>Čestitam!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80"/>
              </a:lnSpc>
              <a:spcBef>
                <a:spcPts val="19"/>
              </a:spcBef>
            </a:pPr>
            <a:r>
              <a:rPr sz="2400" dirty="0">
                <a:latin typeface="Calibri"/>
                <a:cs typeface="Calibri"/>
              </a:rPr>
              <a:t>Prišel si do</a:t>
            </a:r>
            <a:endParaRPr sz="2400">
              <a:latin typeface="Calibri"/>
              <a:cs typeface="Calibri"/>
            </a:endParaRPr>
          </a:p>
          <a:p>
            <a:pPr marL="227332" marR="252262" algn="ctr">
              <a:lnSpc>
                <a:spcPts val="2880"/>
              </a:lnSpc>
            </a:pPr>
            <a:r>
              <a:rPr sz="2400" spc="-19" dirty="0">
                <a:latin typeface="Calibri"/>
                <a:cs typeface="Calibri"/>
              </a:rPr>
              <a:t>konca!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34895" y="5532120"/>
            <a:ext cx="6769608" cy="832104"/>
          </a:xfrm>
          <a:prstGeom prst="rect">
            <a:avLst/>
          </a:prstGeom>
        </p:spPr>
        <p:txBody>
          <a:bodyPr wrap="square" lIns="0" tIns="36195" rIns="0" bIns="0" rtlCol="0">
            <a:noAutofit/>
          </a:bodyPr>
          <a:lstStyle/>
          <a:p>
            <a:pPr marL="92075">
              <a:lnSpc>
                <a:spcPct val="101725"/>
              </a:lnSpc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29412" y="1825752"/>
            <a:ext cx="7886700" cy="4351020"/>
          </a:xfrm>
          <a:custGeom>
            <a:avLst/>
            <a:gdLst/>
            <a:ahLst/>
            <a:cxnLst/>
            <a:rect l="l" t="t" r="r" b="b"/>
            <a:pathLst>
              <a:path w="7886700" h="4351020">
                <a:moveTo>
                  <a:pt x="0" y="4351020"/>
                </a:moveTo>
                <a:lnTo>
                  <a:pt x="7886700" y="4351020"/>
                </a:lnTo>
                <a:lnTo>
                  <a:pt x="7886700" y="0"/>
                </a:lnTo>
                <a:lnTo>
                  <a:pt x="0" y="0"/>
                </a:lnTo>
                <a:lnTo>
                  <a:pt x="0" y="435102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4764" y="1915668"/>
            <a:ext cx="1517903" cy="2135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3016" y="943990"/>
            <a:ext cx="3383648" cy="444500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-1" dirty="0">
                <a:solidFill>
                  <a:srgbClr val="FFC000"/>
                </a:solidFill>
                <a:latin typeface="Calibri"/>
                <a:cs typeface="Calibri"/>
              </a:rPr>
              <a:t>Pripomočki za delo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412" y="1825752"/>
            <a:ext cx="7886700" cy="4351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830">
              <a:lnSpc>
                <a:spcPct val="101725"/>
              </a:lnSpc>
              <a:spcBef>
                <a:spcPts val="2133"/>
              </a:spcBef>
            </a:pPr>
            <a:r>
              <a:rPr sz="3200" spc="-75" dirty="0">
                <a:latin typeface="Arial"/>
                <a:cs typeface="Arial"/>
              </a:rPr>
              <a:t>• </a:t>
            </a:r>
            <a:r>
              <a:rPr sz="3200" spc="-5" dirty="0">
                <a:latin typeface="Calibri"/>
                <a:cs typeface="Calibri"/>
              </a:rPr>
              <a:t>iskalna kartica;</a:t>
            </a:r>
            <a:endParaRPr sz="3200" dirty="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465"/>
              </a:spcBef>
            </a:pPr>
            <a:r>
              <a:rPr sz="3200" spc="-75" dirty="0">
                <a:latin typeface="Arial"/>
                <a:cs typeface="Arial"/>
              </a:rPr>
              <a:t>• </a:t>
            </a:r>
            <a:r>
              <a:rPr sz="3200" spc="-6" dirty="0">
                <a:latin typeface="Calibri"/>
                <a:cs typeface="Calibri"/>
              </a:rPr>
              <a:t>vrečka za nabiranje materiala;</a:t>
            </a:r>
            <a:endParaRPr sz="3200" dirty="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465"/>
              </a:spcBef>
            </a:pPr>
            <a:r>
              <a:rPr sz="3200" spc="-75" dirty="0">
                <a:latin typeface="Arial"/>
                <a:cs typeface="Arial"/>
              </a:rPr>
              <a:t>• </a:t>
            </a:r>
            <a:r>
              <a:rPr sz="3200" spc="-4" dirty="0">
                <a:latin typeface="Calibri"/>
                <a:cs typeface="Calibri"/>
              </a:rPr>
              <a:t>črn flomaster;</a:t>
            </a:r>
            <a:endParaRPr sz="3200" dirty="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455"/>
              </a:spcBef>
            </a:pPr>
            <a:r>
              <a:rPr sz="3200" spc="-75" dirty="0">
                <a:latin typeface="Arial"/>
                <a:cs typeface="Arial"/>
              </a:rPr>
              <a:t>• </a:t>
            </a:r>
            <a:r>
              <a:rPr sz="3200" spc="-2" dirty="0">
                <a:latin typeface="Calibri"/>
                <a:cs typeface="Calibri"/>
              </a:rPr>
              <a:t>lepilna pištola ali močnejše lepilo;</a:t>
            </a:r>
            <a:endParaRPr sz="3200" dirty="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465"/>
              </a:spcBef>
            </a:pPr>
            <a:r>
              <a:rPr sz="3200" spc="-75" dirty="0">
                <a:latin typeface="Arial"/>
                <a:cs typeface="Arial"/>
              </a:rPr>
              <a:t>• </a:t>
            </a:r>
            <a:r>
              <a:rPr sz="3200" spc="-7" dirty="0" err="1">
                <a:latin typeface="Calibri"/>
                <a:cs typeface="Calibri"/>
              </a:rPr>
              <a:t>trš</a:t>
            </a:r>
            <a:r>
              <a:rPr lang="sl-SI" sz="3200" spc="-7" dirty="0">
                <a:latin typeface="Calibri"/>
                <a:cs typeface="Calibri"/>
              </a:rPr>
              <a:t>i karton </a:t>
            </a:r>
            <a:r>
              <a:rPr sz="3200" spc="-7" dirty="0" err="1">
                <a:latin typeface="Calibri"/>
                <a:cs typeface="Calibri"/>
              </a:rPr>
              <a:t>velikosti</a:t>
            </a:r>
            <a:r>
              <a:rPr sz="3200" spc="-7" dirty="0">
                <a:latin typeface="Calibri"/>
                <a:cs typeface="Calibri"/>
              </a:rPr>
              <a:t> </a:t>
            </a:r>
            <a:r>
              <a:rPr lang="sl-SI" sz="3200" spc="-7" dirty="0">
                <a:latin typeface="Calibri"/>
                <a:cs typeface="Calibri"/>
              </a:rPr>
              <a:t>približno</a:t>
            </a:r>
            <a:r>
              <a:rPr sz="3200" spc="-7" dirty="0">
                <a:latin typeface="Calibri"/>
                <a:cs typeface="Calibri"/>
              </a:rPr>
              <a:t> 20 </a:t>
            </a:r>
            <a:r>
              <a:rPr lang="sl-SI" sz="3200" spc="-7" dirty="0">
                <a:latin typeface="Calibri"/>
                <a:cs typeface="Calibri"/>
              </a:rPr>
              <a:t>∙</a:t>
            </a:r>
            <a:r>
              <a:rPr sz="3200" spc="-7" dirty="0">
                <a:latin typeface="Calibri"/>
                <a:cs typeface="Calibri"/>
              </a:rPr>
              <a:t> 20 cm (lahko od </a:t>
            </a:r>
            <a:r>
              <a:rPr sz="3200" spc="-7" dirty="0" err="1">
                <a:latin typeface="Calibri"/>
                <a:cs typeface="Calibri"/>
              </a:rPr>
              <a:t>embalaže</a:t>
            </a:r>
            <a:r>
              <a:rPr sz="3200" spc="-7" dirty="0">
                <a:latin typeface="Calibri"/>
                <a:cs typeface="Calibri"/>
              </a:rPr>
              <a:t>)</a:t>
            </a:r>
            <a:r>
              <a:rPr lang="sl-SI" sz="3200" spc="-7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  <a:p>
            <a:pPr marL="90830">
              <a:lnSpc>
                <a:spcPct val="101725"/>
              </a:lnSpc>
              <a:spcBef>
                <a:spcPts val="465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5094" y="2021586"/>
            <a:ext cx="80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247848" y="2021586"/>
            <a:ext cx="8131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0504" y="2021586"/>
            <a:ext cx="809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201148" y="2021586"/>
            <a:ext cx="8238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287542" y="2507741"/>
            <a:ext cx="813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755686" y="2507741"/>
            <a:ext cx="852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710184" y="1461516"/>
            <a:ext cx="8424672" cy="5023104"/>
          </a:xfrm>
          <a:custGeom>
            <a:avLst/>
            <a:gdLst/>
            <a:ahLst/>
            <a:cxnLst/>
            <a:rect l="l" t="t" r="r" b="b"/>
            <a:pathLst>
              <a:path w="8424672" h="5023104">
                <a:moveTo>
                  <a:pt x="0" y="5023104"/>
                </a:moveTo>
                <a:lnTo>
                  <a:pt x="8424672" y="5023104"/>
                </a:lnTo>
                <a:lnTo>
                  <a:pt x="8424672" y="0"/>
                </a:lnTo>
                <a:lnTo>
                  <a:pt x="0" y="0"/>
                </a:lnTo>
                <a:lnTo>
                  <a:pt x="0" y="5023104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369809" y="4163224"/>
            <a:ext cx="1482852" cy="165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85890" y="5332476"/>
            <a:ext cx="1073735" cy="1073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34644" y="728217"/>
            <a:ext cx="2944113" cy="444500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-7" dirty="0">
                <a:solidFill>
                  <a:srgbClr val="FFC000"/>
                </a:solidFill>
                <a:latin typeface="Calibri"/>
                <a:cs typeface="Calibri"/>
              </a:rPr>
              <a:t>Navodila za delo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8352" y="1518666"/>
            <a:ext cx="7060248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u="heavy" spc="61" dirty="0">
                <a:latin typeface="Calibri"/>
                <a:cs typeface="Calibri"/>
              </a:rPr>
              <a:t> Vaše delo bo razdeljeno v </a:t>
            </a:r>
            <a:r>
              <a:rPr lang="sl-SI" sz="2800" u="heavy" spc="61" dirty="0">
                <a:latin typeface="Calibri"/>
                <a:cs typeface="Calibri"/>
              </a:rPr>
              <a:t>tri sklope</a:t>
            </a:r>
            <a:r>
              <a:rPr sz="2800" u="heavy" spc="61" dirty="0">
                <a:latin typeface="Calibri"/>
                <a:cs typeface="Calibri"/>
              </a:rPr>
              <a:t>: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1944" y="2362200"/>
            <a:ext cx="2576366" cy="380491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>
              <a:lnSpc>
                <a:spcPts val="2895"/>
              </a:lnSpc>
            </a:pPr>
            <a:r>
              <a:rPr sz="2800" b="1" spc="0" dirty="0">
                <a:solidFill>
                  <a:srgbClr val="92D050"/>
                </a:solidFill>
                <a:latin typeface="Calibri"/>
                <a:cs typeface="Calibri"/>
              </a:rPr>
              <a:t>1. sklop - DOMA:</a:t>
            </a:r>
            <a:endParaRPr sz="2800" dirty="0">
              <a:solidFill>
                <a:srgbClr val="92D05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619" y="3021234"/>
            <a:ext cx="17779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0831" y="3039617"/>
            <a:ext cx="4052091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7" dirty="0">
                <a:latin typeface="Calibri"/>
                <a:cs typeface="Calibri"/>
              </a:rPr>
              <a:t>pre</a:t>
            </a:r>
            <a:r>
              <a:rPr lang="sl-SI" sz="2400" spc="-7" dirty="0">
                <a:latin typeface="Calibri"/>
                <a:cs typeface="Calibri"/>
              </a:rPr>
              <a:t>beri</a:t>
            </a:r>
            <a:r>
              <a:rPr sz="2400" spc="-7" dirty="0">
                <a:latin typeface="Calibri"/>
                <a:cs typeface="Calibri"/>
              </a:rPr>
              <a:t> </a:t>
            </a:r>
            <a:r>
              <a:rPr sz="2400" spc="-7" dirty="0" err="1">
                <a:latin typeface="Calibri"/>
                <a:cs typeface="Calibri"/>
              </a:rPr>
              <a:t>navodil</a:t>
            </a:r>
            <a:r>
              <a:rPr lang="sl-SI" sz="2400" spc="-7" dirty="0">
                <a:latin typeface="Calibri"/>
                <a:cs typeface="Calibri"/>
              </a:rPr>
              <a:t>a do konca</a:t>
            </a:r>
            <a:r>
              <a:rPr sz="2400" spc="-7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8619" y="3672236"/>
            <a:ext cx="17779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0831" y="3690620"/>
            <a:ext cx="5999784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9" dirty="0">
                <a:latin typeface="Calibri"/>
                <a:cs typeface="Calibri"/>
              </a:rPr>
              <a:t>poišči vrečko za zbiranje materiala, ki ga zahteva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8380" y="3690620"/>
            <a:ext cx="972413" cy="330200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12700">
              <a:lnSpc>
                <a:spcPts val="2500"/>
              </a:lnSpc>
            </a:pPr>
            <a:r>
              <a:rPr sz="2400" spc="-7" dirty="0">
                <a:latin typeface="Calibri"/>
                <a:cs typeface="Calibri"/>
              </a:rPr>
              <a:t>naloga;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8619" y="4321460"/>
            <a:ext cx="177799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352" y="4339844"/>
            <a:ext cx="5871273" cy="348583"/>
          </a:xfrm>
          <a:prstGeom prst="rect">
            <a:avLst/>
          </a:prstGeom>
        </p:spPr>
        <p:txBody>
          <a:bodyPr wrap="square" lIns="0" tIns="16795" rIns="0" bIns="0" rtlCol="0">
            <a:noAutofit/>
          </a:bodyPr>
          <a:lstStyle/>
          <a:p>
            <a:pPr marL="12700">
              <a:lnSpc>
                <a:spcPts val="2645"/>
              </a:lnSpc>
            </a:pPr>
            <a:r>
              <a:rPr sz="2400" spc="-75" dirty="0">
                <a:latin typeface="Arial"/>
                <a:cs typeface="Arial"/>
              </a:rPr>
              <a:t>• </a:t>
            </a:r>
            <a:r>
              <a:rPr sz="2400" spc="-4" dirty="0" err="1">
                <a:latin typeface="Calibri"/>
                <a:cs typeface="Calibri"/>
              </a:rPr>
              <a:t>natisni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spc="-4" dirty="0" err="1">
                <a:latin typeface="Calibri"/>
                <a:cs typeface="Calibri"/>
              </a:rPr>
              <a:t>iskaln</a:t>
            </a:r>
            <a:r>
              <a:rPr lang="sl-SI" sz="2400" spc="-4" dirty="0">
                <a:latin typeface="Calibri"/>
                <a:cs typeface="Calibri"/>
              </a:rPr>
              <a:t>e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spc="-4" dirty="0" err="1">
                <a:latin typeface="Calibri"/>
                <a:cs typeface="Calibri"/>
              </a:rPr>
              <a:t>kartic</a:t>
            </a:r>
            <a:r>
              <a:rPr lang="sl-SI" sz="2400" spc="-4" dirty="0">
                <a:latin typeface="Calibri"/>
                <a:cs typeface="Calibri"/>
              </a:rPr>
              <a:t>e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spc="-4" dirty="0" err="1">
                <a:latin typeface="Calibri"/>
                <a:cs typeface="Calibri"/>
              </a:rPr>
              <a:t>ki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lang="sl-SI" sz="2400" spc="-4" dirty="0">
                <a:latin typeface="Calibri"/>
                <a:cs typeface="Calibri"/>
              </a:rPr>
              <a:t>so</a:t>
            </a:r>
            <a:r>
              <a:rPr sz="2400" spc="-4" dirty="0">
                <a:latin typeface="Calibri"/>
                <a:cs typeface="Calibri"/>
              </a:rPr>
              <a:t> na </a:t>
            </a:r>
            <a:r>
              <a:rPr sz="2400" spc="-4" dirty="0" err="1">
                <a:latin typeface="Calibri"/>
                <a:cs typeface="Calibri"/>
              </a:rPr>
              <a:t>naslednji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spc="-4" dirty="0" err="1">
                <a:latin typeface="Calibri"/>
                <a:cs typeface="Calibri"/>
              </a:rPr>
              <a:t>strani</a:t>
            </a:r>
            <a:r>
              <a:rPr sz="2400" spc="-4" dirty="0">
                <a:latin typeface="Calibri"/>
                <a:cs typeface="Calibri"/>
              </a:rPr>
              <a:t>.</a:t>
            </a:r>
            <a:r>
              <a:rPr lang="sl-SI" sz="2400" spc="-4" dirty="0">
                <a:latin typeface="Calibri"/>
                <a:cs typeface="Calibri"/>
              </a:rPr>
              <a:t> </a:t>
            </a:r>
            <a:r>
              <a:rPr lang="sl-SI" sz="2000" spc="-4" dirty="0">
                <a:latin typeface="Calibri"/>
                <a:cs typeface="Calibri"/>
              </a:rPr>
              <a:t>(Če nimaš tiskalnika si natančno preberi kartice in si na kratko na list papirja napiši, kaj boš moral zunaj poiskati)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537" y="16579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180851" y="1657985"/>
            <a:ext cx="816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636079" y="1657985"/>
            <a:ext cx="8167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215528" y="1657985"/>
            <a:ext cx="820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458056" y="16579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077337" y="1657985"/>
            <a:ext cx="827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Zaobljeni pravokotnik 52"/>
          <p:cNvSpPr/>
          <p:nvPr/>
        </p:nvSpPr>
        <p:spPr>
          <a:xfrm>
            <a:off x="3048000" y="304800"/>
            <a:ext cx="3217162" cy="4370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IŠČI IN NAJDI</a:t>
            </a:r>
          </a:p>
        </p:txBody>
      </p:sp>
      <p:pic>
        <p:nvPicPr>
          <p:cNvPr id="54" name="Slika 53"/>
          <p:cNvPicPr>
            <a:picLocks noChangeAspect="1"/>
          </p:cNvPicPr>
          <p:nvPr/>
        </p:nvPicPr>
        <p:blipFill rotWithShape="1">
          <a:blip r:embed="rId2"/>
          <a:srcRect l="27746" t="32292" r="10762" b="34375"/>
          <a:stretch/>
        </p:blipFill>
        <p:spPr>
          <a:xfrm>
            <a:off x="391908" y="1009139"/>
            <a:ext cx="5627892" cy="1715167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 rotWithShape="1">
          <a:blip r:embed="rId3"/>
          <a:srcRect l="28331" t="40625" r="42972" b="23958"/>
          <a:stretch/>
        </p:blipFill>
        <p:spPr>
          <a:xfrm>
            <a:off x="6044046" y="1009139"/>
            <a:ext cx="2566553" cy="1780873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 rotWithShape="1">
          <a:blip r:embed="rId4"/>
          <a:srcRect l="58720" t="41915" r="11997" b="23709"/>
          <a:stretch/>
        </p:blipFill>
        <p:spPr>
          <a:xfrm>
            <a:off x="411056" y="2887068"/>
            <a:ext cx="2783832" cy="1837331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 rotWithShape="1">
          <a:blip r:embed="rId5"/>
          <a:srcRect l="28111" t="35417" r="10980" b="31249"/>
          <a:stretch/>
        </p:blipFill>
        <p:spPr>
          <a:xfrm>
            <a:off x="3230108" y="2887067"/>
            <a:ext cx="5609092" cy="1725875"/>
          </a:xfrm>
          <a:prstGeom prst="rect">
            <a:avLst/>
          </a:prstGeom>
        </p:spPr>
      </p:pic>
      <p:pic>
        <p:nvPicPr>
          <p:cNvPr id="58" name="Slika 57"/>
          <p:cNvPicPr>
            <a:picLocks noChangeAspect="1"/>
          </p:cNvPicPr>
          <p:nvPr/>
        </p:nvPicPr>
        <p:blipFill rotWithShape="1">
          <a:blip r:embed="rId6"/>
          <a:srcRect l="28917" t="35416" r="9591" b="19792"/>
          <a:stretch/>
        </p:blipFill>
        <p:spPr>
          <a:xfrm>
            <a:off x="1802972" y="4724400"/>
            <a:ext cx="5436000" cy="22261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505968" y="765048"/>
            <a:ext cx="8496300" cy="5832348"/>
          </a:xfrm>
          <a:custGeom>
            <a:avLst/>
            <a:gdLst/>
            <a:ahLst/>
            <a:cxnLst/>
            <a:rect l="l" t="t" r="r" b="b"/>
            <a:pathLst>
              <a:path w="8496300" h="5832348">
                <a:moveTo>
                  <a:pt x="0" y="5832348"/>
                </a:moveTo>
                <a:lnTo>
                  <a:pt x="8496300" y="5832348"/>
                </a:lnTo>
                <a:lnTo>
                  <a:pt x="8496300" y="0"/>
                </a:lnTo>
                <a:lnTo>
                  <a:pt x="0" y="0"/>
                </a:lnTo>
                <a:lnTo>
                  <a:pt x="0" y="5832348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0552" y="1507235"/>
            <a:ext cx="2592324" cy="1150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4764" y="2708148"/>
            <a:ext cx="2074164" cy="1292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7868" y="765048"/>
            <a:ext cx="8496300" cy="5832348"/>
          </a:xfrm>
          <a:prstGeom prst="rect">
            <a:avLst/>
          </a:prstGeom>
        </p:spPr>
        <p:txBody>
          <a:bodyPr wrap="square" lIns="0" tIns="5337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 dirty="0"/>
          </a:p>
          <a:p>
            <a:pPr marL="92049">
              <a:lnSpc>
                <a:spcPct val="101725"/>
              </a:lnSpc>
              <a:spcBef>
                <a:spcPts val="1000"/>
              </a:spcBef>
            </a:pPr>
            <a:r>
              <a:rPr sz="2800" b="1" spc="0" dirty="0">
                <a:solidFill>
                  <a:srgbClr val="92D050"/>
                </a:solidFill>
                <a:latin typeface="Calibri"/>
                <a:cs typeface="Calibri"/>
              </a:rPr>
              <a:t>2. sklop –  DELO NA TERENU („išči in najdi“):</a:t>
            </a:r>
            <a:endParaRPr sz="2800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434950" marR="3188175" indent="-342900">
              <a:lnSpc>
                <a:spcPts val="2929"/>
              </a:lnSpc>
              <a:spcBef>
                <a:spcPts val="3825"/>
              </a:spcBef>
              <a:buFont typeface="Arial" panose="020B0604020202020204" pitchFamily="34" charset="0"/>
              <a:buChar char="•"/>
              <a:tabLst>
                <a:tab pos="330200" algn="l"/>
              </a:tabLst>
            </a:pPr>
            <a:r>
              <a:rPr sz="2400" spc="-7" dirty="0" err="1">
                <a:latin typeface="Calibri"/>
                <a:cs typeface="Calibri"/>
              </a:rPr>
              <a:t>ker</a:t>
            </a:r>
            <a:r>
              <a:rPr sz="2400" spc="-7" dirty="0">
                <a:latin typeface="Calibri"/>
                <a:cs typeface="Calibri"/>
              </a:rPr>
              <a:t> svojo okolico najboljše poznaš, </a:t>
            </a:r>
            <a:r>
              <a:rPr sz="2400" spc="-7" dirty="0" err="1">
                <a:latin typeface="Calibri"/>
                <a:cs typeface="Calibri"/>
              </a:rPr>
              <a:t>odidi</a:t>
            </a:r>
            <a:r>
              <a:rPr sz="2400" spc="-7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na</a:t>
            </a:r>
            <a:r>
              <a:rPr sz="2400" spc="-10" dirty="0">
                <a:latin typeface="Calibri"/>
                <a:cs typeface="Calibri"/>
              </a:rPr>
              <a:t> prostor, ki ti je poznan, je varen in </a:t>
            </a:r>
            <a:r>
              <a:rPr sz="2400" spc="-5" dirty="0" err="1">
                <a:latin typeface="Calibri"/>
                <a:cs typeface="Calibri"/>
              </a:rPr>
              <a:t>primeren</a:t>
            </a:r>
            <a:r>
              <a:rPr sz="2400" spc="-5" dirty="0">
                <a:latin typeface="Calibri"/>
                <a:cs typeface="Calibri"/>
              </a:rPr>
              <a:t> za </a:t>
            </a:r>
            <a:r>
              <a:rPr sz="2400" spc="-5" dirty="0" err="1">
                <a:latin typeface="Calibri"/>
                <a:cs typeface="Calibri"/>
              </a:rPr>
              <a:t>reševanje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tvojih</a:t>
            </a:r>
            <a:r>
              <a:rPr lang="sl-SI" sz="2400" spc="-5" dirty="0">
                <a:latin typeface="Calibri"/>
                <a:cs typeface="Calibri"/>
              </a:rPr>
              <a:t>        </a:t>
            </a:r>
            <a:r>
              <a:rPr sz="2400" spc="-5" dirty="0" err="1">
                <a:latin typeface="Calibri"/>
                <a:cs typeface="Calibri"/>
              </a:rPr>
              <a:t>nalog</a:t>
            </a:r>
            <a:r>
              <a:rPr sz="2400" spc="-5" dirty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92049">
              <a:lnSpc>
                <a:spcPct val="101725"/>
              </a:lnSpc>
              <a:spcBef>
                <a:spcPts val="1874"/>
              </a:spcBef>
            </a:pPr>
            <a:r>
              <a:rPr sz="2400" spc="194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natančno sledi navodilom na iskalni kartici;</a:t>
            </a:r>
            <a:endParaRPr sz="2400" dirty="0">
              <a:latin typeface="Calibri"/>
              <a:cs typeface="Calibri"/>
            </a:endParaRPr>
          </a:p>
          <a:p>
            <a:pPr marL="92049">
              <a:lnSpc>
                <a:spcPct val="101725"/>
              </a:lnSpc>
              <a:spcBef>
                <a:spcPts val="2194"/>
              </a:spcBef>
            </a:pPr>
            <a:r>
              <a:rPr sz="2400" spc="194" dirty="0">
                <a:latin typeface="Arial"/>
                <a:cs typeface="Arial"/>
              </a:rPr>
              <a:t>• </a:t>
            </a:r>
            <a:r>
              <a:rPr sz="2400" spc="3" dirty="0">
                <a:latin typeface="Calibri"/>
                <a:cs typeface="Calibri"/>
              </a:rPr>
              <a:t>vestno opravi naloge; natančno opazuj in </a:t>
            </a:r>
            <a:r>
              <a:rPr lang="sl-SI" sz="2400" spc="3" dirty="0">
                <a:latin typeface="Calibri"/>
                <a:cs typeface="Calibri"/>
              </a:rPr>
              <a:t>vztrajno </a:t>
            </a:r>
            <a:r>
              <a:rPr lang="sl-SI" sz="2400" spc="3" dirty="0" err="1">
                <a:latin typeface="Calibri"/>
                <a:cs typeface="Calibri"/>
              </a:rPr>
              <a:t>iš</a:t>
            </a:r>
            <a:r>
              <a:rPr sz="2400" spc="3" dirty="0" err="1">
                <a:latin typeface="Calibri"/>
                <a:cs typeface="Calibri"/>
              </a:rPr>
              <a:t>či</a:t>
            </a:r>
            <a:r>
              <a:rPr lang="sl-SI" sz="2400" spc="3" dirty="0">
                <a:latin typeface="Calibri"/>
                <a:cs typeface="Calibri"/>
              </a:rPr>
              <a:t> v naravi;</a:t>
            </a:r>
            <a:endParaRPr sz="2400" dirty="0">
              <a:latin typeface="Calibri"/>
              <a:cs typeface="Calibri"/>
            </a:endParaRPr>
          </a:p>
          <a:p>
            <a:pPr marL="434949" marR="1210328" indent="-342900">
              <a:lnSpc>
                <a:spcPts val="2929"/>
              </a:lnSpc>
              <a:spcBef>
                <a:spcPts val="2182"/>
              </a:spcBef>
              <a:buFont typeface="Arial" panose="020B0604020202020204" pitchFamily="34" charset="0"/>
              <a:buChar char="•"/>
              <a:tabLst>
                <a:tab pos="330200" algn="l"/>
              </a:tabLst>
            </a:pPr>
            <a:r>
              <a:rPr sz="2400" spc="-6" dirty="0" err="1">
                <a:latin typeface="Calibri"/>
                <a:cs typeface="Calibri"/>
              </a:rPr>
              <a:t>če</a:t>
            </a:r>
            <a:r>
              <a:rPr sz="2400" spc="-6" dirty="0">
                <a:latin typeface="Calibri"/>
                <a:cs typeface="Calibri"/>
              </a:rPr>
              <a:t> naloga zahteva, material odnesi domov ter nalogo </a:t>
            </a:r>
            <a:r>
              <a:rPr sz="2400" spc="-6" dirty="0" err="1">
                <a:latin typeface="Calibri"/>
                <a:cs typeface="Calibri"/>
              </a:rPr>
              <a:t>po</a:t>
            </a:r>
            <a:r>
              <a:rPr sz="2400" spc="-6" dirty="0">
                <a:latin typeface="Calibri"/>
                <a:cs typeface="Calibri"/>
              </a:rPr>
              <a:t> </a:t>
            </a:r>
            <a:r>
              <a:rPr sz="2400" spc="-7" dirty="0" err="1">
                <a:latin typeface="Calibri"/>
                <a:cs typeface="Calibri"/>
              </a:rPr>
              <a:t>navodilih</a:t>
            </a:r>
            <a:r>
              <a:rPr sz="2400" spc="-7" dirty="0">
                <a:latin typeface="Calibri"/>
                <a:cs typeface="Calibri"/>
              </a:rPr>
              <a:t> dokončaj doma.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67868" y="908303"/>
            <a:ext cx="7990332" cy="4968240"/>
          </a:xfrm>
          <a:custGeom>
            <a:avLst/>
            <a:gdLst/>
            <a:ahLst/>
            <a:cxnLst/>
            <a:rect l="l" t="t" r="r" b="b"/>
            <a:pathLst>
              <a:path w="6463283" h="4968240">
                <a:moveTo>
                  <a:pt x="0" y="4968240"/>
                </a:moveTo>
                <a:lnTo>
                  <a:pt x="6463283" y="4968240"/>
                </a:lnTo>
                <a:lnTo>
                  <a:pt x="6463283" y="0"/>
                </a:lnTo>
                <a:lnTo>
                  <a:pt x="0" y="0"/>
                </a:lnTo>
                <a:lnTo>
                  <a:pt x="0" y="496824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6200" y="2133600"/>
            <a:ext cx="2638044" cy="3341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7868" y="908303"/>
            <a:ext cx="6463283" cy="4968240"/>
          </a:xfrm>
          <a:prstGeom prst="rect">
            <a:avLst/>
          </a:prstGeom>
        </p:spPr>
        <p:txBody>
          <a:bodyPr wrap="square" lIns="0" tIns="21209" rIns="0" bIns="0" rtlCol="0">
            <a:noAutofit/>
          </a:bodyPr>
          <a:lstStyle/>
          <a:p>
            <a:pPr marL="160629">
              <a:lnSpc>
                <a:spcPts val="3340"/>
              </a:lnSpc>
            </a:pPr>
            <a:r>
              <a:rPr sz="2800" b="1" spc="-4" dirty="0">
                <a:solidFill>
                  <a:srgbClr val="92D050"/>
                </a:solidFill>
                <a:latin typeface="Calibri"/>
                <a:cs typeface="Calibri"/>
              </a:rPr>
              <a:t>3. sklop – DELO DOMA:</a:t>
            </a:r>
            <a:endParaRPr sz="2800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92049">
              <a:lnSpc>
                <a:spcPct val="101725"/>
              </a:lnSpc>
              <a:spcBef>
                <a:spcPts val="1975"/>
              </a:spcBef>
            </a:pPr>
            <a:r>
              <a:rPr sz="2100" spc="258" dirty="0">
                <a:latin typeface="Arial"/>
                <a:cs typeface="Arial"/>
              </a:rPr>
              <a:t>• </a:t>
            </a:r>
            <a:r>
              <a:rPr sz="2400" spc="-8" dirty="0">
                <a:latin typeface="Calibri"/>
                <a:cs typeface="Calibri"/>
              </a:rPr>
              <a:t>iz nabranega materiala izdelaj dva izdelka po</a:t>
            </a:r>
            <a:endParaRPr sz="2400" dirty="0">
              <a:latin typeface="Calibri"/>
              <a:cs typeface="Calibri"/>
            </a:endParaRPr>
          </a:p>
          <a:p>
            <a:pPr marL="264261">
              <a:lnSpc>
                <a:spcPts val="2595"/>
              </a:lnSpc>
              <a:spcBef>
                <a:spcPts val="129"/>
              </a:spcBef>
            </a:pPr>
            <a:r>
              <a:rPr sz="2400" spc="-6" dirty="0" err="1">
                <a:latin typeface="Calibri"/>
                <a:cs typeface="Calibri"/>
              </a:rPr>
              <a:t>navodilih</a:t>
            </a:r>
            <a:r>
              <a:rPr sz="2400" spc="-6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07848" y="1813559"/>
            <a:ext cx="7056120" cy="2231136"/>
          </a:xfrm>
          <a:custGeom>
            <a:avLst/>
            <a:gdLst/>
            <a:ahLst/>
            <a:cxnLst/>
            <a:rect l="l" t="t" r="r" b="b"/>
            <a:pathLst>
              <a:path w="7056120" h="2231136">
                <a:moveTo>
                  <a:pt x="0" y="2231136"/>
                </a:moveTo>
                <a:lnTo>
                  <a:pt x="7056120" y="2231136"/>
                </a:lnTo>
                <a:lnTo>
                  <a:pt x="7056120" y="0"/>
                </a:lnTo>
                <a:lnTo>
                  <a:pt x="0" y="0"/>
                </a:lnTo>
                <a:lnTo>
                  <a:pt x="0" y="2231136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5340" y="3052572"/>
            <a:ext cx="3572256" cy="2001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9340" y="4821935"/>
            <a:ext cx="4072128" cy="203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808553"/>
            <a:ext cx="2780441" cy="1908948"/>
          </a:xfrm>
          <a:custGeom>
            <a:avLst/>
            <a:gdLst/>
            <a:ahLst/>
            <a:cxnLst/>
            <a:rect l="l" t="t" r="r" b="b"/>
            <a:pathLst>
              <a:path w="2780441" h="1908948">
                <a:moveTo>
                  <a:pt x="2622296" y="428039"/>
                </a:moveTo>
                <a:lnTo>
                  <a:pt x="2625416" y="413580"/>
                </a:lnTo>
                <a:lnTo>
                  <a:pt x="2627363" y="401035"/>
                </a:lnTo>
                <a:lnTo>
                  <a:pt x="2628646" y="388542"/>
                </a:lnTo>
                <a:lnTo>
                  <a:pt x="2629128" y="365420"/>
                </a:lnTo>
                <a:lnTo>
                  <a:pt x="2627282" y="342961"/>
                </a:lnTo>
                <a:lnTo>
                  <a:pt x="2623192" y="321232"/>
                </a:lnTo>
                <a:lnTo>
                  <a:pt x="2616944" y="300300"/>
                </a:lnTo>
                <a:lnTo>
                  <a:pt x="2608625" y="280231"/>
                </a:lnTo>
                <a:lnTo>
                  <a:pt x="2598321" y="261093"/>
                </a:lnTo>
                <a:lnTo>
                  <a:pt x="2586117" y="242953"/>
                </a:lnTo>
                <a:lnTo>
                  <a:pt x="2572099" y="225877"/>
                </a:lnTo>
                <a:lnTo>
                  <a:pt x="2556354" y="209932"/>
                </a:lnTo>
                <a:lnTo>
                  <a:pt x="2538968" y="195185"/>
                </a:lnTo>
                <a:lnTo>
                  <a:pt x="2520026" y="181703"/>
                </a:lnTo>
                <a:lnTo>
                  <a:pt x="2499615" y="169553"/>
                </a:lnTo>
                <a:lnTo>
                  <a:pt x="2477820" y="158801"/>
                </a:lnTo>
                <a:lnTo>
                  <a:pt x="2454728" y="149515"/>
                </a:lnTo>
                <a:lnTo>
                  <a:pt x="2430424" y="141761"/>
                </a:lnTo>
                <a:lnTo>
                  <a:pt x="2404995" y="135607"/>
                </a:lnTo>
                <a:lnTo>
                  <a:pt x="2378527" y="131119"/>
                </a:lnTo>
                <a:lnTo>
                  <a:pt x="2351106" y="128363"/>
                </a:lnTo>
                <a:lnTo>
                  <a:pt x="2322817" y="127408"/>
                </a:lnTo>
                <a:lnTo>
                  <a:pt x="2293747" y="128319"/>
                </a:lnTo>
                <a:lnTo>
                  <a:pt x="2290656" y="122884"/>
                </a:lnTo>
                <a:lnTo>
                  <a:pt x="2276979" y="102579"/>
                </a:lnTo>
                <a:lnTo>
                  <a:pt x="2260815" y="83773"/>
                </a:lnTo>
                <a:lnTo>
                  <a:pt x="2242303" y="66574"/>
                </a:lnTo>
                <a:lnTo>
                  <a:pt x="2221583" y="51093"/>
                </a:lnTo>
                <a:lnTo>
                  <a:pt x="2198794" y="37439"/>
                </a:lnTo>
                <a:lnTo>
                  <a:pt x="2174076" y="25722"/>
                </a:lnTo>
                <a:lnTo>
                  <a:pt x="2147570" y="16051"/>
                </a:lnTo>
                <a:lnTo>
                  <a:pt x="2123690" y="9495"/>
                </a:lnTo>
                <a:lnTo>
                  <a:pt x="2099334" y="4661"/>
                </a:lnTo>
                <a:lnTo>
                  <a:pt x="2074613" y="1508"/>
                </a:lnTo>
                <a:lnTo>
                  <a:pt x="2049641" y="0"/>
                </a:lnTo>
                <a:lnTo>
                  <a:pt x="2024532" y="95"/>
                </a:lnTo>
                <a:lnTo>
                  <a:pt x="1999399" y="1756"/>
                </a:lnTo>
                <a:lnTo>
                  <a:pt x="1974355" y="4943"/>
                </a:lnTo>
                <a:lnTo>
                  <a:pt x="1949512" y="9618"/>
                </a:lnTo>
                <a:lnTo>
                  <a:pt x="1924986" y="15741"/>
                </a:lnTo>
                <a:lnTo>
                  <a:pt x="1900888" y="23274"/>
                </a:lnTo>
                <a:lnTo>
                  <a:pt x="1877332" y="32178"/>
                </a:lnTo>
                <a:lnTo>
                  <a:pt x="1854431" y="42413"/>
                </a:lnTo>
                <a:lnTo>
                  <a:pt x="1832299" y="53942"/>
                </a:lnTo>
                <a:lnTo>
                  <a:pt x="1811048" y="66723"/>
                </a:lnTo>
                <a:lnTo>
                  <a:pt x="1790793" y="80720"/>
                </a:lnTo>
                <a:lnTo>
                  <a:pt x="1771645" y="95893"/>
                </a:lnTo>
                <a:lnTo>
                  <a:pt x="1753720" y="112202"/>
                </a:lnTo>
                <a:lnTo>
                  <a:pt x="1737128" y="129609"/>
                </a:lnTo>
                <a:lnTo>
                  <a:pt x="1721985" y="148076"/>
                </a:lnTo>
                <a:lnTo>
                  <a:pt x="1708404" y="167562"/>
                </a:lnTo>
                <a:lnTo>
                  <a:pt x="1701948" y="163988"/>
                </a:lnTo>
                <a:lnTo>
                  <a:pt x="1679668" y="153438"/>
                </a:lnTo>
                <a:lnTo>
                  <a:pt x="1655969" y="144809"/>
                </a:lnTo>
                <a:lnTo>
                  <a:pt x="1631031" y="138156"/>
                </a:lnTo>
                <a:lnTo>
                  <a:pt x="1605032" y="133534"/>
                </a:lnTo>
                <a:lnTo>
                  <a:pt x="1568326" y="130541"/>
                </a:lnTo>
                <a:lnTo>
                  <a:pt x="1545003" y="130618"/>
                </a:lnTo>
                <a:lnTo>
                  <a:pt x="1521813" y="132181"/>
                </a:lnTo>
                <a:lnTo>
                  <a:pt x="1498847" y="135177"/>
                </a:lnTo>
                <a:lnTo>
                  <a:pt x="1476197" y="139555"/>
                </a:lnTo>
                <a:lnTo>
                  <a:pt x="1453955" y="145261"/>
                </a:lnTo>
                <a:lnTo>
                  <a:pt x="1432210" y="152244"/>
                </a:lnTo>
                <a:lnTo>
                  <a:pt x="1411055" y="160450"/>
                </a:lnTo>
                <a:lnTo>
                  <a:pt x="1390582" y="169828"/>
                </a:lnTo>
                <a:lnTo>
                  <a:pt x="1370880" y="180326"/>
                </a:lnTo>
                <a:lnTo>
                  <a:pt x="1352043" y="191890"/>
                </a:lnTo>
                <a:lnTo>
                  <a:pt x="1334160" y="204468"/>
                </a:lnTo>
                <a:lnTo>
                  <a:pt x="1317323" y="218009"/>
                </a:lnTo>
                <a:lnTo>
                  <a:pt x="1301624" y="232459"/>
                </a:lnTo>
                <a:lnTo>
                  <a:pt x="1287154" y="247767"/>
                </a:lnTo>
                <a:lnTo>
                  <a:pt x="1274004" y="263879"/>
                </a:lnTo>
                <a:lnTo>
                  <a:pt x="1262266" y="280744"/>
                </a:lnTo>
                <a:lnTo>
                  <a:pt x="1252031" y="298309"/>
                </a:lnTo>
                <a:lnTo>
                  <a:pt x="1243389" y="316521"/>
                </a:lnTo>
                <a:lnTo>
                  <a:pt x="1236433" y="335329"/>
                </a:lnTo>
                <a:lnTo>
                  <a:pt x="1229709" y="332731"/>
                </a:lnTo>
                <a:lnTo>
                  <a:pt x="1206005" y="324845"/>
                </a:lnTo>
                <a:lnTo>
                  <a:pt x="1181386" y="318550"/>
                </a:lnTo>
                <a:lnTo>
                  <a:pt x="1155959" y="313845"/>
                </a:lnTo>
                <a:lnTo>
                  <a:pt x="1114598" y="309718"/>
                </a:lnTo>
                <a:lnTo>
                  <a:pt x="1086211" y="309232"/>
                </a:lnTo>
                <a:lnTo>
                  <a:pt x="1057927" y="310570"/>
                </a:lnTo>
                <a:lnTo>
                  <a:pt x="1029858" y="313669"/>
                </a:lnTo>
                <a:lnTo>
                  <a:pt x="1002119" y="318468"/>
                </a:lnTo>
                <a:lnTo>
                  <a:pt x="974823" y="324905"/>
                </a:lnTo>
                <a:lnTo>
                  <a:pt x="948082" y="332917"/>
                </a:lnTo>
                <a:lnTo>
                  <a:pt x="922011" y="342444"/>
                </a:lnTo>
                <a:lnTo>
                  <a:pt x="896722" y="353424"/>
                </a:lnTo>
                <a:lnTo>
                  <a:pt x="872329" y="365793"/>
                </a:lnTo>
                <a:lnTo>
                  <a:pt x="848945" y="379492"/>
                </a:lnTo>
                <a:lnTo>
                  <a:pt x="826684" y="394457"/>
                </a:lnTo>
                <a:lnTo>
                  <a:pt x="805659" y="410628"/>
                </a:lnTo>
                <a:lnTo>
                  <a:pt x="785982" y="427942"/>
                </a:lnTo>
                <a:lnTo>
                  <a:pt x="767768" y="446337"/>
                </a:lnTo>
                <a:lnTo>
                  <a:pt x="751130" y="465752"/>
                </a:lnTo>
                <a:lnTo>
                  <a:pt x="736181" y="486125"/>
                </a:lnTo>
                <a:lnTo>
                  <a:pt x="723034" y="507394"/>
                </a:lnTo>
                <a:lnTo>
                  <a:pt x="711803" y="529497"/>
                </a:lnTo>
                <a:lnTo>
                  <a:pt x="702602" y="552372"/>
                </a:lnTo>
                <a:lnTo>
                  <a:pt x="688196" y="550382"/>
                </a:lnTo>
                <a:lnTo>
                  <a:pt x="659076" y="547602"/>
                </a:lnTo>
                <a:lnTo>
                  <a:pt x="629630" y="546413"/>
                </a:lnTo>
                <a:lnTo>
                  <a:pt x="614815" y="546412"/>
                </a:lnTo>
                <a:lnTo>
                  <a:pt x="599956" y="546803"/>
                </a:lnTo>
                <a:lnTo>
                  <a:pt x="570154" y="548761"/>
                </a:lnTo>
                <a:lnTo>
                  <a:pt x="540323" y="552275"/>
                </a:lnTo>
                <a:lnTo>
                  <a:pt x="510562" y="557335"/>
                </a:lnTo>
                <a:lnTo>
                  <a:pt x="480972" y="563927"/>
                </a:lnTo>
                <a:lnTo>
                  <a:pt x="451651" y="572042"/>
                </a:lnTo>
                <a:lnTo>
                  <a:pt x="422700" y="581668"/>
                </a:lnTo>
                <a:lnTo>
                  <a:pt x="374094" y="601714"/>
                </a:lnTo>
                <a:lnTo>
                  <a:pt x="341549" y="618134"/>
                </a:lnTo>
                <a:lnTo>
                  <a:pt x="310827" y="636180"/>
                </a:lnTo>
                <a:lnTo>
                  <a:pt x="282001" y="655727"/>
                </a:lnTo>
                <a:lnTo>
                  <a:pt x="255138" y="676650"/>
                </a:lnTo>
                <a:lnTo>
                  <a:pt x="230311" y="698824"/>
                </a:lnTo>
                <a:lnTo>
                  <a:pt x="207588" y="722126"/>
                </a:lnTo>
                <a:lnTo>
                  <a:pt x="187041" y="746429"/>
                </a:lnTo>
                <a:lnTo>
                  <a:pt x="168738" y="771611"/>
                </a:lnTo>
                <a:lnTo>
                  <a:pt x="152751" y="797546"/>
                </a:lnTo>
                <a:lnTo>
                  <a:pt x="139150" y="824109"/>
                </a:lnTo>
                <a:lnTo>
                  <a:pt x="128005" y="851177"/>
                </a:lnTo>
                <a:lnTo>
                  <a:pt x="119386" y="878624"/>
                </a:lnTo>
                <a:lnTo>
                  <a:pt x="113362" y="906326"/>
                </a:lnTo>
                <a:lnTo>
                  <a:pt x="110006" y="934158"/>
                </a:lnTo>
                <a:lnTo>
                  <a:pt x="109385" y="961996"/>
                </a:lnTo>
                <a:lnTo>
                  <a:pt x="111572" y="989715"/>
                </a:lnTo>
                <a:lnTo>
                  <a:pt x="116635" y="1017191"/>
                </a:lnTo>
                <a:lnTo>
                  <a:pt x="124646" y="1044298"/>
                </a:lnTo>
                <a:lnTo>
                  <a:pt x="135674" y="1070913"/>
                </a:lnTo>
                <a:lnTo>
                  <a:pt x="134658" y="1076501"/>
                </a:lnTo>
                <a:lnTo>
                  <a:pt x="112830" y="1085188"/>
                </a:lnTo>
                <a:lnTo>
                  <a:pt x="87660" y="1097270"/>
                </a:lnTo>
                <a:lnTo>
                  <a:pt x="63902" y="1110987"/>
                </a:lnTo>
                <a:lnTo>
                  <a:pt x="41690" y="1126220"/>
                </a:lnTo>
                <a:lnTo>
                  <a:pt x="21159" y="1142849"/>
                </a:lnTo>
                <a:lnTo>
                  <a:pt x="2443" y="1160753"/>
                </a:lnTo>
                <a:lnTo>
                  <a:pt x="0" y="1163411"/>
                </a:lnTo>
                <a:lnTo>
                  <a:pt x="0" y="1455737"/>
                </a:lnTo>
                <a:lnTo>
                  <a:pt x="15929" y="1468170"/>
                </a:lnTo>
                <a:lnTo>
                  <a:pt x="32259" y="1478702"/>
                </a:lnTo>
                <a:lnTo>
                  <a:pt x="49871" y="1488120"/>
                </a:lnTo>
                <a:lnTo>
                  <a:pt x="68717" y="1496354"/>
                </a:lnTo>
                <a:lnTo>
                  <a:pt x="88752" y="1503335"/>
                </a:lnTo>
                <a:lnTo>
                  <a:pt x="109926" y="1508991"/>
                </a:lnTo>
                <a:lnTo>
                  <a:pt x="132194" y="1513254"/>
                </a:lnTo>
                <a:lnTo>
                  <a:pt x="127505" y="1520080"/>
                </a:lnTo>
                <a:lnTo>
                  <a:pt x="120314" y="1531563"/>
                </a:lnTo>
                <a:lnTo>
                  <a:pt x="113880" y="1543193"/>
                </a:lnTo>
                <a:lnTo>
                  <a:pt x="108207" y="1554947"/>
                </a:lnTo>
                <a:lnTo>
                  <a:pt x="103298" y="1566800"/>
                </a:lnTo>
                <a:lnTo>
                  <a:pt x="95785" y="1590701"/>
                </a:lnTo>
                <a:lnTo>
                  <a:pt x="91369" y="1614700"/>
                </a:lnTo>
                <a:lnTo>
                  <a:pt x="90077" y="1638597"/>
                </a:lnTo>
                <a:lnTo>
                  <a:pt x="90611" y="1650445"/>
                </a:lnTo>
                <a:lnTo>
                  <a:pt x="94058" y="1673817"/>
                </a:lnTo>
                <a:lnTo>
                  <a:pt x="100699" y="1696591"/>
                </a:lnTo>
                <a:lnTo>
                  <a:pt x="113741" y="1724287"/>
                </a:lnTo>
                <a:lnTo>
                  <a:pt x="123868" y="1739839"/>
                </a:lnTo>
                <a:lnTo>
                  <a:pt x="135512" y="1754319"/>
                </a:lnTo>
                <a:lnTo>
                  <a:pt x="148578" y="1767703"/>
                </a:lnTo>
                <a:lnTo>
                  <a:pt x="162970" y="1779963"/>
                </a:lnTo>
                <a:lnTo>
                  <a:pt x="178595" y="1791072"/>
                </a:lnTo>
                <a:lnTo>
                  <a:pt x="195358" y="1801005"/>
                </a:lnTo>
                <a:lnTo>
                  <a:pt x="213163" y="1809734"/>
                </a:lnTo>
                <a:lnTo>
                  <a:pt x="231916" y="1817232"/>
                </a:lnTo>
                <a:lnTo>
                  <a:pt x="251522" y="1823474"/>
                </a:lnTo>
                <a:lnTo>
                  <a:pt x="271886" y="1828432"/>
                </a:lnTo>
                <a:lnTo>
                  <a:pt x="292914" y="1832081"/>
                </a:lnTo>
                <a:lnTo>
                  <a:pt x="314510" y="1834393"/>
                </a:lnTo>
                <a:lnTo>
                  <a:pt x="336579" y="1835341"/>
                </a:lnTo>
                <a:lnTo>
                  <a:pt x="359028" y="1834900"/>
                </a:lnTo>
                <a:lnTo>
                  <a:pt x="381760" y="1833043"/>
                </a:lnTo>
                <a:lnTo>
                  <a:pt x="404682" y="1829742"/>
                </a:lnTo>
                <a:lnTo>
                  <a:pt x="427698" y="1824972"/>
                </a:lnTo>
                <a:lnTo>
                  <a:pt x="450713" y="1818706"/>
                </a:lnTo>
                <a:lnTo>
                  <a:pt x="473633" y="1810917"/>
                </a:lnTo>
                <a:lnTo>
                  <a:pt x="476021" y="1812784"/>
                </a:lnTo>
                <a:lnTo>
                  <a:pt x="510934" y="1836685"/>
                </a:lnTo>
                <a:lnTo>
                  <a:pt x="542776" y="1854422"/>
                </a:lnTo>
                <a:lnTo>
                  <a:pt x="576225" y="1869642"/>
                </a:lnTo>
                <a:lnTo>
                  <a:pt x="611093" y="1882360"/>
                </a:lnTo>
                <a:lnTo>
                  <a:pt x="647192" y="1892591"/>
                </a:lnTo>
                <a:lnTo>
                  <a:pt x="684336" y="1900350"/>
                </a:lnTo>
                <a:lnTo>
                  <a:pt x="722336" y="1905653"/>
                </a:lnTo>
                <a:lnTo>
                  <a:pt x="761006" y="1908514"/>
                </a:lnTo>
                <a:lnTo>
                  <a:pt x="800157" y="1908948"/>
                </a:lnTo>
                <a:lnTo>
                  <a:pt x="839603" y="1906970"/>
                </a:lnTo>
                <a:lnTo>
                  <a:pt x="879156" y="1902596"/>
                </a:lnTo>
                <a:lnTo>
                  <a:pt x="918628" y="1895840"/>
                </a:lnTo>
                <a:lnTo>
                  <a:pt x="957833" y="1886717"/>
                </a:lnTo>
                <a:lnTo>
                  <a:pt x="996583" y="1875243"/>
                </a:lnTo>
                <a:lnTo>
                  <a:pt x="1034690" y="1861432"/>
                </a:lnTo>
                <a:lnTo>
                  <a:pt x="1071967" y="1845300"/>
                </a:lnTo>
                <a:lnTo>
                  <a:pt x="1108227" y="1826861"/>
                </a:lnTo>
                <a:lnTo>
                  <a:pt x="1143281" y="1806131"/>
                </a:lnTo>
                <a:lnTo>
                  <a:pt x="1176944" y="1783124"/>
                </a:lnTo>
                <a:lnTo>
                  <a:pt x="1209027" y="1757856"/>
                </a:lnTo>
                <a:lnTo>
                  <a:pt x="1220399" y="1765094"/>
                </a:lnTo>
                <a:lnTo>
                  <a:pt x="1244123" y="1778440"/>
                </a:lnTo>
                <a:lnTo>
                  <a:pt x="1269069" y="1790262"/>
                </a:lnTo>
                <a:lnTo>
                  <a:pt x="1295139" y="1800534"/>
                </a:lnTo>
                <a:lnTo>
                  <a:pt x="1322233" y="1809231"/>
                </a:lnTo>
                <a:lnTo>
                  <a:pt x="1350252" y="1816328"/>
                </a:lnTo>
                <a:lnTo>
                  <a:pt x="1379098" y="1821800"/>
                </a:lnTo>
                <a:lnTo>
                  <a:pt x="1408671" y="1825622"/>
                </a:lnTo>
                <a:lnTo>
                  <a:pt x="1438873" y="1827769"/>
                </a:lnTo>
                <a:lnTo>
                  <a:pt x="1469604" y="1828217"/>
                </a:lnTo>
                <a:lnTo>
                  <a:pt x="1485138" y="1827795"/>
                </a:lnTo>
                <a:lnTo>
                  <a:pt x="1522097" y="1825099"/>
                </a:lnTo>
                <a:lnTo>
                  <a:pt x="1558484" y="1820118"/>
                </a:lnTo>
                <a:lnTo>
                  <a:pt x="1594173" y="1812951"/>
                </a:lnTo>
                <a:lnTo>
                  <a:pt x="1629038" y="1803693"/>
                </a:lnTo>
                <a:lnTo>
                  <a:pt x="1662953" y="1792443"/>
                </a:lnTo>
                <a:lnTo>
                  <a:pt x="1695795" y="1779297"/>
                </a:lnTo>
                <a:lnTo>
                  <a:pt x="1727436" y="1764352"/>
                </a:lnTo>
                <a:lnTo>
                  <a:pt x="1757753" y="1747705"/>
                </a:lnTo>
                <a:lnTo>
                  <a:pt x="1786619" y="1729453"/>
                </a:lnTo>
                <a:lnTo>
                  <a:pt x="1813909" y="1709693"/>
                </a:lnTo>
                <a:lnTo>
                  <a:pt x="1839498" y="1688523"/>
                </a:lnTo>
                <a:lnTo>
                  <a:pt x="1863260" y="1666039"/>
                </a:lnTo>
                <a:lnTo>
                  <a:pt x="1885071" y="1642338"/>
                </a:lnTo>
                <a:lnTo>
                  <a:pt x="1904804" y="1617518"/>
                </a:lnTo>
                <a:lnTo>
                  <a:pt x="1922335" y="1591675"/>
                </a:lnTo>
                <a:lnTo>
                  <a:pt x="1937538" y="1564906"/>
                </a:lnTo>
                <a:lnTo>
                  <a:pt x="1950288" y="1537309"/>
                </a:lnTo>
                <a:lnTo>
                  <a:pt x="1960459" y="1508980"/>
                </a:lnTo>
                <a:lnTo>
                  <a:pt x="1967926" y="1480017"/>
                </a:lnTo>
                <a:lnTo>
                  <a:pt x="1972564" y="1450516"/>
                </a:lnTo>
                <a:lnTo>
                  <a:pt x="1980794" y="1451901"/>
                </a:lnTo>
                <a:lnTo>
                  <a:pt x="2005230" y="1455065"/>
                </a:lnTo>
                <a:lnTo>
                  <a:pt x="2030024" y="1456888"/>
                </a:lnTo>
                <a:lnTo>
                  <a:pt x="2055092" y="1457376"/>
                </a:lnTo>
                <a:lnTo>
                  <a:pt x="2067703" y="1457121"/>
                </a:lnTo>
                <a:lnTo>
                  <a:pt x="2093025" y="1455616"/>
                </a:lnTo>
                <a:lnTo>
                  <a:pt x="2118411" y="1452790"/>
                </a:lnTo>
                <a:lnTo>
                  <a:pt x="2143777" y="1448647"/>
                </a:lnTo>
                <a:lnTo>
                  <a:pt x="2169040" y="1443192"/>
                </a:lnTo>
                <a:lnTo>
                  <a:pt x="2212394" y="1430660"/>
                </a:lnTo>
                <a:lnTo>
                  <a:pt x="2241994" y="1419661"/>
                </a:lnTo>
                <a:lnTo>
                  <a:pt x="2270328" y="1407079"/>
                </a:lnTo>
                <a:lnTo>
                  <a:pt x="2297320" y="1393014"/>
                </a:lnTo>
                <a:lnTo>
                  <a:pt x="2322891" y="1377567"/>
                </a:lnTo>
                <a:lnTo>
                  <a:pt x="2346964" y="1360839"/>
                </a:lnTo>
                <a:lnTo>
                  <a:pt x="2369463" y="1342930"/>
                </a:lnTo>
                <a:lnTo>
                  <a:pt x="2390308" y="1323942"/>
                </a:lnTo>
                <a:lnTo>
                  <a:pt x="2409424" y="1303975"/>
                </a:lnTo>
                <a:lnTo>
                  <a:pt x="2426731" y="1283130"/>
                </a:lnTo>
                <a:lnTo>
                  <a:pt x="2442154" y="1261508"/>
                </a:lnTo>
                <a:lnTo>
                  <a:pt x="2455615" y="1239210"/>
                </a:lnTo>
                <a:lnTo>
                  <a:pt x="2467035" y="1216335"/>
                </a:lnTo>
                <a:lnTo>
                  <a:pt x="2476338" y="1192986"/>
                </a:lnTo>
                <a:lnTo>
                  <a:pt x="2483447" y="1169263"/>
                </a:lnTo>
                <a:lnTo>
                  <a:pt x="2488283" y="1145266"/>
                </a:lnTo>
                <a:lnTo>
                  <a:pt x="2490770" y="1121097"/>
                </a:lnTo>
                <a:lnTo>
                  <a:pt x="2490829" y="1096856"/>
                </a:lnTo>
                <a:lnTo>
                  <a:pt x="2488384" y="1072644"/>
                </a:lnTo>
                <a:lnTo>
                  <a:pt x="2483358" y="1048561"/>
                </a:lnTo>
                <a:lnTo>
                  <a:pt x="2492580" y="1044813"/>
                </a:lnTo>
                <a:lnTo>
                  <a:pt x="2516699" y="1034127"/>
                </a:lnTo>
                <a:lnTo>
                  <a:pt x="2540125" y="1022447"/>
                </a:lnTo>
                <a:lnTo>
                  <a:pt x="2562805" y="1009810"/>
                </a:lnTo>
                <a:lnTo>
                  <a:pt x="2584686" y="996254"/>
                </a:lnTo>
                <a:lnTo>
                  <a:pt x="2605714" y="981815"/>
                </a:lnTo>
                <a:lnTo>
                  <a:pt x="2625836" y="966530"/>
                </a:lnTo>
                <a:lnTo>
                  <a:pt x="2644998" y="950438"/>
                </a:lnTo>
                <a:lnTo>
                  <a:pt x="2663147" y="933573"/>
                </a:lnTo>
                <a:lnTo>
                  <a:pt x="2694790" y="899381"/>
                </a:lnTo>
                <a:lnTo>
                  <a:pt x="2715002" y="873199"/>
                </a:lnTo>
                <a:lnTo>
                  <a:pt x="2732473" y="846444"/>
                </a:lnTo>
                <a:lnTo>
                  <a:pt x="2747215" y="819244"/>
                </a:lnTo>
                <a:lnTo>
                  <a:pt x="2759241" y="791728"/>
                </a:lnTo>
                <a:lnTo>
                  <a:pt x="2768564" y="764023"/>
                </a:lnTo>
                <a:lnTo>
                  <a:pt x="2775197" y="736257"/>
                </a:lnTo>
                <a:lnTo>
                  <a:pt x="2779152" y="708559"/>
                </a:lnTo>
                <a:lnTo>
                  <a:pt x="2780441" y="681056"/>
                </a:lnTo>
                <a:lnTo>
                  <a:pt x="2779077" y="653877"/>
                </a:lnTo>
                <a:lnTo>
                  <a:pt x="2775073" y="627149"/>
                </a:lnTo>
                <a:lnTo>
                  <a:pt x="2768441" y="601001"/>
                </a:lnTo>
                <a:lnTo>
                  <a:pt x="2759194" y="575560"/>
                </a:lnTo>
                <a:lnTo>
                  <a:pt x="2747344" y="550955"/>
                </a:lnTo>
                <a:lnTo>
                  <a:pt x="2732905" y="527314"/>
                </a:lnTo>
                <a:lnTo>
                  <a:pt x="2715887" y="504764"/>
                </a:lnTo>
                <a:lnTo>
                  <a:pt x="2696305" y="483433"/>
                </a:lnTo>
                <a:lnTo>
                  <a:pt x="2674171" y="463450"/>
                </a:lnTo>
                <a:lnTo>
                  <a:pt x="2649497" y="444943"/>
                </a:lnTo>
                <a:lnTo>
                  <a:pt x="2622296" y="428039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4430" y="6401037"/>
            <a:ext cx="91342" cy="91379"/>
          </a:xfrm>
          <a:custGeom>
            <a:avLst/>
            <a:gdLst/>
            <a:ahLst/>
            <a:cxnLst/>
            <a:rect l="l" t="t" r="r" b="b"/>
            <a:pathLst>
              <a:path w="91342" h="91379">
                <a:moveTo>
                  <a:pt x="89676" y="33544"/>
                </a:moveTo>
                <a:lnTo>
                  <a:pt x="86530" y="25249"/>
                </a:lnTo>
                <a:lnTo>
                  <a:pt x="79420" y="14874"/>
                </a:lnTo>
                <a:lnTo>
                  <a:pt x="69922" y="6969"/>
                </a:lnTo>
                <a:lnTo>
                  <a:pt x="58680" y="1891"/>
                </a:lnTo>
                <a:lnTo>
                  <a:pt x="46339" y="0"/>
                </a:lnTo>
                <a:lnTo>
                  <a:pt x="33542" y="1655"/>
                </a:lnTo>
                <a:lnTo>
                  <a:pt x="25192" y="4847"/>
                </a:lnTo>
                <a:lnTo>
                  <a:pt x="14820" y="11977"/>
                </a:lnTo>
                <a:lnTo>
                  <a:pt x="6930" y="21471"/>
                </a:lnTo>
                <a:lnTo>
                  <a:pt x="1872" y="32699"/>
                </a:lnTo>
                <a:lnTo>
                  <a:pt x="0" y="45032"/>
                </a:lnTo>
                <a:lnTo>
                  <a:pt x="1665" y="57839"/>
                </a:lnTo>
                <a:lnTo>
                  <a:pt x="4840" y="66121"/>
                </a:lnTo>
                <a:lnTo>
                  <a:pt x="11970" y="76499"/>
                </a:lnTo>
                <a:lnTo>
                  <a:pt x="21463" y="84406"/>
                </a:lnTo>
                <a:lnTo>
                  <a:pt x="32687" y="89486"/>
                </a:lnTo>
                <a:lnTo>
                  <a:pt x="45009" y="91379"/>
                </a:lnTo>
                <a:lnTo>
                  <a:pt x="57799" y="89729"/>
                </a:lnTo>
                <a:lnTo>
                  <a:pt x="66150" y="86536"/>
                </a:lnTo>
                <a:lnTo>
                  <a:pt x="76521" y="79407"/>
                </a:lnTo>
                <a:lnTo>
                  <a:pt x="84411" y="69913"/>
                </a:lnTo>
                <a:lnTo>
                  <a:pt x="89469" y="58685"/>
                </a:lnTo>
                <a:lnTo>
                  <a:pt x="91342" y="46352"/>
                </a:lnTo>
                <a:lnTo>
                  <a:pt x="89676" y="3354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2170" y="6069000"/>
            <a:ext cx="182791" cy="182768"/>
          </a:xfrm>
          <a:custGeom>
            <a:avLst/>
            <a:gdLst/>
            <a:ahLst/>
            <a:cxnLst/>
            <a:rect l="l" t="t" r="r" b="b"/>
            <a:pathLst>
              <a:path w="182791" h="182768">
                <a:moveTo>
                  <a:pt x="179470" y="67093"/>
                </a:moveTo>
                <a:lnTo>
                  <a:pt x="178048" y="62432"/>
                </a:lnTo>
                <a:lnTo>
                  <a:pt x="173077" y="50440"/>
                </a:lnTo>
                <a:lnTo>
                  <a:pt x="166611" y="39503"/>
                </a:lnTo>
                <a:lnTo>
                  <a:pt x="158807" y="29711"/>
                </a:lnTo>
                <a:lnTo>
                  <a:pt x="149823" y="21153"/>
                </a:lnTo>
                <a:lnTo>
                  <a:pt x="139815" y="13919"/>
                </a:lnTo>
                <a:lnTo>
                  <a:pt x="128941" y="8097"/>
                </a:lnTo>
                <a:lnTo>
                  <a:pt x="117357" y="3777"/>
                </a:lnTo>
                <a:lnTo>
                  <a:pt x="105222" y="1048"/>
                </a:lnTo>
                <a:lnTo>
                  <a:pt x="92691" y="0"/>
                </a:lnTo>
                <a:lnTo>
                  <a:pt x="79923" y="721"/>
                </a:lnTo>
                <a:lnTo>
                  <a:pt x="67075" y="3301"/>
                </a:lnTo>
                <a:lnTo>
                  <a:pt x="50401" y="9694"/>
                </a:lnTo>
                <a:lnTo>
                  <a:pt x="39470" y="16155"/>
                </a:lnTo>
                <a:lnTo>
                  <a:pt x="29683" y="23955"/>
                </a:lnTo>
                <a:lnTo>
                  <a:pt x="21129" y="32937"/>
                </a:lnTo>
                <a:lnTo>
                  <a:pt x="13898" y="42943"/>
                </a:lnTo>
                <a:lnTo>
                  <a:pt x="8080" y="53817"/>
                </a:lnTo>
                <a:lnTo>
                  <a:pt x="3764" y="65399"/>
                </a:lnTo>
                <a:lnTo>
                  <a:pt x="1041" y="77535"/>
                </a:lnTo>
                <a:lnTo>
                  <a:pt x="0" y="90065"/>
                </a:lnTo>
                <a:lnTo>
                  <a:pt x="730" y="102834"/>
                </a:lnTo>
                <a:lnTo>
                  <a:pt x="3321" y="115683"/>
                </a:lnTo>
                <a:lnTo>
                  <a:pt x="9717" y="132338"/>
                </a:lnTo>
                <a:lnTo>
                  <a:pt x="16183" y="143272"/>
                </a:lnTo>
                <a:lnTo>
                  <a:pt x="23987" y="153062"/>
                </a:lnTo>
                <a:lnTo>
                  <a:pt x="32972" y="161619"/>
                </a:lnTo>
                <a:lnTo>
                  <a:pt x="42980" y="168852"/>
                </a:lnTo>
                <a:lnTo>
                  <a:pt x="53854" y="174674"/>
                </a:lnTo>
                <a:lnTo>
                  <a:pt x="65436" y="178993"/>
                </a:lnTo>
                <a:lnTo>
                  <a:pt x="77571" y="181721"/>
                </a:lnTo>
                <a:lnTo>
                  <a:pt x="90101" y="182768"/>
                </a:lnTo>
                <a:lnTo>
                  <a:pt x="102868" y="182045"/>
                </a:lnTo>
                <a:lnTo>
                  <a:pt x="115716" y="179462"/>
                </a:lnTo>
                <a:lnTo>
                  <a:pt x="132382" y="173073"/>
                </a:lnTo>
                <a:lnTo>
                  <a:pt x="143314" y="166612"/>
                </a:lnTo>
                <a:lnTo>
                  <a:pt x="153103" y="158812"/>
                </a:lnTo>
                <a:lnTo>
                  <a:pt x="161659" y="149831"/>
                </a:lnTo>
                <a:lnTo>
                  <a:pt x="168891" y="139825"/>
                </a:lnTo>
                <a:lnTo>
                  <a:pt x="174710" y="128952"/>
                </a:lnTo>
                <a:lnTo>
                  <a:pt x="179026" y="117370"/>
                </a:lnTo>
                <a:lnTo>
                  <a:pt x="181750" y="105236"/>
                </a:lnTo>
                <a:lnTo>
                  <a:pt x="182791" y="92706"/>
                </a:lnTo>
                <a:lnTo>
                  <a:pt x="182061" y="79940"/>
                </a:lnTo>
                <a:lnTo>
                  <a:pt x="179470" y="67093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4839" y="5664088"/>
            <a:ext cx="274148" cy="274155"/>
          </a:xfrm>
          <a:custGeom>
            <a:avLst/>
            <a:gdLst/>
            <a:ahLst/>
            <a:cxnLst/>
            <a:rect l="l" t="t" r="r" b="b"/>
            <a:pathLst>
              <a:path w="274148" h="274155">
                <a:moveTo>
                  <a:pt x="269217" y="100632"/>
                </a:moveTo>
                <a:lnTo>
                  <a:pt x="269047" y="100019"/>
                </a:lnTo>
                <a:lnTo>
                  <a:pt x="264882" y="87528"/>
                </a:lnTo>
                <a:lnTo>
                  <a:pt x="259650" y="75701"/>
                </a:lnTo>
                <a:lnTo>
                  <a:pt x="253420" y="64576"/>
                </a:lnTo>
                <a:lnTo>
                  <a:pt x="246264" y="54195"/>
                </a:lnTo>
                <a:lnTo>
                  <a:pt x="238250" y="44597"/>
                </a:lnTo>
                <a:lnTo>
                  <a:pt x="229449" y="35821"/>
                </a:lnTo>
                <a:lnTo>
                  <a:pt x="219931" y="27908"/>
                </a:lnTo>
                <a:lnTo>
                  <a:pt x="209765" y="20896"/>
                </a:lnTo>
                <a:lnTo>
                  <a:pt x="199022" y="14827"/>
                </a:lnTo>
                <a:lnTo>
                  <a:pt x="187771" y="9739"/>
                </a:lnTo>
                <a:lnTo>
                  <a:pt x="176083" y="5673"/>
                </a:lnTo>
                <a:lnTo>
                  <a:pt x="164028" y="2667"/>
                </a:lnTo>
                <a:lnTo>
                  <a:pt x="151675" y="763"/>
                </a:lnTo>
                <a:lnTo>
                  <a:pt x="139095" y="0"/>
                </a:lnTo>
                <a:lnTo>
                  <a:pt x="126357" y="416"/>
                </a:lnTo>
                <a:lnTo>
                  <a:pt x="113531" y="2053"/>
                </a:lnTo>
                <a:lnTo>
                  <a:pt x="100688" y="4950"/>
                </a:lnTo>
                <a:lnTo>
                  <a:pt x="87562" y="9280"/>
                </a:lnTo>
                <a:lnTo>
                  <a:pt x="75728" y="14505"/>
                </a:lnTo>
                <a:lnTo>
                  <a:pt x="64598" y="20728"/>
                </a:lnTo>
                <a:lnTo>
                  <a:pt x="54213" y="27881"/>
                </a:lnTo>
                <a:lnTo>
                  <a:pt x="44612" y="35892"/>
                </a:lnTo>
                <a:lnTo>
                  <a:pt x="35834" y="44692"/>
                </a:lnTo>
                <a:lnTo>
                  <a:pt x="27919" y="54211"/>
                </a:lnTo>
                <a:lnTo>
                  <a:pt x="20907" y="64379"/>
                </a:lnTo>
                <a:lnTo>
                  <a:pt x="14837" y="75125"/>
                </a:lnTo>
                <a:lnTo>
                  <a:pt x="9748" y="86380"/>
                </a:lnTo>
                <a:lnTo>
                  <a:pt x="5681" y="98073"/>
                </a:lnTo>
                <a:lnTo>
                  <a:pt x="2674" y="110134"/>
                </a:lnTo>
                <a:lnTo>
                  <a:pt x="767" y="122494"/>
                </a:lnTo>
                <a:lnTo>
                  <a:pt x="0" y="135083"/>
                </a:lnTo>
                <a:lnTo>
                  <a:pt x="411" y="147829"/>
                </a:lnTo>
                <a:lnTo>
                  <a:pt x="2042" y="160664"/>
                </a:lnTo>
                <a:lnTo>
                  <a:pt x="4930" y="173517"/>
                </a:lnTo>
                <a:lnTo>
                  <a:pt x="9272" y="186637"/>
                </a:lnTo>
                <a:lnTo>
                  <a:pt x="14505" y="198465"/>
                </a:lnTo>
                <a:lnTo>
                  <a:pt x="20734" y="209589"/>
                </a:lnTo>
                <a:lnTo>
                  <a:pt x="27891" y="219970"/>
                </a:lnTo>
                <a:lnTo>
                  <a:pt x="35905" y="229568"/>
                </a:lnTo>
                <a:lnTo>
                  <a:pt x="44706" y="238343"/>
                </a:lnTo>
                <a:lnTo>
                  <a:pt x="54225" y="246256"/>
                </a:lnTo>
                <a:lnTo>
                  <a:pt x="64390" y="253267"/>
                </a:lnTo>
                <a:lnTo>
                  <a:pt x="75133" y="259335"/>
                </a:lnTo>
                <a:lnTo>
                  <a:pt x="86383" y="264421"/>
                </a:lnTo>
                <a:lnTo>
                  <a:pt x="98070" y="268487"/>
                </a:lnTo>
                <a:lnTo>
                  <a:pt x="110125" y="271490"/>
                </a:lnTo>
                <a:lnTo>
                  <a:pt x="122477" y="273393"/>
                </a:lnTo>
                <a:lnTo>
                  <a:pt x="135056" y="274155"/>
                </a:lnTo>
                <a:lnTo>
                  <a:pt x="147793" y="273737"/>
                </a:lnTo>
                <a:lnTo>
                  <a:pt x="160618" y="272098"/>
                </a:lnTo>
                <a:lnTo>
                  <a:pt x="173459" y="269199"/>
                </a:lnTo>
                <a:lnTo>
                  <a:pt x="186586" y="264869"/>
                </a:lnTo>
                <a:lnTo>
                  <a:pt x="198420" y="259645"/>
                </a:lnTo>
                <a:lnTo>
                  <a:pt x="209550" y="253422"/>
                </a:lnTo>
                <a:lnTo>
                  <a:pt x="219935" y="246270"/>
                </a:lnTo>
                <a:lnTo>
                  <a:pt x="229536" y="238259"/>
                </a:lnTo>
                <a:lnTo>
                  <a:pt x="238314" y="229460"/>
                </a:lnTo>
                <a:lnTo>
                  <a:pt x="246229" y="219942"/>
                </a:lnTo>
                <a:lnTo>
                  <a:pt x="253241" y="209775"/>
                </a:lnTo>
                <a:lnTo>
                  <a:pt x="259311" y="199029"/>
                </a:lnTo>
                <a:lnTo>
                  <a:pt x="264400" y="187775"/>
                </a:lnTo>
                <a:lnTo>
                  <a:pt x="268467" y="176082"/>
                </a:lnTo>
                <a:lnTo>
                  <a:pt x="271474" y="164020"/>
                </a:lnTo>
                <a:lnTo>
                  <a:pt x="273381" y="151660"/>
                </a:lnTo>
                <a:lnTo>
                  <a:pt x="274148" y="139071"/>
                </a:lnTo>
                <a:lnTo>
                  <a:pt x="273737" y="126323"/>
                </a:lnTo>
                <a:lnTo>
                  <a:pt x="272106" y="113487"/>
                </a:lnTo>
                <a:lnTo>
                  <a:pt x="269217" y="100632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808553"/>
            <a:ext cx="2780441" cy="1908948"/>
          </a:xfrm>
          <a:custGeom>
            <a:avLst/>
            <a:gdLst/>
            <a:ahLst/>
            <a:cxnLst/>
            <a:rect l="l" t="t" r="r" b="b"/>
            <a:pathLst>
              <a:path w="2780441" h="1908948">
                <a:moveTo>
                  <a:pt x="2074613" y="1508"/>
                </a:moveTo>
                <a:lnTo>
                  <a:pt x="2099334" y="4661"/>
                </a:lnTo>
                <a:lnTo>
                  <a:pt x="2123690" y="9495"/>
                </a:lnTo>
                <a:lnTo>
                  <a:pt x="2147570" y="16051"/>
                </a:lnTo>
                <a:lnTo>
                  <a:pt x="2161038" y="20624"/>
                </a:lnTo>
                <a:lnTo>
                  <a:pt x="2174076" y="25722"/>
                </a:lnTo>
                <a:lnTo>
                  <a:pt x="2186668" y="31332"/>
                </a:lnTo>
                <a:lnTo>
                  <a:pt x="2198794" y="37439"/>
                </a:lnTo>
                <a:lnTo>
                  <a:pt x="2210438" y="44031"/>
                </a:lnTo>
                <a:lnTo>
                  <a:pt x="2221583" y="51093"/>
                </a:lnTo>
                <a:lnTo>
                  <a:pt x="2232210" y="58612"/>
                </a:lnTo>
                <a:lnTo>
                  <a:pt x="2242303" y="66574"/>
                </a:lnTo>
                <a:lnTo>
                  <a:pt x="2251844" y="74966"/>
                </a:lnTo>
                <a:lnTo>
                  <a:pt x="2260815" y="83773"/>
                </a:lnTo>
                <a:lnTo>
                  <a:pt x="2269199" y="92982"/>
                </a:lnTo>
                <a:lnTo>
                  <a:pt x="2276979" y="102579"/>
                </a:lnTo>
                <a:lnTo>
                  <a:pt x="2284137" y="112551"/>
                </a:lnTo>
                <a:lnTo>
                  <a:pt x="2290656" y="122884"/>
                </a:lnTo>
                <a:lnTo>
                  <a:pt x="2293747" y="128319"/>
                </a:lnTo>
                <a:lnTo>
                  <a:pt x="2322817" y="127408"/>
                </a:lnTo>
                <a:lnTo>
                  <a:pt x="2351106" y="128363"/>
                </a:lnTo>
                <a:lnTo>
                  <a:pt x="2378527" y="131119"/>
                </a:lnTo>
                <a:lnTo>
                  <a:pt x="2404995" y="135607"/>
                </a:lnTo>
                <a:lnTo>
                  <a:pt x="2430424" y="141761"/>
                </a:lnTo>
                <a:lnTo>
                  <a:pt x="2454728" y="149515"/>
                </a:lnTo>
                <a:lnTo>
                  <a:pt x="2477820" y="158801"/>
                </a:lnTo>
                <a:lnTo>
                  <a:pt x="2499615" y="169553"/>
                </a:lnTo>
                <a:lnTo>
                  <a:pt x="2520026" y="181703"/>
                </a:lnTo>
                <a:lnTo>
                  <a:pt x="2538968" y="195185"/>
                </a:lnTo>
                <a:lnTo>
                  <a:pt x="2556354" y="209932"/>
                </a:lnTo>
                <a:lnTo>
                  <a:pt x="2572099" y="225877"/>
                </a:lnTo>
                <a:lnTo>
                  <a:pt x="2586117" y="242953"/>
                </a:lnTo>
                <a:lnTo>
                  <a:pt x="2598321" y="261093"/>
                </a:lnTo>
                <a:lnTo>
                  <a:pt x="2608625" y="280231"/>
                </a:lnTo>
                <a:lnTo>
                  <a:pt x="2616944" y="300300"/>
                </a:lnTo>
                <a:lnTo>
                  <a:pt x="2623192" y="321232"/>
                </a:lnTo>
                <a:lnTo>
                  <a:pt x="2627282" y="342961"/>
                </a:lnTo>
                <a:lnTo>
                  <a:pt x="2629128" y="365420"/>
                </a:lnTo>
                <a:lnTo>
                  <a:pt x="2628646" y="388542"/>
                </a:lnTo>
                <a:lnTo>
                  <a:pt x="2627363" y="401035"/>
                </a:lnTo>
                <a:lnTo>
                  <a:pt x="2625416" y="413580"/>
                </a:lnTo>
                <a:lnTo>
                  <a:pt x="2622758" y="426153"/>
                </a:lnTo>
                <a:lnTo>
                  <a:pt x="2622296" y="428039"/>
                </a:lnTo>
                <a:lnTo>
                  <a:pt x="2649497" y="444943"/>
                </a:lnTo>
                <a:lnTo>
                  <a:pt x="2674171" y="463450"/>
                </a:lnTo>
                <a:lnTo>
                  <a:pt x="2696305" y="483433"/>
                </a:lnTo>
                <a:lnTo>
                  <a:pt x="2715887" y="504764"/>
                </a:lnTo>
                <a:lnTo>
                  <a:pt x="2732905" y="527314"/>
                </a:lnTo>
                <a:lnTo>
                  <a:pt x="2747344" y="550955"/>
                </a:lnTo>
                <a:lnTo>
                  <a:pt x="2759194" y="575560"/>
                </a:lnTo>
                <a:lnTo>
                  <a:pt x="2768441" y="601001"/>
                </a:lnTo>
                <a:lnTo>
                  <a:pt x="2775073" y="627149"/>
                </a:lnTo>
                <a:lnTo>
                  <a:pt x="2779077" y="653877"/>
                </a:lnTo>
                <a:lnTo>
                  <a:pt x="2780441" y="681056"/>
                </a:lnTo>
                <a:lnTo>
                  <a:pt x="2779152" y="708559"/>
                </a:lnTo>
                <a:lnTo>
                  <a:pt x="2775197" y="736257"/>
                </a:lnTo>
                <a:lnTo>
                  <a:pt x="2768564" y="764023"/>
                </a:lnTo>
                <a:lnTo>
                  <a:pt x="2759241" y="791728"/>
                </a:lnTo>
                <a:lnTo>
                  <a:pt x="2747215" y="819244"/>
                </a:lnTo>
                <a:lnTo>
                  <a:pt x="2732473" y="846444"/>
                </a:lnTo>
                <a:lnTo>
                  <a:pt x="2715002" y="873199"/>
                </a:lnTo>
                <a:lnTo>
                  <a:pt x="2694790" y="899381"/>
                </a:lnTo>
                <a:lnTo>
                  <a:pt x="2671826" y="924863"/>
                </a:lnTo>
                <a:lnTo>
                  <a:pt x="2654203" y="942099"/>
                </a:lnTo>
                <a:lnTo>
                  <a:pt x="2635540" y="958583"/>
                </a:lnTo>
                <a:lnTo>
                  <a:pt x="2615892" y="974276"/>
                </a:lnTo>
                <a:lnTo>
                  <a:pt x="2595310" y="989142"/>
                </a:lnTo>
                <a:lnTo>
                  <a:pt x="2573849" y="1003145"/>
                </a:lnTo>
                <a:lnTo>
                  <a:pt x="2551562" y="1016246"/>
                </a:lnTo>
                <a:lnTo>
                  <a:pt x="2528502" y="1028409"/>
                </a:lnTo>
                <a:lnTo>
                  <a:pt x="2504723" y="1039597"/>
                </a:lnTo>
                <a:lnTo>
                  <a:pt x="2483358" y="1048561"/>
                </a:lnTo>
                <a:lnTo>
                  <a:pt x="2488384" y="1072644"/>
                </a:lnTo>
                <a:lnTo>
                  <a:pt x="2490829" y="1096856"/>
                </a:lnTo>
                <a:lnTo>
                  <a:pt x="2490770" y="1121097"/>
                </a:lnTo>
                <a:lnTo>
                  <a:pt x="2488283" y="1145266"/>
                </a:lnTo>
                <a:lnTo>
                  <a:pt x="2483447" y="1169263"/>
                </a:lnTo>
                <a:lnTo>
                  <a:pt x="2476338" y="1192986"/>
                </a:lnTo>
                <a:lnTo>
                  <a:pt x="2467035" y="1216335"/>
                </a:lnTo>
                <a:lnTo>
                  <a:pt x="2455615" y="1239210"/>
                </a:lnTo>
                <a:lnTo>
                  <a:pt x="2442154" y="1261508"/>
                </a:lnTo>
                <a:lnTo>
                  <a:pt x="2426731" y="1283130"/>
                </a:lnTo>
                <a:lnTo>
                  <a:pt x="2409424" y="1303975"/>
                </a:lnTo>
                <a:lnTo>
                  <a:pt x="2390308" y="1323942"/>
                </a:lnTo>
                <a:lnTo>
                  <a:pt x="2369463" y="1342930"/>
                </a:lnTo>
                <a:lnTo>
                  <a:pt x="2346964" y="1360839"/>
                </a:lnTo>
                <a:lnTo>
                  <a:pt x="2322891" y="1377567"/>
                </a:lnTo>
                <a:lnTo>
                  <a:pt x="2297320" y="1393014"/>
                </a:lnTo>
                <a:lnTo>
                  <a:pt x="2270328" y="1407079"/>
                </a:lnTo>
                <a:lnTo>
                  <a:pt x="2241994" y="1419661"/>
                </a:lnTo>
                <a:lnTo>
                  <a:pt x="2212394" y="1430660"/>
                </a:lnTo>
                <a:lnTo>
                  <a:pt x="2181606" y="1439975"/>
                </a:lnTo>
                <a:lnTo>
                  <a:pt x="2156427" y="1446083"/>
                </a:lnTo>
                <a:lnTo>
                  <a:pt x="2131102" y="1450882"/>
                </a:lnTo>
                <a:lnTo>
                  <a:pt x="2105715" y="1454368"/>
                </a:lnTo>
                <a:lnTo>
                  <a:pt x="2080351" y="1456534"/>
                </a:lnTo>
                <a:lnTo>
                  <a:pt x="2055092" y="1457376"/>
                </a:lnTo>
                <a:lnTo>
                  <a:pt x="2042529" y="1457298"/>
                </a:lnTo>
                <a:lnTo>
                  <a:pt x="2017587" y="1456143"/>
                </a:lnTo>
                <a:lnTo>
                  <a:pt x="1992962" y="1453651"/>
                </a:lnTo>
                <a:lnTo>
                  <a:pt x="1972564" y="1450516"/>
                </a:lnTo>
                <a:lnTo>
                  <a:pt x="1967926" y="1480017"/>
                </a:lnTo>
                <a:lnTo>
                  <a:pt x="1960459" y="1508980"/>
                </a:lnTo>
                <a:lnTo>
                  <a:pt x="1950288" y="1537309"/>
                </a:lnTo>
                <a:lnTo>
                  <a:pt x="1937538" y="1564906"/>
                </a:lnTo>
                <a:lnTo>
                  <a:pt x="1922335" y="1591675"/>
                </a:lnTo>
                <a:lnTo>
                  <a:pt x="1904804" y="1617518"/>
                </a:lnTo>
                <a:lnTo>
                  <a:pt x="1885071" y="1642338"/>
                </a:lnTo>
                <a:lnTo>
                  <a:pt x="1863260" y="1666039"/>
                </a:lnTo>
                <a:lnTo>
                  <a:pt x="1839498" y="1688523"/>
                </a:lnTo>
                <a:lnTo>
                  <a:pt x="1813909" y="1709693"/>
                </a:lnTo>
                <a:lnTo>
                  <a:pt x="1786619" y="1729453"/>
                </a:lnTo>
                <a:lnTo>
                  <a:pt x="1757753" y="1747705"/>
                </a:lnTo>
                <a:lnTo>
                  <a:pt x="1727436" y="1764352"/>
                </a:lnTo>
                <a:lnTo>
                  <a:pt x="1695795" y="1779297"/>
                </a:lnTo>
                <a:lnTo>
                  <a:pt x="1662953" y="1792443"/>
                </a:lnTo>
                <a:lnTo>
                  <a:pt x="1629038" y="1803693"/>
                </a:lnTo>
                <a:lnTo>
                  <a:pt x="1594173" y="1812951"/>
                </a:lnTo>
                <a:lnTo>
                  <a:pt x="1558484" y="1820118"/>
                </a:lnTo>
                <a:lnTo>
                  <a:pt x="1522097" y="1825099"/>
                </a:lnTo>
                <a:lnTo>
                  <a:pt x="1485138" y="1827795"/>
                </a:lnTo>
                <a:lnTo>
                  <a:pt x="1469604" y="1828217"/>
                </a:lnTo>
                <a:lnTo>
                  <a:pt x="1454179" y="1828207"/>
                </a:lnTo>
                <a:lnTo>
                  <a:pt x="1423700" y="1826906"/>
                </a:lnTo>
                <a:lnTo>
                  <a:pt x="1393800" y="1823919"/>
                </a:lnTo>
                <a:lnTo>
                  <a:pt x="1364578" y="1819268"/>
                </a:lnTo>
                <a:lnTo>
                  <a:pt x="1336133" y="1812981"/>
                </a:lnTo>
                <a:lnTo>
                  <a:pt x="1308564" y="1805081"/>
                </a:lnTo>
                <a:lnTo>
                  <a:pt x="1281970" y="1795593"/>
                </a:lnTo>
                <a:lnTo>
                  <a:pt x="1256450" y="1784543"/>
                </a:lnTo>
                <a:lnTo>
                  <a:pt x="1232102" y="1771956"/>
                </a:lnTo>
                <a:lnTo>
                  <a:pt x="1209027" y="1757856"/>
                </a:lnTo>
                <a:lnTo>
                  <a:pt x="1176944" y="1783124"/>
                </a:lnTo>
                <a:lnTo>
                  <a:pt x="1143281" y="1806131"/>
                </a:lnTo>
                <a:lnTo>
                  <a:pt x="1108227" y="1826861"/>
                </a:lnTo>
                <a:lnTo>
                  <a:pt x="1071967" y="1845300"/>
                </a:lnTo>
                <a:lnTo>
                  <a:pt x="1034690" y="1861432"/>
                </a:lnTo>
                <a:lnTo>
                  <a:pt x="996583" y="1875243"/>
                </a:lnTo>
                <a:lnTo>
                  <a:pt x="957833" y="1886717"/>
                </a:lnTo>
                <a:lnTo>
                  <a:pt x="918628" y="1895840"/>
                </a:lnTo>
                <a:lnTo>
                  <a:pt x="879156" y="1902596"/>
                </a:lnTo>
                <a:lnTo>
                  <a:pt x="839603" y="1906970"/>
                </a:lnTo>
                <a:lnTo>
                  <a:pt x="800157" y="1908948"/>
                </a:lnTo>
                <a:lnTo>
                  <a:pt x="761006" y="1908514"/>
                </a:lnTo>
                <a:lnTo>
                  <a:pt x="722336" y="1905653"/>
                </a:lnTo>
                <a:lnTo>
                  <a:pt x="684336" y="1900350"/>
                </a:lnTo>
                <a:lnTo>
                  <a:pt x="647192" y="1892591"/>
                </a:lnTo>
                <a:lnTo>
                  <a:pt x="611093" y="1882360"/>
                </a:lnTo>
                <a:lnTo>
                  <a:pt x="576225" y="1869642"/>
                </a:lnTo>
                <a:lnTo>
                  <a:pt x="542776" y="1854422"/>
                </a:lnTo>
                <a:lnTo>
                  <a:pt x="510934" y="1836685"/>
                </a:lnTo>
                <a:lnTo>
                  <a:pt x="480885" y="1816416"/>
                </a:lnTo>
                <a:lnTo>
                  <a:pt x="473633" y="1810917"/>
                </a:lnTo>
                <a:lnTo>
                  <a:pt x="450713" y="1818706"/>
                </a:lnTo>
                <a:lnTo>
                  <a:pt x="427698" y="1824972"/>
                </a:lnTo>
                <a:lnTo>
                  <a:pt x="404682" y="1829742"/>
                </a:lnTo>
                <a:lnTo>
                  <a:pt x="381760" y="1833043"/>
                </a:lnTo>
                <a:lnTo>
                  <a:pt x="359028" y="1834900"/>
                </a:lnTo>
                <a:lnTo>
                  <a:pt x="336579" y="1835341"/>
                </a:lnTo>
                <a:lnTo>
                  <a:pt x="314510" y="1834393"/>
                </a:lnTo>
                <a:lnTo>
                  <a:pt x="292914" y="1832081"/>
                </a:lnTo>
                <a:lnTo>
                  <a:pt x="271886" y="1828432"/>
                </a:lnTo>
                <a:lnTo>
                  <a:pt x="251522" y="1823474"/>
                </a:lnTo>
                <a:lnTo>
                  <a:pt x="231916" y="1817232"/>
                </a:lnTo>
                <a:lnTo>
                  <a:pt x="213163" y="1809734"/>
                </a:lnTo>
                <a:lnTo>
                  <a:pt x="195358" y="1801005"/>
                </a:lnTo>
                <a:lnTo>
                  <a:pt x="178595" y="1791072"/>
                </a:lnTo>
                <a:lnTo>
                  <a:pt x="162970" y="1779963"/>
                </a:lnTo>
                <a:lnTo>
                  <a:pt x="148578" y="1767703"/>
                </a:lnTo>
                <a:lnTo>
                  <a:pt x="135512" y="1754319"/>
                </a:lnTo>
                <a:lnTo>
                  <a:pt x="123868" y="1739839"/>
                </a:lnTo>
                <a:lnTo>
                  <a:pt x="113741" y="1724287"/>
                </a:lnTo>
                <a:lnTo>
                  <a:pt x="105225" y="1707691"/>
                </a:lnTo>
                <a:lnTo>
                  <a:pt x="96978" y="1685291"/>
                </a:lnTo>
                <a:lnTo>
                  <a:pt x="91937" y="1662193"/>
                </a:lnTo>
                <a:lnTo>
                  <a:pt x="90077" y="1638597"/>
                </a:lnTo>
                <a:lnTo>
                  <a:pt x="90330" y="1626673"/>
                </a:lnTo>
                <a:lnTo>
                  <a:pt x="93188" y="1602701"/>
                </a:lnTo>
                <a:lnTo>
                  <a:pt x="95785" y="1590701"/>
                </a:lnTo>
                <a:lnTo>
                  <a:pt x="99156" y="1578726"/>
                </a:lnTo>
                <a:lnTo>
                  <a:pt x="103298" y="1566800"/>
                </a:lnTo>
                <a:lnTo>
                  <a:pt x="108207" y="1554947"/>
                </a:lnTo>
                <a:lnTo>
                  <a:pt x="113880" y="1543193"/>
                </a:lnTo>
                <a:lnTo>
                  <a:pt x="120314" y="1531563"/>
                </a:lnTo>
                <a:lnTo>
                  <a:pt x="127505" y="1520080"/>
                </a:lnTo>
                <a:lnTo>
                  <a:pt x="132194" y="1513254"/>
                </a:lnTo>
                <a:lnTo>
                  <a:pt x="109926" y="1508991"/>
                </a:lnTo>
                <a:lnTo>
                  <a:pt x="88752" y="1503335"/>
                </a:lnTo>
                <a:lnTo>
                  <a:pt x="68717" y="1496354"/>
                </a:lnTo>
                <a:lnTo>
                  <a:pt x="49871" y="1488120"/>
                </a:lnTo>
                <a:lnTo>
                  <a:pt x="32259" y="1478702"/>
                </a:lnTo>
                <a:lnTo>
                  <a:pt x="15929" y="1468170"/>
                </a:lnTo>
                <a:lnTo>
                  <a:pt x="928" y="1456593"/>
                </a:lnTo>
                <a:lnTo>
                  <a:pt x="0" y="1455737"/>
                </a:lnTo>
                <a:lnTo>
                  <a:pt x="0" y="1163411"/>
                </a:lnTo>
                <a:lnTo>
                  <a:pt x="11566" y="1151649"/>
                </a:lnTo>
                <a:lnTo>
                  <a:pt x="31206" y="1134367"/>
                </a:lnTo>
                <a:lnTo>
                  <a:pt x="52595" y="1118422"/>
                </a:lnTo>
                <a:lnTo>
                  <a:pt x="75596" y="1103932"/>
                </a:lnTo>
                <a:lnTo>
                  <a:pt x="100077" y="1091017"/>
                </a:lnTo>
                <a:lnTo>
                  <a:pt x="125902" y="1079797"/>
                </a:lnTo>
                <a:lnTo>
                  <a:pt x="134658" y="1076501"/>
                </a:lnTo>
                <a:lnTo>
                  <a:pt x="135674" y="1070913"/>
                </a:lnTo>
                <a:lnTo>
                  <a:pt x="124646" y="1044298"/>
                </a:lnTo>
                <a:lnTo>
                  <a:pt x="116635" y="1017191"/>
                </a:lnTo>
                <a:lnTo>
                  <a:pt x="111572" y="989715"/>
                </a:lnTo>
                <a:lnTo>
                  <a:pt x="109385" y="961996"/>
                </a:lnTo>
                <a:lnTo>
                  <a:pt x="110006" y="934158"/>
                </a:lnTo>
                <a:lnTo>
                  <a:pt x="113362" y="906326"/>
                </a:lnTo>
                <a:lnTo>
                  <a:pt x="119386" y="878624"/>
                </a:lnTo>
                <a:lnTo>
                  <a:pt x="128005" y="851177"/>
                </a:lnTo>
                <a:lnTo>
                  <a:pt x="139150" y="824109"/>
                </a:lnTo>
                <a:lnTo>
                  <a:pt x="152751" y="797546"/>
                </a:lnTo>
                <a:lnTo>
                  <a:pt x="168738" y="771611"/>
                </a:lnTo>
                <a:lnTo>
                  <a:pt x="187041" y="746429"/>
                </a:lnTo>
                <a:lnTo>
                  <a:pt x="207588" y="722126"/>
                </a:lnTo>
                <a:lnTo>
                  <a:pt x="230311" y="698824"/>
                </a:lnTo>
                <a:lnTo>
                  <a:pt x="255138" y="676650"/>
                </a:lnTo>
                <a:lnTo>
                  <a:pt x="282001" y="655727"/>
                </a:lnTo>
                <a:lnTo>
                  <a:pt x="310827" y="636180"/>
                </a:lnTo>
                <a:lnTo>
                  <a:pt x="341549" y="618134"/>
                </a:lnTo>
                <a:lnTo>
                  <a:pt x="374094" y="601714"/>
                </a:lnTo>
                <a:lnTo>
                  <a:pt x="408393" y="587043"/>
                </a:lnTo>
                <a:lnTo>
                  <a:pt x="437123" y="576667"/>
                </a:lnTo>
                <a:lnTo>
                  <a:pt x="466272" y="567795"/>
                </a:lnTo>
                <a:lnTo>
                  <a:pt x="495740" y="560440"/>
                </a:lnTo>
                <a:lnTo>
                  <a:pt x="525427" y="554613"/>
                </a:lnTo>
                <a:lnTo>
                  <a:pt x="555236" y="550324"/>
                </a:lnTo>
                <a:lnTo>
                  <a:pt x="585065" y="547587"/>
                </a:lnTo>
                <a:lnTo>
                  <a:pt x="614815" y="546412"/>
                </a:lnTo>
                <a:lnTo>
                  <a:pt x="629630" y="546413"/>
                </a:lnTo>
                <a:lnTo>
                  <a:pt x="659076" y="547602"/>
                </a:lnTo>
                <a:lnTo>
                  <a:pt x="688196" y="550382"/>
                </a:lnTo>
                <a:lnTo>
                  <a:pt x="702602" y="552372"/>
                </a:lnTo>
                <a:lnTo>
                  <a:pt x="711803" y="529497"/>
                </a:lnTo>
                <a:lnTo>
                  <a:pt x="723034" y="507394"/>
                </a:lnTo>
                <a:lnTo>
                  <a:pt x="736181" y="486125"/>
                </a:lnTo>
                <a:lnTo>
                  <a:pt x="751130" y="465752"/>
                </a:lnTo>
                <a:lnTo>
                  <a:pt x="767768" y="446337"/>
                </a:lnTo>
                <a:lnTo>
                  <a:pt x="785982" y="427942"/>
                </a:lnTo>
                <a:lnTo>
                  <a:pt x="805659" y="410628"/>
                </a:lnTo>
                <a:lnTo>
                  <a:pt x="826684" y="394457"/>
                </a:lnTo>
                <a:lnTo>
                  <a:pt x="848945" y="379492"/>
                </a:lnTo>
                <a:lnTo>
                  <a:pt x="872329" y="365793"/>
                </a:lnTo>
                <a:lnTo>
                  <a:pt x="896722" y="353424"/>
                </a:lnTo>
                <a:lnTo>
                  <a:pt x="922011" y="342444"/>
                </a:lnTo>
                <a:lnTo>
                  <a:pt x="948082" y="332917"/>
                </a:lnTo>
                <a:lnTo>
                  <a:pt x="974823" y="324905"/>
                </a:lnTo>
                <a:lnTo>
                  <a:pt x="1002119" y="318468"/>
                </a:lnTo>
                <a:lnTo>
                  <a:pt x="1029858" y="313669"/>
                </a:lnTo>
                <a:lnTo>
                  <a:pt x="1057927" y="310570"/>
                </a:lnTo>
                <a:lnTo>
                  <a:pt x="1086211" y="309232"/>
                </a:lnTo>
                <a:lnTo>
                  <a:pt x="1114598" y="309718"/>
                </a:lnTo>
                <a:lnTo>
                  <a:pt x="1142974" y="312088"/>
                </a:lnTo>
                <a:lnTo>
                  <a:pt x="1168767" y="315998"/>
                </a:lnTo>
                <a:lnTo>
                  <a:pt x="1193803" y="321499"/>
                </a:lnTo>
                <a:lnTo>
                  <a:pt x="1217978" y="328589"/>
                </a:lnTo>
                <a:lnTo>
                  <a:pt x="1236433" y="335329"/>
                </a:lnTo>
                <a:lnTo>
                  <a:pt x="1243389" y="316521"/>
                </a:lnTo>
                <a:lnTo>
                  <a:pt x="1252031" y="298309"/>
                </a:lnTo>
                <a:lnTo>
                  <a:pt x="1262266" y="280744"/>
                </a:lnTo>
                <a:lnTo>
                  <a:pt x="1274004" y="263879"/>
                </a:lnTo>
                <a:lnTo>
                  <a:pt x="1287154" y="247767"/>
                </a:lnTo>
                <a:lnTo>
                  <a:pt x="1301624" y="232459"/>
                </a:lnTo>
                <a:lnTo>
                  <a:pt x="1317323" y="218009"/>
                </a:lnTo>
                <a:lnTo>
                  <a:pt x="1334160" y="204468"/>
                </a:lnTo>
                <a:lnTo>
                  <a:pt x="1352043" y="191890"/>
                </a:lnTo>
                <a:lnTo>
                  <a:pt x="1370880" y="180326"/>
                </a:lnTo>
                <a:lnTo>
                  <a:pt x="1390582" y="169828"/>
                </a:lnTo>
                <a:lnTo>
                  <a:pt x="1411055" y="160450"/>
                </a:lnTo>
                <a:lnTo>
                  <a:pt x="1432210" y="152244"/>
                </a:lnTo>
                <a:lnTo>
                  <a:pt x="1453955" y="145261"/>
                </a:lnTo>
                <a:lnTo>
                  <a:pt x="1476197" y="139555"/>
                </a:lnTo>
                <a:lnTo>
                  <a:pt x="1498847" y="135177"/>
                </a:lnTo>
                <a:lnTo>
                  <a:pt x="1521813" y="132181"/>
                </a:lnTo>
                <a:lnTo>
                  <a:pt x="1545003" y="130618"/>
                </a:lnTo>
                <a:lnTo>
                  <a:pt x="1568326" y="130541"/>
                </a:lnTo>
                <a:lnTo>
                  <a:pt x="1591691" y="132002"/>
                </a:lnTo>
                <a:lnTo>
                  <a:pt x="1618153" y="135588"/>
                </a:lnTo>
                <a:lnTo>
                  <a:pt x="1643644" y="141232"/>
                </a:lnTo>
                <a:lnTo>
                  <a:pt x="1667984" y="148880"/>
                </a:lnTo>
                <a:lnTo>
                  <a:pt x="1690996" y="158476"/>
                </a:lnTo>
                <a:lnTo>
                  <a:pt x="1708404" y="167562"/>
                </a:lnTo>
                <a:lnTo>
                  <a:pt x="1721985" y="148076"/>
                </a:lnTo>
                <a:lnTo>
                  <a:pt x="1737128" y="129609"/>
                </a:lnTo>
                <a:lnTo>
                  <a:pt x="1753720" y="112202"/>
                </a:lnTo>
                <a:lnTo>
                  <a:pt x="1771645" y="95893"/>
                </a:lnTo>
                <a:lnTo>
                  <a:pt x="1790793" y="80720"/>
                </a:lnTo>
                <a:lnTo>
                  <a:pt x="1811048" y="66723"/>
                </a:lnTo>
                <a:lnTo>
                  <a:pt x="1832299" y="53942"/>
                </a:lnTo>
                <a:lnTo>
                  <a:pt x="1854431" y="42413"/>
                </a:lnTo>
                <a:lnTo>
                  <a:pt x="1877332" y="32178"/>
                </a:lnTo>
                <a:lnTo>
                  <a:pt x="1900888" y="23274"/>
                </a:lnTo>
                <a:lnTo>
                  <a:pt x="1924986" y="15741"/>
                </a:lnTo>
                <a:lnTo>
                  <a:pt x="1949512" y="9618"/>
                </a:lnTo>
                <a:lnTo>
                  <a:pt x="1974355" y="4943"/>
                </a:lnTo>
                <a:lnTo>
                  <a:pt x="1999399" y="1756"/>
                </a:lnTo>
                <a:lnTo>
                  <a:pt x="2024532" y="95"/>
                </a:lnTo>
                <a:lnTo>
                  <a:pt x="2049641" y="0"/>
                </a:lnTo>
                <a:lnTo>
                  <a:pt x="2074613" y="150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4430" y="6401037"/>
            <a:ext cx="91342" cy="91379"/>
          </a:xfrm>
          <a:custGeom>
            <a:avLst/>
            <a:gdLst/>
            <a:ahLst/>
            <a:cxnLst/>
            <a:rect l="l" t="t" r="r" b="b"/>
            <a:pathLst>
              <a:path w="91342" h="91379">
                <a:moveTo>
                  <a:pt x="89676" y="33544"/>
                </a:moveTo>
                <a:lnTo>
                  <a:pt x="91342" y="46352"/>
                </a:lnTo>
                <a:lnTo>
                  <a:pt x="89469" y="58685"/>
                </a:lnTo>
                <a:lnTo>
                  <a:pt x="84411" y="69913"/>
                </a:lnTo>
                <a:lnTo>
                  <a:pt x="76521" y="79407"/>
                </a:lnTo>
                <a:lnTo>
                  <a:pt x="66150" y="86536"/>
                </a:lnTo>
                <a:lnTo>
                  <a:pt x="57799" y="89729"/>
                </a:lnTo>
                <a:lnTo>
                  <a:pt x="45009" y="91379"/>
                </a:lnTo>
                <a:lnTo>
                  <a:pt x="32687" y="89486"/>
                </a:lnTo>
                <a:lnTo>
                  <a:pt x="21463" y="84406"/>
                </a:lnTo>
                <a:lnTo>
                  <a:pt x="11970" y="76499"/>
                </a:lnTo>
                <a:lnTo>
                  <a:pt x="4840" y="66121"/>
                </a:lnTo>
                <a:lnTo>
                  <a:pt x="1665" y="57839"/>
                </a:lnTo>
                <a:lnTo>
                  <a:pt x="0" y="45032"/>
                </a:lnTo>
                <a:lnTo>
                  <a:pt x="1872" y="32699"/>
                </a:lnTo>
                <a:lnTo>
                  <a:pt x="6930" y="21471"/>
                </a:lnTo>
                <a:lnTo>
                  <a:pt x="14820" y="11977"/>
                </a:lnTo>
                <a:lnTo>
                  <a:pt x="25192" y="4847"/>
                </a:lnTo>
                <a:lnTo>
                  <a:pt x="33542" y="1655"/>
                </a:lnTo>
                <a:lnTo>
                  <a:pt x="46339" y="0"/>
                </a:lnTo>
                <a:lnTo>
                  <a:pt x="58680" y="1891"/>
                </a:lnTo>
                <a:lnTo>
                  <a:pt x="69922" y="6969"/>
                </a:lnTo>
                <a:lnTo>
                  <a:pt x="79420" y="14874"/>
                </a:lnTo>
                <a:lnTo>
                  <a:pt x="86530" y="25249"/>
                </a:lnTo>
                <a:lnTo>
                  <a:pt x="89676" y="33544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2170" y="6069000"/>
            <a:ext cx="182791" cy="182768"/>
          </a:xfrm>
          <a:custGeom>
            <a:avLst/>
            <a:gdLst/>
            <a:ahLst/>
            <a:cxnLst/>
            <a:rect l="l" t="t" r="r" b="b"/>
            <a:pathLst>
              <a:path w="182791" h="182768">
                <a:moveTo>
                  <a:pt x="179470" y="67093"/>
                </a:moveTo>
                <a:lnTo>
                  <a:pt x="182061" y="79940"/>
                </a:lnTo>
                <a:lnTo>
                  <a:pt x="182791" y="92706"/>
                </a:lnTo>
                <a:lnTo>
                  <a:pt x="181750" y="105236"/>
                </a:lnTo>
                <a:lnTo>
                  <a:pt x="179026" y="117370"/>
                </a:lnTo>
                <a:lnTo>
                  <a:pt x="174710" y="128952"/>
                </a:lnTo>
                <a:lnTo>
                  <a:pt x="168891" y="139825"/>
                </a:lnTo>
                <a:lnTo>
                  <a:pt x="161659" y="149831"/>
                </a:lnTo>
                <a:lnTo>
                  <a:pt x="153103" y="158812"/>
                </a:lnTo>
                <a:lnTo>
                  <a:pt x="143314" y="166612"/>
                </a:lnTo>
                <a:lnTo>
                  <a:pt x="132382" y="173073"/>
                </a:lnTo>
                <a:lnTo>
                  <a:pt x="120395" y="178038"/>
                </a:lnTo>
                <a:lnTo>
                  <a:pt x="102868" y="182045"/>
                </a:lnTo>
                <a:lnTo>
                  <a:pt x="90101" y="182768"/>
                </a:lnTo>
                <a:lnTo>
                  <a:pt x="77571" y="181721"/>
                </a:lnTo>
                <a:lnTo>
                  <a:pt x="65436" y="178993"/>
                </a:lnTo>
                <a:lnTo>
                  <a:pt x="53854" y="174674"/>
                </a:lnTo>
                <a:lnTo>
                  <a:pt x="42980" y="168852"/>
                </a:lnTo>
                <a:lnTo>
                  <a:pt x="32972" y="161619"/>
                </a:lnTo>
                <a:lnTo>
                  <a:pt x="23987" y="153062"/>
                </a:lnTo>
                <a:lnTo>
                  <a:pt x="16183" y="143272"/>
                </a:lnTo>
                <a:lnTo>
                  <a:pt x="9717" y="132338"/>
                </a:lnTo>
                <a:lnTo>
                  <a:pt x="4745" y="120350"/>
                </a:lnTo>
                <a:lnTo>
                  <a:pt x="730" y="102834"/>
                </a:lnTo>
                <a:lnTo>
                  <a:pt x="0" y="90065"/>
                </a:lnTo>
                <a:lnTo>
                  <a:pt x="1041" y="77535"/>
                </a:lnTo>
                <a:lnTo>
                  <a:pt x="3764" y="65399"/>
                </a:lnTo>
                <a:lnTo>
                  <a:pt x="8080" y="53817"/>
                </a:lnTo>
                <a:lnTo>
                  <a:pt x="13898" y="42943"/>
                </a:lnTo>
                <a:lnTo>
                  <a:pt x="21129" y="32937"/>
                </a:lnTo>
                <a:lnTo>
                  <a:pt x="29683" y="23955"/>
                </a:lnTo>
                <a:lnTo>
                  <a:pt x="39470" y="16155"/>
                </a:lnTo>
                <a:lnTo>
                  <a:pt x="50401" y="9694"/>
                </a:lnTo>
                <a:lnTo>
                  <a:pt x="62387" y="4728"/>
                </a:lnTo>
                <a:lnTo>
                  <a:pt x="79923" y="721"/>
                </a:lnTo>
                <a:lnTo>
                  <a:pt x="92691" y="0"/>
                </a:lnTo>
                <a:lnTo>
                  <a:pt x="105222" y="1048"/>
                </a:lnTo>
                <a:lnTo>
                  <a:pt x="117357" y="3777"/>
                </a:lnTo>
                <a:lnTo>
                  <a:pt x="128941" y="8097"/>
                </a:lnTo>
                <a:lnTo>
                  <a:pt x="139815" y="13919"/>
                </a:lnTo>
                <a:lnTo>
                  <a:pt x="149823" y="21153"/>
                </a:lnTo>
                <a:lnTo>
                  <a:pt x="158807" y="29711"/>
                </a:lnTo>
                <a:lnTo>
                  <a:pt x="166611" y="39503"/>
                </a:lnTo>
                <a:lnTo>
                  <a:pt x="173077" y="50440"/>
                </a:lnTo>
                <a:lnTo>
                  <a:pt x="178048" y="62432"/>
                </a:lnTo>
                <a:lnTo>
                  <a:pt x="179470" y="6709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4839" y="5664088"/>
            <a:ext cx="274148" cy="274155"/>
          </a:xfrm>
          <a:custGeom>
            <a:avLst/>
            <a:gdLst/>
            <a:ahLst/>
            <a:cxnLst/>
            <a:rect l="l" t="t" r="r" b="b"/>
            <a:pathLst>
              <a:path w="274148" h="274155">
                <a:moveTo>
                  <a:pt x="269217" y="100632"/>
                </a:moveTo>
                <a:lnTo>
                  <a:pt x="272106" y="113487"/>
                </a:lnTo>
                <a:lnTo>
                  <a:pt x="273737" y="126323"/>
                </a:lnTo>
                <a:lnTo>
                  <a:pt x="274148" y="139071"/>
                </a:lnTo>
                <a:lnTo>
                  <a:pt x="273381" y="151660"/>
                </a:lnTo>
                <a:lnTo>
                  <a:pt x="271474" y="164020"/>
                </a:lnTo>
                <a:lnTo>
                  <a:pt x="268467" y="176082"/>
                </a:lnTo>
                <a:lnTo>
                  <a:pt x="264400" y="187775"/>
                </a:lnTo>
                <a:lnTo>
                  <a:pt x="259311" y="199029"/>
                </a:lnTo>
                <a:lnTo>
                  <a:pt x="253241" y="209775"/>
                </a:lnTo>
                <a:lnTo>
                  <a:pt x="246229" y="219942"/>
                </a:lnTo>
                <a:lnTo>
                  <a:pt x="238314" y="229460"/>
                </a:lnTo>
                <a:lnTo>
                  <a:pt x="229536" y="238259"/>
                </a:lnTo>
                <a:lnTo>
                  <a:pt x="219935" y="246270"/>
                </a:lnTo>
                <a:lnTo>
                  <a:pt x="209550" y="253422"/>
                </a:lnTo>
                <a:lnTo>
                  <a:pt x="198420" y="259645"/>
                </a:lnTo>
                <a:lnTo>
                  <a:pt x="186586" y="264869"/>
                </a:lnTo>
                <a:lnTo>
                  <a:pt x="174086" y="269025"/>
                </a:lnTo>
                <a:lnTo>
                  <a:pt x="160618" y="272098"/>
                </a:lnTo>
                <a:lnTo>
                  <a:pt x="147793" y="273737"/>
                </a:lnTo>
                <a:lnTo>
                  <a:pt x="135056" y="274155"/>
                </a:lnTo>
                <a:lnTo>
                  <a:pt x="122477" y="273393"/>
                </a:lnTo>
                <a:lnTo>
                  <a:pt x="110125" y="271490"/>
                </a:lnTo>
                <a:lnTo>
                  <a:pt x="98070" y="268487"/>
                </a:lnTo>
                <a:lnTo>
                  <a:pt x="86383" y="264421"/>
                </a:lnTo>
                <a:lnTo>
                  <a:pt x="75133" y="259335"/>
                </a:lnTo>
                <a:lnTo>
                  <a:pt x="64390" y="253267"/>
                </a:lnTo>
                <a:lnTo>
                  <a:pt x="54225" y="246256"/>
                </a:lnTo>
                <a:lnTo>
                  <a:pt x="44706" y="238343"/>
                </a:lnTo>
                <a:lnTo>
                  <a:pt x="35905" y="229568"/>
                </a:lnTo>
                <a:lnTo>
                  <a:pt x="27891" y="219970"/>
                </a:lnTo>
                <a:lnTo>
                  <a:pt x="20734" y="209589"/>
                </a:lnTo>
                <a:lnTo>
                  <a:pt x="14505" y="198465"/>
                </a:lnTo>
                <a:lnTo>
                  <a:pt x="9272" y="186637"/>
                </a:lnTo>
                <a:lnTo>
                  <a:pt x="5106" y="174146"/>
                </a:lnTo>
                <a:lnTo>
                  <a:pt x="2042" y="160664"/>
                </a:lnTo>
                <a:lnTo>
                  <a:pt x="411" y="147829"/>
                </a:lnTo>
                <a:lnTo>
                  <a:pt x="0" y="135083"/>
                </a:lnTo>
                <a:lnTo>
                  <a:pt x="767" y="122494"/>
                </a:lnTo>
                <a:lnTo>
                  <a:pt x="2674" y="110134"/>
                </a:lnTo>
                <a:lnTo>
                  <a:pt x="5681" y="98073"/>
                </a:lnTo>
                <a:lnTo>
                  <a:pt x="9748" y="86380"/>
                </a:lnTo>
                <a:lnTo>
                  <a:pt x="14837" y="75125"/>
                </a:lnTo>
                <a:lnTo>
                  <a:pt x="20907" y="64379"/>
                </a:lnTo>
                <a:lnTo>
                  <a:pt x="27919" y="54211"/>
                </a:lnTo>
                <a:lnTo>
                  <a:pt x="35834" y="44692"/>
                </a:lnTo>
                <a:lnTo>
                  <a:pt x="44612" y="35892"/>
                </a:lnTo>
                <a:lnTo>
                  <a:pt x="54213" y="27881"/>
                </a:lnTo>
                <a:lnTo>
                  <a:pt x="64598" y="20728"/>
                </a:lnTo>
                <a:lnTo>
                  <a:pt x="75728" y="14505"/>
                </a:lnTo>
                <a:lnTo>
                  <a:pt x="87562" y="9280"/>
                </a:lnTo>
                <a:lnTo>
                  <a:pt x="100062" y="5124"/>
                </a:lnTo>
                <a:lnTo>
                  <a:pt x="113531" y="2053"/>
                </a:lnTo>
                <a:lnTo>
                  <a:pt x="126357" y="416"/>
                </a:lnTo>
                <a:lnTo>
                  <a:pt x="139095" y="0"/>
                </a:lnTo>
                <a:lnTo>
                  <a:pt x="151675" y="763"/>
                </a:lnTo>
                <a:lnTo>
                  <a:pt x="164028" y="2667"/>
                </a:lnTo>
                <a:lnTo>
                  <a:pt x="176083" y="5673"/>
                </a:lnTo>
                <a:lnTo>
                  <a:pt x="187771" y="9739"/>
                </a:lnTo>
                <a:lnTo>
                  <a:pt x="199022" y="14827"/>
                </a:lnTo>
                <a:lnTo>
                  <a:pt x="209765" y="20896"/>
                </a:lnTo>
                <a:lnTo>
                  <a:pt x="219931" y="27908"/>
                </a:lnTo>
                <a:lnTo>
                  <a:pt x="229449" y="35821"/>
                </a:lnTo>
                <a:lnTo>
                  <a:pt x="238250" y="44597"/>
                </a:lnTo>
                <a:lnTo>
                  <a:pt x="246264" y="54195"/>
                </a:lnTo>
                <a:lnTo>
                  <a:pt x="253420" y="64576"/>
                </a:lnTo>
                <a:lnTo>
                  <a:pt x="259650" y="75701"/>
                </a:lnTo>
                <a:lnTo>
                  <a:pt x="264882" y="87528"/>
                </a:lnTo>
                <a:lnTo>
                  <a:pt x="269047" y="100019"/>
                </a:lnTo>
                <a:lnTo>
                  <a:pt x="269217" y="100632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3515" y="5298440"/>
            <a:ext cx="173456" cy="20358"/>
          </a:xfrm>
          <a:custGeom>
            <a:avLst/>
            <a:gdLst/>
            <a:ahLst/>
            <a:cxnLst/>
            <a:rect l="l" t="t" r="r" b="b"/>
            <a:pathLst>
              <a:path w="173456" h="20358">
                <a:moveTo>
                  <a:pt x="173456" y="0"/>
                </a:moveTo>
                <a:lnTo>
                  <a:pt x="161163" y="3976"/>
                </a:lnTo>
                <a:lnTo>
                  <a:pt x="148772" y="7525"/>
                </a:lnTo>
                <a:lnTo>
                  <a:pt x="136300" y="10646"/>
                </a:lnTo>
                <a:lnTo>
                  <a:pt x="123766" y="13337"/>
                </a:lnTo>
                <a:lnTo>
                  <a:pt x="111189" y="15596"/>
                </a:lnTo>
                <a:lnTo>
                  <a:pt x="98585" y="17422"/>
                </a:lnTo>
                <a:lnTo>
                  <a:pt x="85973" y="18813"/>
                </a:lnTo>
                <a:lnTo>
                  <a:pt x="73371" y="19767"/>
                </a:lnTo>
                <a:lnTo>
                  <a:pt x="60798" y="20283"/>
                </a:lnTo>
                <a:lnTo>
                  <a:pt x="48271" y="20358"/>
                </a:lnTo>
                <a:lnTo>
                  <a:pt x="35809" y="19991"/>
                </a:lnTo>
                <a:lnTo>
                  <a:pt x="23429" y="19181"/>
                </a:lnTo>
                <a:lnTo>
                  <a:pt x="11150" y="17926"/>
                </a:lnTo>
                <a:lnTo>
                  <a:pt x="0" y="16383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2681" y="5578348"/>
            <a:ext cx="68503" cy="33909"/>
          </a:xfrm>
          <a:custGeom>
            <a:avLst/>
            <a:gdLst/>
            <a:ahLst/>
            <a:cxnLst/>
            <a:rect l="l" t="t" r="r" b="b"/>
            <a:pathLst>
              <a:path w="68503" h="33909">
                <a:moveTo>
                  <a:pt x="68503" y="0"/>
                </a:moveTo>
                <a:lnTo>
                  <a:pt x="57762" y="6523"/>
                </a:lnTo>
                <a:lnTo>
                  <a:pt x="46743" y="12704"/>
                </a:lnTo>
                <a:lnTo>
                  <a:pt x="35463" y="18535"/>
                </a:lnTo>
                <a:lnTo>
                  <a:pt x="23938" y="24005"/>
                </a:lnTo>
                <a:lnTo>
                  <a:pt x="12187" y="29104"/>
                </a:lnTo>
                <a:lnTo>
                  <a:pt x="224" y="33824"/>
                </a:lnTo>
                <a:lnTo>
                  <a:pt x="0" y="33908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5895" y="5508244"/>
            <a:ext cx="61214" cy="51815"/>
          </a:xfrm>
          <a:custGeom>
            <a:avLst/>
            <a:gdLst/>
            <a:ahLst/>
            <a:cxnLst/>
            <a:rect l="l" t="t" r="r" b="b"/>
            <a:pathLst>
              <a:path w="61214" h="51815">
                <a:moveTo>
                  <a:pt x="61214" y="51815"/>
                </a:moveTo>
                <a:lnTo>
                  <a:pt x="50480" y="44465"/>
                </a:lnTo>
                <a:lnTo>
                  <a:pt x="40126" y="36780"/>
                </a:lnTo>
                <a:lnTo>
                  <a:pt x="30159" y="28770"/>
                </a:lnTo>
                <a:lnTo>
                  <a:pt x="20588" y="20442"/>
                </a:lnTo>
                <a:lnTo>
                  <a:pt x="11422" y="11807"/>
                </a:lnTo>
                <a:lnTo>
                  <a:pt x="2669" y="2874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9389" y="5178552"/>
            <a:ext cx="3541" cy="74803"/>
          </a:xfrm>
          <a:custGeom>
            <a:avLst/>
            <a:gdLst/>
            <a:ahLst/>
            <a:cxnLst/>
            <a:rect l="l" t="t" r="r" b="b"/>
            <a:pathLst>
              <a:path w="3541" h="74802">
                <a:moveTo>
                  <a:pt x="0" y="0"/>
                </a:moveTo>
                <a:lnTo>
                  <a:pt x="1766" y="12420"/>
                </a:lnTo>
                <a:lnTo>
                  <a:pt x="2944" y="24952"/>
                </a:lnTo>
                <a:lnTo>
                  <a:pt x="3536" y="37578"/>
                </a:lnTo>
                <a:lnTo>
                  <a:pt x="3541" y="50279"/>
                </a:lnTo>
                <a:lnTo>
                  <a:pt x="2958" y="63037"/>
                </a:lnTo>
                <a:lnTo>
                  <a:pt x="1905" y="74803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96211" y="4650105"/>
            <a:ext cx="284480" cy="203326"/>
          </a:xfrm>
          <a:custGeom>
            <a:avLst/>
            <a:gdLst/>
            <a:ahLst/>
            <a:cxnLst/>
            <a:rect l="l" t="t" r="r" b="b"/>
            <a:pathLst>
              <a:path w="284480" h="203326">
                <a:moveTo>
                  <a:pt x="0" y="0"/>
                </a:moveTo>
                <a:lnTo>
                  <a:pt x="21382" y="2380"/>
                </a:lnTo>
                <a:lnTo>
                  <a:pt x="42224" y="5734"/>
                </a:lnTo>
                <a:lnTo>
                  <a:pt x="62490" y="10034"/>
                </a:lnTo>
                <a:lnTo>
                  <a:pt x="82145" y="15257"/>
                </a:lnTo>
                <a:lnTo>
                  <a:pt x="101153" y="21375"/>
                </a:lnTo>
                <a:lnTo>
                  <a:pt x="119478" y="28364"/>
                </a:lnTo>
                <a:lnTo>
                  <a:pt x="137086" y="36198"/>
                </a:lnTo>
                <a:lnTo>
                  <a:pt x="153940" y="44852"/>
                </a:lnTo>
                <a:lnTo>
                  <a:pt x="170005" y="54299"/>
                </a:lnTo>
                <a:lnTo>
                  <a:pt x="185245" y="64516"/>
                </a:lnTo>
                <a:lnTo>
                  <a:pt x="199625" y="75475"/>
                </a:lnTo>
                <a:lnTo>
                  <a:pt x="213110" y="87151"/>
                </a:lnTo>
                <a:lnTo>
                  <a:pt x="225663" y="99519"/>
                </a:lnTo>
                <a:lnTo>
                  <a:pt x="237250" y="112554"/>
                </a:lnTo>
                <a:lnTo>
                  <a:pt x="247834" y="126230"/>
                </a:lnTo>
                <a:lnTo>
                  <a:pt x="257381" y="140520"/>
                </a:lnTo>
                <a:lnTo>
                  <a:pt x="265854" y="155401"/>
                </a:lnTo>
                <a:lnTo>
                  <a:pt x="273219" y="170846"/>
                </a:lnTo>
                <a:lnTo>
                  <a:pt x="279439" y="186830"/>
                </a:lnTo>
                <a:lnTo>
                  <a:pt x="284480" y="203327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52446" y="4233037"/>
            <a:ext cx="67437" cy="124206"/>
          </a:xfrm>
          <a:custGeom>
            <a:avLst/>
            <a:gdLst/>
            <a:ahLst/>
            <a:cxnLst/>
            <a:rect l="l" t="t" r="r" b="b"/>
            <a:pathLst>
              <a:path w="67437" h="124206">
                <a:moveTo>
                  <a:pt x="67437" y="0"/>
                </a:moveTo>
                <a:lnTo>
                  <a:pt x="64261" y="11747"/>
                </a:lnTo>
                <a:lnTo>
                  <a:pt x="60490" y="23423"/>
                </a:lnTo>
                <a:lnTo>
                  <a:pt x="56133" y="35015"/>
                </a:lnTo>
                <a:lnTo>
                  <a:pt x="51198" y="46506"/>
                </a:lnTo>
                <a:lnTo>
                  <a:pt x="45693" y="57883"/>
                </a:lnTo>
                <a:lnTo>
                  <a:pt x="39626" y="69129"/>
                </a:lnTo>
                <a:lnTo>
                  <a:pt x="33007" y="80230"/>
                </a:lnTo>
                <a:lnTo>
                  <a:pt x="25842" y="91172"/>
                </a:lnTo>
                <a:lnTo>
                  <a:pt x="18141" y="101939"/>
                </a:lnTo>
                <a:lnTo>
                  <a:pt x="9911" y="112516"/>
                </a:lnTo>
                <a:lnTo>
                  <a:pt x="1162" y="122888"/>
                </a:lnTo>
                <a:lnTo>
                  <a:pt x="0" y="12420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2604" y="3931285"/>
            <a:ext cx="17779" cy="44957"/>
          </a:xfrm>
          <a:custGeom>
            <a:avLst/>
            <a:gdLst/>
            <a:ahLst/>
            <a:cxnLst/>
            <a:rect l="l" t="t" r="r" b="b"/>
            <a:pathLst>
              <a:path w="17779" h="44958">
                <a:moveTo>
                  <a:pt x="0" y="0"/>
                </a:moveTo>
                <a:lnTo>
                  <a:pt x="5808" y="11386"/>
                </a:lnTo>
                <a:lnTo>
                  <a:pt x="10814" y="23099"/>
                </a:lnTo>
                <a:lnTo>
                  <a:pt x="15004" y="35098"/>
                </a:lnTo>
                <a:lnTo>
                  <a:pt x="17779" y="44957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73987" y="3971163"/>
            <a:ext cx="32131" cy="72517"/>
          </a:xfrm>
          <a:custGeom>
            <a:avLst/>
            <a:gdLst/>
            <a:ahLst/>
            <a:cxnLst/>
            <a:rect l="l" t="t" r="r" b="b"/>
            <a:pathLst>
              <a:path w="32131" h="72516">
                <a:moveTo>
                  <a:pt x="0" y="72517"/>
                </a:moveTo>
                <a:lnTo>
                  <a:pt x="3442" y="60644"/>
                </a:lnTo>
                <a:lnTo>
                  <a:pt x="7542" y="48836"/>
                </a:lnTo>
                <a:lnTo>
                  <a:pt x="12294" y="37117"/>
                </a:lnTo>
                <a:lnTo>
                  <a:pt x="17692" y="25512"/>
                </a:lnTo>
                <a:lnTo>
                  <a:pt x="23728" y="14046"/>
                </a:lnTo>
                <a:lnTo>
                  <a:pt x="30398" y="2745"/>
                </a:lnTo>
                <a:lnTo>
                  <a:pt x="32131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8902" y="4139311"/>
            <a:ext cx="9385" cy="57403"/>
          </a:xfrm>
          <a:custGeom>
            <a:avLst/>
            <a:gdLst/>
            <a:ahLst/>
            <a:cxnLst/>
            <a:rect l="l" t="t" r="r" b="b"/>
            <a:pathLst>
              <a:path w="9385" h="57403">
                <a:moveTo>
                  <a:pt x="0" y="57403"/>
                </a:moveTo>
                <a:lnTo>
                  <a:pt x="522" y="44894"/>
                </a:lnTo>
                <a:lnTo>
                  <a:pt x="1903" y="32344"/>
                </a:lnTo>
                <a:lnTo>
                  <a:pt x="4136" y="19785"/>
                </a:lnTo>
                <a:lnTo>
                  <a:pt x="7214" y="7248"/>
                </a:lnTo>
                <a:lnTo>
                  <a:pt x="9385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2170" y="4360672"/>
            <a:ext cx="98513" cy="26034"/>
          </a:xfrm>
          <a:custGeom>
            <a:avLst/>
            <a:gdLst/>
            <a:ahLst/>
            <a:cxnLst/>
            <a:rect l="l" t="t" r="r" b="b"/>
            <a:pathLst>
              <a:path w="98513" h="26034">
                <a:moveTo>
                  <a:pt x="0" y="0"/>
                </a:moveTo>
                <a:lnTo>
                  <a:pt x="12867" y="2153"/>
                </a:lnTo>
                <a:lnTo>
                  <a:pt x="25584" y="4624"/>
                </a:lnTo>
                <a:lnTo>
                  <a:pt x="38142" y="7408"/>
                </a:lnTo>
                <a:lnTo>
                  <a:pt x="50532" y="10503"/>
                </a:lnTo>
                <a:lnTo>
                  <a:pt x="62746" y="13905"/>
                </a:lnTo>
                <a:lnTo>
                  <a:pt x="74775" y="17613"/>
                </a:lnTo>
                <a:lnTo>
                  <a:pt x="86611" y="21622"/>
                </a:lnTo>
                <a:lnTo>
                  <a:pt x="98245" y="25931"/>
                </a:lnTo>
                <a:lnTo>
                  <a:pt x="98513" y="26034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686" y="4879467"/>
            <a:ext cx="29171" cy="47878"/>
          </a:xfrm>
          <a:custGeom>
            <a:avLst/>
            <a:gdLst/>
            <a:ahLst/>
            <a:cxnLst/>
            <a:rect l="l" t="t" r="r" b="b"/>
            <a:pathLst>
              <a:path w="29171" h="47878">
                <a:moveTo>
                  <a:pt x="29171" y="47878"/>
                </a:moveTo>
                <a:lnTo>
                  <a:pt x="21668" y="37473"/>
                </a:lnTo>
                <a:lnTo>
                  <a:pt x="14682" y="26803"/>
                </a:lnTo>
                <a:lnTo>
                  <a:pt x="8222" y="15876"/>
                </a:lnTo>
                <a:lnTo>
                  <a:pt x="2297" y="4703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0639" y="4169791"/>
            <a:ext cx="1282030" cy="450214"/>
          </a:xfrm>
          <a:custGeom>
            <a:avLst/>
            <a:gdLst/>
            <a:ahLst/>
            <a:cxnLst/>
            <a:rect l="l" t="t" r="r" b="b"/>
            <a:pathLst>
              <a:path w="1282030" h="450214">
                <a:moveTo>
                  <a:pt x="847940" y="176402"/>
                </a:moveTo>
                <a:lnTo>
                  <a:pt x="852639" y="222630"/>
                </a:lnTo>
                <a:lnTo>
                  <a:pt x="849591" y="182371"/>
                </a:lnTo>
                <a:lnTo>
                  <a:pt x="849337" y="139191"/>
                </a:lnTo>
                <a:lnTo>
                  <a:pt x="847686" y="143763"/>
                </a:lnTo>
                <a:lnTo>
                  <a:pt x="846289" y="170306"/>
                </a:lnTo>
                <a:lnTo>
                  <a:pt x="846924" y="218820"/>
                </a:lnTo>
                <a:lnTo>
                  <a:pt x="852639" y="222630"/>
                </a:lnTo>
                <a:lnTo>
                  <a:pt x="847940" y="176402"/>
                </a:lnTo>
                <a:close/>
              </a:path>
              <a:path w="1282030" h="450214">
                <a:moveTo>
                  <a:pt x="908773" y="142366"/>
                </a:moveTo>
                <a:lnTo>
                  <a:pt x="907249" y="202818"/>
                </a:lnTo>
                <a:lnTo>
                  <a:pt x="910932" y="199643"/>
                </a:lnTo>
                <a:lnTo>
                  <a:pt x="911313" y="147319"/>
                </a:lnTo>
                <a:lnTo>
                  <a:pt x="908773" y="142366"/>
                </a:lnTo>
                <a:close/>
              </a:path>
              <a:path w="1282030" h="450214">
                <a:moveTo>
                  <a:pt x="893025" y="210184"/>
                </a:moveTo>
                <a:lnTo>
                  <a:pt x="898867" y="208533"/>
                </a:lnTo>
                <a:lnTo>
                  <a:pt x="896073" y="126999"/>
                </a:lnTo>
                <a:lnTo>
                  <a:pt x="891755" y="124840"/>
                </a:lnTo>
                <a:lnTo>
                  <a:pt x="886929" y="123697"/>
                </a:lnTo>
                <a:lnTo>
                  <a:pt x="886675" y="211962"/>
                </a:lnTo>
                <a:lnTo>
                  <a:pt x="893025" y="210184"/>
                </a:lnTo>
                <a:close/>
              </a:path>
              <a:path w="1282030" h="450214">
                <a:moveTo>
                  <a:pt x="870038" y="124713"/>
                </a:moveTo>
                <a:lnTo>
                  <a:pt x="864069" y="126364"/>
                </a:lnTo>
                <a:lnTo>
                  <a:pt x="863434" y="204723"/>
                </a:lnTo>
                <a:lnTo>
                  <a:pt x="866990" y="207898"/>
                </a:lnTo>
                <a:lnTo>
                  <a:pt x="871181" y="210057"/>
                </a:lnTo>
                <a:lnTo>
                  <a:pt x="876388" y="122935"/>
                </a:lnTo>
                <a:lnTo>
                  <a:pt x="870038" y="124713"/>
                </a:lnTo>
                <a:close/>
              </a:path>
              <a:path w="1282030" h="450214">
                <a:moveTo>
                  <a:pt x="855687" y="132079"/>
                </a:moveTo>
                <a:lnTo>
                  <a:pt x="854163" y="192658"/>
                </a:lnTo>
                <a:lnTo>
                  <a:pt x="856703" y="197484"/>
                </a:lnTo>
                <a:lnTo>
                  <a:pt x="859370" y="128777"/>
                </a:lnTo>
                <a:lnTo>
                  <a:pt x="855687" y="132079"/>
                </a:lnTo>
                <a:close/>
              </a:path>
              <a:path w="1282030" h="450214">
                <a:moveTo>
                  <a:pt x="999070" y="193166"/>
                </a:moveTo>
                <a:lnTo>
                  <a:pt x="954874" y="33146"/>
                </a:lnTo>
                <a:lnTo>
                  <a:pt x="954747" y="32511"/>
                </a:lnTo>
                <a:lnTo>
                  <a:pt x="952080" y="30860"/>
                </a:lnTo>
                <a:lnTo>
                  <a:pt x="948905" y="30860"/>
                </a:lnTo>
                <a:lnTo>
                  <a:pt x="945857" y="31495"/>
                </a:lnTo>
                <a:lnTo>
                  <a:pt x="942047" y="32511"/>
                </a:lnTo>
                <a:lnTo>
                  <a:pt x="939126" y="33527"/>
                </a:lnTo>
                <a:lnTo>
                  <a:pt x="935697" y="35686"/>
                </a:lnTo>
                <a:lnTo>
                  <a:pt x="935189" y="38607"/>
                </a:lnTo>
                <a:lnTo>
                  <a:pt x="979258" y="198627"/>
                </a:lnTo>
                <a:lnTo>
                  <a:pt x="982052" y="200786"/>
                </a:lnTo>
                <a:lnTo>
                  <a:pt x="985227" y="200659"/>
                </a:lnTo>
                <a:lnTo>
                  <a:pt x="988275" y="200151"/>
                </a:lnTo>
                <a:lnTo>
                  <a:pt x="992085" y="199135"/>
                </a:lnTo>
                <a:lnTo>
                  <a:pt x="995006" y="197992"/>
                </a:lnTo>
                <a:lnTo>
                  <a:pt x="998435" y="195960"/>
                </a:lnTo>
                <a:lnTo>
                  <a:pt x="999070" y="193166"/>
                </a:lnTo>
                <a:close/>
              </a:path>
              <a:path w="1282030" h="450214">
                <a:moveTo>
                  <a:pt x="1054823" y="177799"/>
                </a:moveTo>
                <a:lnTo>
                  <a:pt x="1025105" y="69976"/>
                </a:lnTo>
                <a:lnTo>
                  <a:pt x="1024978" y="69341"/>
                </a:lnTo>
                <a:lnTo>
                  <a:pt x="1022311" y="67817"/>
                </a:lnTo>
                <a:lnTo>
                  <a:pt x="1019136" y="67817"/>
                </a:lnTo>
                <a:lnTo>
                  <a:pt x="1016215" y="68452"/>
                </a:lnTo>
                <a:lnTo>
                  <a:pt x="1012278" y="69468"/>
                </a:lnTo>
                <a:lnTo>
                  <a:pt x="1009484" y="70484"/>
                </a:lnTo>
                <a:lnTo>
                  <a:pt x="1005928" y="72643"/>
                </a:lnTo>
                <a:lnTo>
                  <a:pt x="1005420" y="75437"/>
                </a:lnTo>
                <a:lnTo>
                  <a:pt x="1035138" y="183260"/>
                </a:lnTo>
                <a:lnTo>
                  <a:pt x="1037805" y="185419"/>
                </a:lnTo>
                <a:lnTo>
                  <a:pt x="1041107" y="185292"/>
                </a:lnTo>
                <a:lnTo>
                  <a:pt x="1044028" y="184784"/>
                </a:lnTo>
                <a:lnTo>
                  <a:pt x="1047965" y="183641"/>
                </a:lnTo>
                <a:lnTo>
                  <a:pt x="1050759" y="182625"/>
                </a:lnTo>
                <a:lnTo>
                  <a:pt x="1054188" y="180593"/>
                </a:lnTo>
                <a:lnTo>
                  <a:pt x="1054823" y="177799"/>
                </a:lnTo>
                <a:close/>
              </a:path>
              <a:path w="1282030" h="450214">
                <a:moveTo>
                  <a:pt x="991704" y="31876"/>
                </a:moveTo>
                <a:lnTo>
                  <a:pt x="991704" y="35305"/>
                </a:lnTo>
                <a:lnTo>
                  <a:pt x="992974" y="39877"/>
                </a:lnTo>
                <a:lnTo>
                  <a:pt x="994244" y="44449"/>
                </a:lnTo>
                <a:lnTo>
                  <a:pt x="996022" y="47243"/>
                </a:lnTo>
                <a:lnTo>
                  <a:pt x="1000340" y="49656"/>
                </a:lnTo>
                <a:lnTo>
                  <a:pt x="1003642" y="49529"/>
                </a:lnTo>
                <a:lnTo>
                  <a:pt x="1008341" y="48259"/>
                </a:lnTo>
                <a:lnTo>
                  <a:pt x="1013040" y="46989"/>
                </a:lnTo>
                <a:lnTo>
                  <a:pt x="1016088" y="45211"/>
                </a:lnTo>
                <a:lnTo>
                  <a:pt x="1018628" y="40893"/>
                </a:lnTo>
                <a:lnTo>
                  <a:pt x="1018628" y="37591"/>
                </a:lnTo>
                <a:lnTo>
                  <a:pt x="1017358" y="32892"/>
                </a:lnTo>
                <a:lnTo>
                  <a:pt x="1016088" y="28320"/>
                </a:lnTo>
                <a:lnTo>
                  <a:pt x="1014437" y="25526"/>
                </a:lnTo>
                <a:lnTo>
                  <a:pt x="1012278" y="24383"/>
                </a:lnTo>
                <a:lnTo>
                  <a:pt x="1010119" y="23113"/>
                </a:lnTo>
                <a:lnTo>
                  <a:pt x="1006690" y="23240"/>
                </a:lnTo>
                <a:lnTo>
                  <a:pt x="1001991" y="24510"/>
                </a:lnTo>
                <a:lnTo>
                  <a:pt x="997292" y="25780"/>
                </a:lnTo>
                <a:lnTo>
                  <a:pt x="994371" y="27558"/>
                </a:lnTo>
                <a:lnTo>
                  <a:pt x="991704" y="31876"/>
                </a:lnTo>
                <a:close/>
              </a:path>
              <a:path w="1282030" h="450214">
                <a:moveTo>
                  <a:pt x="1167853" y="150621"/>
                </a:moveTo>
                <a:lnTo>
                  <a:pt x="1172171" y="149478"/>
                </a:lnTo>
                <a:lnTo>
                  <a:pt x="1175092" y="148335"/>
                </a:lnTo>
                <a:lnTo>
                  <a:pt x="1178140" y="146684"/>
                </a:lnTo>
                <a:lnTo>
                  <a:pt x="1179664" y="143890"/>
                </a:lnTo>
                <a:lnTo>
                  <a:pt x="1178140" y="141096"/>
                </a:lnTo>
                <a:lnTo>
                  <a:pt x="1174965" y="138429"/>
                </a:lnTo>
                <a:lnTo>
                  <a:pt x="1115402" y="93598"/>
                </a:lnTo>
                <a:lnTo>
                  <a:pt x="1143723" y="43814"/>
                </a:lnTo>
                <a:lnTo>
                  <a:pt x="1145120" y="40893"/>
                </a:lnTo>
                <a:lnTo>
                  <a:pt x="1145628" y="37591"/>
                </a:lnTo>
                <a:lnTo>
                  <a:pt x="1143215" y="34543"/>
                </a:lnTo>
                <a:lnTo>
                  <a:pt x="1140167" y="34543"/>
                </a:lnTo>
                <a:lnTo>
                  <a:pt x="1137373" y="35051"/>
                </a:lnTo>
                <a:lnTo>
                  <a:pt x="1133690" y="35940"/>
                </a:lnTo>
                <a:lnTo>
                  <a:pt x="1130134" y="37083"/>
                </a:lnTo>
                <a:lnTo>
                  <a:pt x="1126451" y="38607"/>
                </a:lnTo>
                <a:lnTo>
                  <a:pt x="1123911" y="40512"/>
                </a:lnTo>
                <a:lnTo>
                  <a:pt x="1121879" y="43814"/>
                </a:lnTo>
                <a:lnTo>
                  <a:pt x="1093431" y="99821"/>
                </a:lnTo>
                <a:lnTo>
                  <a:pt x="1066507" y="2285"/>
                </a:lnTo>
                <a:lnTo>
                  <a:pt x="1066380" y="1650"/>
                </a:lnTo>
                <a:lnTo>
                  <a:pt x="1063713" y="0"/>
                </a:lnTo>
                <a:lnTo>
                  <a:pt x="1060538" y="126"/>
                </a:lnTo>
                <a:lnTo>
                  <a:pt x="1053680" y="1777"/>
                </a:lnTo>
                <a:lnTo>
                  <a:pt x="1047330" y="4825"/>
                </a:lnTo>
                <a:lnTo>
                  <a:pt x="1046822" y="7746"/>
                </a:lnTo>
                <a:lnTo>
                  <a:pt x="1090891" y="167766"/>
                </a:lnTo>
                <a:lnTo>
                  <a:pt x="1091145" y="168401"/>
                </a:lnTo>
                <a:lnTo>
                  <a:pt x="1093685" y="170052"/>
                </a:lnTo>
                <a:lnTo>
                  <a:pt x="1096987" y="169925"/>
                </a:lnTo>
                <a:lnTo>
                  <a:pt x="1103718" y="168274"/>
                </a:lnTo>
                <a:lnTo>
                  <a:pt x="1110068" y="165226"/>
                </a:lnTo>
                <a:lnTo>
                  <a:pt x="1110703" y="162432"/>
                </a:lnTo>
                <a:lnTo>
                  <a:pt x="1094193" y="102615"/>
                </a:lnTo>
                <a:lnTo>
                  <a:pt x="1156169" y="149732"/>
                </a:lnTo>
                <a:lnTo>
                  <a:pt x="1159090" y="151510"/>
                </a:lnTo>
                <a:lnTo>
                  <a:pt x="1162011" y="151637"/>
                </a:lnTo>
                <a:lnTo>
                  <a:pt x="1164678" y="151256"/>
                </a:lnTo>
                <a:lnTo>
                  <a:pt x="1167853" y="150621"/>
                </a:lnTo>
                <a:close/>
              </a:path>
              <a:path w="1282030" h="450214">
                <a:moveTo>
                  <a:pt x="1250022" y="42671"/>
                </a:moveTo>
                <a:lnTo>
                  <a:pt x="1252562" y="47624"/>
                </a:lnTo>
                <a:lnTo>
                  <a:pt x="1255102" y="52450"/>
                </a:lnTo>
                <a:lnTo>
                  <a:pt x="1257134" y="57784"/>
                </a:lnTo>
                <a:lnTo>
                  <a:pt x="1259674" y="21462"/>
                </a:lnTo>
                <a:lnTo>
                  <a:pt x="1253959" y="17652"/>
                </a:lnTo>
                <a:lnTo>
                  <a:pt x="1248117" y="13842"/>
                </a:lnTo>
                <a:lnTo>
                  <a:pt x="1246974" y="38607"/>
                </a:lnTo>
                <a:lnTo>
                  <a:pt x="1250022" y="42671"/>
                </a:lnTo>
                <a:close/>
              </a:path>
              <a:path w="1282030" h="450214">
                <a:moveTo>
                  <a:pt x="1243418" y="35432"/>
                </a:moveTo>
                <a:lnTo>
                  <a:pt x="1247355" y="111251"/>
                </a:lnTo>
                <a:lnTo>
                  <a:pt x="1251038" y="108076"/>
                </a:lnTo>
                <a:lnTo>
                  <a:pt x="1254721" y="104774"/>
                </a:lnTo>
                <a:lnTo>
                  <a:pt x="1257515" y="100964"/>
                </a:lnTo>
                <a:lnTo>
                  <a:pt x="1258785" y="63626"/>
                </a:lnTo>
                <a:lnTo>
                  <a:pt x="1260436" y="69849"/>
                </a:lnTo>
                <a:lnTo>
                  <a:pt x="1261325" y="75818"/>
                </a:lnTo>
                <a:lnTo>
                  <a:pt x="1260817" y="91947"/>
                </a:lnTo>
                <a:lnTo>
                  <a:pt x="1263230" y="121157"/>
                </a:lnTo>
                <a:lnTo>
                  <a:pt x="1269199" y="116204"/>
                </a:lnTo>
                <a:lnTo>
                  <a:pt x="1273898" y="110489"/>
                </a:lnTo>
                <a:lnTo>
                  <a:pt x="1276946" y="103885"/>
                </a:lnTo>
                <a:lnTo>
                  <a:pt x="1280121" y="97281"/>
                </a:lnTo>
                <a:lnTo>
                  <a:pt x="1281772" y="89915"/>
                </a:lnTo>
                <a:lnTo>
                  <a:pt x="1282026" y="81914"/>
                </a:lnTo>
                <a:lnTo>
                  <a:pt x="1282030" y="81783"/>
                </a:lnTo>
                <a:lnTo>
                  <a:pt x="1281430" y="69542"/>
                </a:lnTo>
                <a:lnTo>
                  <a:pt x="1278851" y="56641"/>
                </a:lnTo>
                <a:lnTo>
                  <a:pt x="1274448" y="44039"/>
                </a:lnTo>
                <a:lnTo>
                  <a:pt x="1268818" y="33273"/>
                </a:lnTo>
                <a:lnTo>
                  <a:pt x="1264627" y="26669"/>
                </a:lnTo>
                <a:lnTo>
                  <a:pt x="1261706" y="86867"/>
                </a:lnTo>
                <a:lnTo>
                  <a:pt x="1261452" y="81279"/>
                </a:lnTo>
                <a:lnTo>
                  <a:pt x="1264627" y="26669"/>
                </a:lnTo>
                <a:lnTo>
                  <a:pt x="1259674" y="21462"/>
                </a:lnTo>
                <a:lnTo>
                  <a:pt x="1257134" y="57784"/>
                </a:lnTo>
                <a:lnTo>
                  <a:pt x="1255102" y="52450"/>
                </a:lnTo>
                <a:lnTo>
                  <a:pt x="1252562" y="47624"/>
                </a:lnTo>
                <a:lnTo>
                  <a:pt x="1250022" y="42671"/>
                </a:lnTo>
                <a:lnTo>
                  <a:pt x="1246974" y="38607"/>
                </a:lnTo>
                <a:lnTo>
                  <a:pt x="1248117" y="13842"/>
                </a:lnTo>
                <a:lnTo>
                  <a:pt x="1241513" y="11556"/>
                </a:lnTo>
                <a:lnTo>
                  <a:pt x="1235544" y="29971"/>
                </a:lnTo>
                <a:lnTo>
                  <a:pt x="1230718" y="28955"/>
                </a:lnTo>
                <a:lnTo>
                  <a:pt x="1225765" y="27812"/>
                </a:lnTo>
                <a:lnTo>
                  <a:pt x="1220177" y="28193"/>
                </a:lnTo>
                <a:lnTo>
                  <a:pt x="1214970" y="115188"/>
                </a:lnTo>
                <a:lnTo>
                  <a:pt x="1210779" y="113029"/>
                </a:lnTo>
                <a:lnTo>
                  <a:pt x="1207223" y="109854"/>
                </a:lnTo>
                <a:lnTo>
                  <a:pt x="1207858" y="31495"/>
                </a:lnTo>
                <a:lnTo>
                  <a:pt x="1210017" y="13207"/>
                </a:lnTo>
                <a:lnTo>
                  <a:pt x="1200746" y="15747"/>
                </a:lnTo>
                <a:lnTo>
                  <a:pt x="1203159" y="33908"/>
                </a:lnTo>
                <a:lnTo>
                  <a:pt x="1203540" y="106806"/>
                </a:lnTo>
                <a:lnTo>
                  <a:pt x="1208747" y="133857"/>
                </a:lnTo>
                <a:lnTo>
                  <a:pt x="1216113" y="134746"/>
                </a:lnTo>
                <a:lnTo>
                  <a:pt x="1219923" y="116331"/>
                </a:lnTo>
                <a:lnTo>
                  <a:pt x="1224876" y="117474"/>
                </a:lnTo>
                <a:lnTo>
                  <a:pt x="1230464" y="117093"/>
                </a:lnTo>
                <a:lnTo>
                  <a:pt x="1236814" y="115315"/>
                </a:lnTo>
                <a:lnTo>
                  <a:pt x="1242656" y="113791"/>
                </a:lnTo>
                <a:lnTo>
                  <a:pt x="1239862" y="32130"/>
                </a:lnTo>
                <a:lnTo>
                  <a:pt x="1243418" y="35432"/>
                </a:lnTo>
                <a:close/>
              </a:path>
              <a:path w="1282030" h="450214">
                <a:moveTo>
                  <a:pt x="1220177" y="28193"/>
                </a:moveTo>
                <a:lnTo>
                  <a:pt x="1225765" y="27812"/>
                </a:lnTo>
                <a:lnTo>
                  <a:pt x="1230718" y="28955"/>
                </a:lnTo>
                <a:lnTo>
                  <a:pt x="1235544" y="29971"/>
                </a:lnTo>
                <a:lnTo>
                  <a:pt x="1241513" y="11556"/>
                </a:lnTo>
                <a:lnTo>
                  <a:pt x="1234274" y="10667"/>
                </a:lnTo>
                <a:lnTo>
                  <a:pt x="1226908" y="9905"/>
                </a:lnTo>
                <a:lnTo>
                  <a:pt x="1218907" y="10667"/>
                </a:lnTo>
                <a:lnTo>
                  <a:pt x="1213827" y="29844"/>
                </a:lnTo>
                <a:lnTo>
                  <a:pt x="1210779" y="113029"/>
                </a:lnTo>
                <a:lnTo>
                  <a:pt x="1214970" y="115188"/>
                </a:lnTo>
                <a:lnTo>
                  <a:pt x="1220177" y="28193"/>
                </a:lnTo>
                <a:close/>
              </a:path>
              <a:path w="1282030" h="450214">
                <a:moveTo>
                  <a:pt x="1207223" y="109854"/>
                </a:moveTo>
                <a:lnTo>
                  <a:pt x="1210779" y="113029"/>
                </a:lnTo>
                <a:lnTo>
                  <a:pt x="1213827" y="29844"/>
                </a:lnTo>
                <a:lnTo>
                  <a:pt x="1218907" y="10667"/>
                </a:lnTo>
                <a:lnTo>
                  <a:pt x="1210017" y="13207"/>
                </a:lnTo>
                <a:lnTo>
                  <a:pt x="1207858" y="31495"/>
                </a:lnTo>
                <a:lnTo>
                  <a:pt x="1207223" y="109854"/>
                </a:lnTo>
                <a:close/>
              </a:path>
              <a:path w="1282030" h="450214">
                <a:moveTo>
                  <a:pt x="1249514" y="129793"/>
                </a:moveTo>
                <a:lnTo>
                  <a:pt x="1257134" y="126110"/>
                </a:lnTo>
                <a:lnTo>
                  <a:pt x="1263230" y="121157"/>
                </a:lnTo>
                <a:lnTo>
                  <a:pt x="1260817" y="91947"/>
                </a:lnTo>
                <a:lnTo>
                  <a:pt x="1261325" y="75818"/>
                </a:lnTo>
                <a:lnTo>
                  <a:pt x="1260436" y="69849"/>
                </a:lnTo>
                <a:lnTo>
                  <a:pt x="1259166" y="96392"/>
                </a:lnTo>
                <a:lnTo>
                  <a:pt x="1257515" y="100964"/>
                </a:lnTo>
                <a:lnTo>
                  <a:pt x="1254721" y="104774"/>
                </a:lnTo>
                <a:lnTo>
                  <a:pt x="1251038" y="108076"/>
                </a:lnTo>
                <a:lnTo>
                  <a:pt x="1247355" y="111251"/>
                </a:lnTo>
                <a:lnTo>
                  <a:pt x="1243418" y="35432"/>
                </a:lnTo>
                <a:lnTo>
                  <a:pt x="1239862" y="32130"/>
                </a:lnTo>
                <a:lnTo>
                  <a:pt x="1242656" y="113791"/>
                </a:lnTo>
                <a:lnTo>
                  <a:pt x="1236814" y="115315"/>
                </a:lnTo>
                <a:lnTo>
                  <a:pt x="1230464" y="117093"/>
                </a:lnTo>
                <a:lnTo>
                  <a:pt x="1224876" y="117474"/>
                </a:lnTo>
                <a:lnTo>
                  <a:pt x="1219923" y="116331"/>
                </a:lnTo>
                <a:lnTo>
                  <a:pt x="1216113" y="134746"/>
                </a:lnTo>
                <a:lnTo>
                  <a:pt x="1223479" y="135508"/>
                </a:lnTo>
                <a:lnTo>
                  <a:pt x="1231480" y="134746"/>
                </a:lnTo>
                <a:lnTo>
                  <a:pt x="1240370" y="132206"/>
                </a:lnTo>
                <a:lnTo>
                  <a:pt x="1249514" y="129793"/>
                </a:lnTo>
                <a:close/>
              </a:path>
              <a:path w="1282030" h="450214">
                <a:moveTo>
                  <a:pt x="1197952" y="97789"/>
                </a:moveTo>
                <a:lnTo>
                  <a:pt x="1202270" y="131571"/>
                </a:lnTo>
                <a:lnTo>
                  <a:pt x="1200492" y="102742"/>
                </a:lnTo>
                <a:lnTo>
                  <a:pt x="1199476" y="37210"/>
                </a:lnTo>
                <a:lnTo>
                  <a:pt x="1195793" y="40512"/>
                </a:lnTo>
                <a:lnTo>
                  <a:pt x="1195412" y="92963"/>
                </a:lnTo>
                <a:lnTo>
                  <a:pt x="1196428" y="127761"/>
                </a:lnTo>
                <a:lnTo>
                  <a:pt x="1202270" y="131571"/>
                </a:lnTo>
                <a:lnTo>
                  <a:pt x="1197952" y="97789"/>
                </a:lnTo>
                <a:close/>
              </a:path>
              <a:path w="1282030" h="450214">
                <a:moveTo>
                  <a:pt x="1193380" y="87502"/>
                </a:moveTo>
                <a:lnTo>
                  <a:pt x="1196428" y="127761"/>
                </a:lnTo>
                <a:lnTo>
                  <a:pt x="1195412" y="92963"/>
                </a:lnTo>
                <a:lnTo>
                  <a:pt x="1195793" y="40512"/>
                </a:lnTo>
                <a:lnTo>
                  <a:pt x="1193126" y="44322"/>
                </a:lnTo>
                <a:lnTo>
                  <a:pt x="1191729" y="81660"/>
                </a:lnTo>
                <a:lnTo>
                  <a:pt x="1196428" y="127761"/>
                </a:lnTo>
                <a:lnTo>
                  <a:pt x="1193380" y="87502"/>
                </a:lnTo>
                <a:close/>
              </a:path>
              <a:path w="1282030" h="450214">
                <a:moveTo>
                  <a:pt x="1189697" y="53466"/>
                </a:moveTo>
                <a:lnTo>
                  <a:pt x="1188935" y="58546"/>
                </a:lnTo>
                <a:lnTo>
                  <a:pt x="1189189" y="69595"/>
                </a:lnTo>
                <a:lnTo>
                  <a:pt x="1190078" y="75437"/>
                </a:lnTo>
                <a:lnTo>
                  <a:pt x="1189697" y="53466"/>
                </a:lnTo>
                <a:lnTo>
                  <a:pt x="1189062" y="64007"/>
                </a:lnTo>
                <a:lnTo>
                  <a:pt x="1189697" y="53466"/>
                </a:lnTo>
                <a:close/>
              </a:path>
              <a:path w="1282030" h="450214">
                <a:moveTo>
                  <a:pt x="1168615" y="55371"/>
                </a:moveTo>
                <a:lnTo>
                  <a:pt x="1168361" y="63372"/>
                </a:lnTo>
                <a:lnTo>
                  <a:pt x="1168357" y="63521"/>
                </a:lnTo>
                <a:lnTo>
                  <a:pt x="1169023" y="75754"/>
                </a:lnTo>
                <a:lnTo>
                  <a:pt x="1171663" y="88645"/>
                </a:lnTo>
                <a:lnTo>
                  <a:pt x="1176016" y="101343"/>
                </a:lnTo>
                <a:lnTo>
                  <a:pt x="1181569" y="112140"/>
                </a:lnTo>
                <a:lnTo>
                  <a:pt x="1185760" y="118744"/>
                </a:lnTo>
                <a:lnTo>
                  <a:pt x="1190713" y="123951"/>
                </a:lnTo>
                <a:lnTo>
                  <a:pt x="1196428" y="127761"/>
                </a:lnTo>
                <a:lnTo>
                  <a:pt x="1191729" y="81660"/>
                </a:lnTo>
                <a:lnTo>
                  <a:pt x="1193126" y="44322"/>
                </a:lnTo>
                <a:lnTo>
                  <a:pt x="1195793" y="40512"/>
                </a:lnTo>
                <a:lnTo>
                  <a:pt x="1199476" y="37210"/>
                </a:lnTo>
                <a:lnTo>
                  <a:pt x="1200492" y="102742"/>
                </a:lnTo>
                <a:lnTo>
                  <a:pt x="1202270" y="131571"/>
                </a:lnTo>
                <a:lnTo>
                  <a:pt x="1208747" y="133857"/>
                </a:lnTo>
                <a:lnTo>
                  <a:pt x="1203540" y="106806"/>
                </a:lnTo>
                <a:lnTo>
                  <a:pt x="1203159" y="33908"/>
                </a:lnTo>
                <a:lnTo>
                  <a:pt x="1200746" y="15747"/>
                </a:lnTo>
                <a:lnTo>
                  <a:pt x="1193126" y="19430"/>
                </a:lnTo>
                <a:lnTo>
                  <a:pt x="1191475" y="48894"/>
                </a:lnTo>
                <a:lnTo>
                  <a:pt x="1190078" y="75437"/>
                </a:lnTo>
                <a:lnTo>
                  <a:pt x="1189189" y="69595"/>
                </a:lnTo>
                <a:lnTo>
                  <a:pt x="1188935" y="58546"/>
                </a:lnTo>
                <a:lnTo>
                  <a:pt x="1189697" y="53466"/>
                </a:lnTo>
                <a:lnTo>
                  <a:pt x="1190078" y="75437"/>
                </a:lnTo>
                <a:lnTo>
                  <a:pt x="1191475" y="48894"/>
                </a:lnTo>
                <a:lnTo>
                  <a:pt x="1193126" y="19430"/>
                </a:lnTo>
                <a:lnTo>
                  <a:pt x="1187157" y="24256"/>
                </a:lnTo>
                <a:lnTo>
                  <a:pt x="1181061" y="29082"/>
                </a:lnTo>
                <a:lnTo>
                  <a:pt x="1176489" y="34797"/>
                </a:lnTo>
                <a:lnTo>
                  <a:pt x="1173441" y="41401"/>
                </a:lnTo>
                <a:lnTo>
                  <a:pt x="1170266" y="48005"/>
                </a:lnTo>
                <a:lnTo>
                  <a:pt x="1168615" y="55371"/>
                </a:lnTo>
                <a:close/>
              </a:path>
              <a:path w="1282030" h="450214">
                <a:moveTo>
                  <a:pt x="1258785" y="63626"/>
                </a:moveTo>
                <a:lnTo>
                  <a:pt x="1257515" y="100964"/>
                </a:lnTo>
                <a:lnTo>
                  <a:pt x="1259166" y="96392"/>
                </a:lnTo>
                <a:lnTo>
                  <a:pt x="1260436" y="69849"/>
                </a:lnTo>
                <a:lnTo>
                  <a:pt x="1258785" y="63626"/>
                </a:lnTo>
                <a:close/>
              </a:path>
              <a:path w="1282030" h="450214">
                <a:moveTo>
                  <a:pt x="1264627" y="26669"/>
                </a:moveTo>
                <a:lnTo>
                  <a:pt x="1261452" y="81279"/>
                </a:lnTo>
                <a:lnTo>
                  <a:pt x="1261706" y="86867"/>
                </a:lnTo>
                <a:lnTo>
                  <a:pt x="1264627" y="26669"/>
                </a:lnTo>
                <a:close/>
              </a:path>
              <a:path w="1282030" h="450214">
                <a:moveTo>
                  <a:pt x="825225" y="170545"/>
                </a:moveTo>
                <a:lnTo>
                  <a:pt x="827874" y="183387"/>
                </a:lnTo>
                <a:lnTo>
                  <a:pt x="832298" y="196250"/>
                </a:lnTo>
                <a:lnTo>
                  <a:pt x="837780" y="207009"/>
                </a:lnTo>
                <a:lnTo>
                  <a:pt x="841971" y="213613"/>
                </a:lnTo>
                <a:lnTo>
                  <a:pt x="846924" y="218820"/>
                </a:lnTo>
                <a:lnTo>
                  <a:pt x="846289" y="170306"/>
                </a:lnTo>
                <a:lnTo>
                  <a:pt x="847686" y="143763"/>
                </a:lnTo>
                <a:lnTo>
                  <a:pt x="849337" y="139191"/>
                </a:lnTo>
                <a:lnTo>
                  <a:pt x="849591" y="182371"/>
                </a:lnTo>
                <a:lnTo>
                  <a:pt x="852639" y="222630"/>
                </a:lnTo>
                <a:lnTo>
                  <a:pt x="858481" y="226440"/>
                </a:lnTo>
                <a:lnTo>
                  <a:pt x="859751" y="201548"/>
                </a:lnTo>
                <a:lnTo>
                  <a:pt x="864069" y="126364"/>
                </a:lnTo>
                <a:lnTo>
                  <a:pt x="870038" y="124713"/>
                </a:lnTo>
                <a:lnTo>
                  <a:pt x="876388" y="122935"/>
                </a:lnTo>
                <a:lnTo>
                  <a:pt x="876134" y="211200"/>
                </a:lnTo>
                <a:lnTo>
                  <a:pt x="872324" y="229488"/>
                </a:lnTo>
                <a:lnTo>
                  <a:pt x="879690" y="230377"/>
                </a:lnTo>
                <a:lnTo>
                  <a:pt x="887691" y="229488"/>
                </a:lnTo>
                <a:lnTo>
                  <a:pt x="881087" y="212216"/>
                </a:lnTo>
                <a:lnTo>
                  <a:pt x="881976" y="122681"/>
                </a:lnTo>
                <a:lnTo>
                  <a:pt x="886675" y="211962"/>
                </a:lnTo>
                <a:lnTo>
                  <a:pt x="886929" y="123697"/>
                </a:lnTo>
                <a:lnTo>
                  <a:pt x="891755" y="124840"/>
                </a:lnTo>
                <a:lnTo>
                  <a:pt x="896073" y="126999"/>
                </a:lnTo>
                <a:lnTo>
                  <a:pt x="898867" y="208533"/>
                </a:lnTo>
                <a:lnTo>
                  <a:pt x="905725" y="224535"/>
                </a:lnTo>
                <a:lnTo>
                  <a:pt x="913345" y="220852"/>
                </a:lnTo>
                <a:lnTo>
                  <a:pt x="913726" y="195706"/>
                </a:lnTo>
                <a:lnTo>
                  <a:pt x="913345" y="152653"/>
                </a:lnTo>
                <a:lnTo>
                  <a:pt x="914996" y="158495"/>
                </a:lnTo>
                <a:lnTo>
                  <a:pt x="915377" y="191261"/>
                </a:lnTo>
                <a:lnTo>
                  <a:pt x="919441" y="216026"/>
                </a:lnTo>
                <a:lnTo>
                  <a:pt x="917155" y="186689"/>
                </a:lnTo>
                <a:lnTo>
                  <a:pt x="916647" y="164718"/>
                </a:lnTo>
                <a:lnTo>
                  <a:pt x="915885" y="116331"/>
                </a:lnTo>
                <a:lnTo>
                  <a:pt x="911313" y="147319"/>
                </a:lnTo>
                <a:lnTo>
                  <a:pt x="910932" y="199643"/>
                </a:lnTo>
                <a:lnTo>
                  <a:pt x="907249" y="202818"/>
                </a:lnTo>
                <a:lnTo>
                  <a:pt x="903566" y="206120"/>
                </a:lnTo>
                <a:lnTo>
                  <a:pt x="906233" y="137540"/>
                </a:lnTo>
                <a:lnTo>
                  <a:pt x="903185" y="133476"/>
                </a:lnTo>
                <a:lnTo>
                  <a:pt x="899629" y="130174"/>
                </a:lnTo>
                <a:lnTo>
                  <a:pt x="897851" y="106425"/>
                </a:lnTo>
                <a:lnTo>
                  <a:pt x="890485" y="105536"/>
                </a:lnTo>
                <a:lnTo>
                  <a:pt x="883119" y="104774"/>
                </a:lnTo>
                <a:lnTo>
                  <a:pt x="875118" y="105536"/>
                </a:lnTo>
                <a:lnTo>
                  <a:pt x="866228" y="107949"/>
                </a:lnTo>
                <a:lnTo>
                  <a:pt x="859370" y="128777"/>
                </a:lnTo>
                <a:lnTo>
                  <a:pt x="856703" y="197484"/>
                </a:lnTo>
                <a:lnTo>
                  <a:pt x="854163" y="192658"/>
                </a:lnTo>
                <a:lnTo>
                  <a:pt x="851623" y="187705"/>
                </a:lnTo>
                <a:lnTo>
                  <a:pt x="852004" y="135254"/>
                </a:lnTo>
                <a:lnTo>
                  <a:pt x="849464" y="114172"/>
                </a:lnTo>
                <a:lnTo>
                  <a:pt x="845908" y="148208"/>
                </a:lnTo>
                <a:lnTo>
                  <a:pt x="845400" y="164464"/>
                </a:lnTo>
                <a:lnTo>
                  <a:pt x="843368" y="118998"/>
                </a:lnTo>
                <a:lnTo>
                  <a:pt x="837272" y="123951"/>
                </a:lnTo>
                <a:lnTo>
                  <a:pt x="832700" y="129666"/>
                </a:lnTo>
                <a:lnTo>
                  <a:pt x="829652" y="136270"/>
                </a:lnTo>
                <a:lnTo>
                  <a:pt x="826477" y="142874"/>
                </a:lnTo>
                <a:lnTo>
                  <a:pt x="824826" y="150240"/>
                </a:lnTo>
                <a:lnTo>
                  <a:pt x="824572" y="158241"/>
                </a:lnTo>
                <a:lnTo>
                  <a:pt x="825225" y="170545"/>
                </a:lnTo>
                <a:close/>
              </a:path>
              <a:path w="1282030" h="450214">
                <a:moveTo>
                  <a:pt x="843368" y="118998"/>
                </a:moveTo>
                <a:lnTo>
                  <a:pt x="845273" y="158876"/>
                </a:lnTo>
                <a:lnTo>
                  <a:pt x="845146" y="153288"/>
                </a:lnTo>
                <a:lnTo>
                  <a:pt x="843368" y="118998"/>
                </a:lnTo>
                <a:close/>
              </a:path>
              <a:path w="1282030" h="450214">
                <a:moveTo>
                  <a:pt x="46329" y="396493"/>
                </a:moveTo>
                <a:lnTo>
                  <a:pt x="20485" y="302894"/>
                </a:lnTo>
                <a:lnTo>
                  <a:pt x="19545" y="301243"/>
                </a:lnTo>
                <a:lnTo>
                  <a:pt x="16776" y="300481"/>
                </a:lnTo>
                <a:lnTo>
                  <a:pt x="14236" y="300735"/>
                </a:lnTo>
                <a:lnTo>
                  <a:pt x="7162" y="302386"/>
                </a:lnTo>
                <a:lnTo>
                  <a:pt x="660" y="305561"/>
                </a:lnTo>
                <a:lnTo>
                  <a:pt x="0" y="308482"/>
                </a:lnTo>
                <a:lnTo>
                  <a:pt x="26530" y="404748"/>
                </a:lnTo>
                <a:lnTo>
                  <a:pt x="31465" y="418304"/>
                </a:lnTo>
                <a:lnTo>
                  <a:pt x="37541" y="428751"/>
                </a:lnTo>
                <a:lnTo>
                  <a:pt x="42265" y="435228"/>
                </a:lnTo>
                <a:lnTo>
                  <a:pt x="47802" y="440181"/>
                </a:lnTo>
                <a:lnTo>
                  <a:pt x="54178" y="443737"/>
                </a:lnTo>
                <a:lnTo>
                  <a:pt x="60540" y="447166"/>
                </a:lnTo>
                <a:lnTo>
                  <a:pt x="67576" y="449071"/>
                </a:lnTo>
                <a:lnTo>
                  <a:pt x="75285" y="449706"/>
                </a:lnTo>
                <a:lnTo>
                  <a:pt x="82994" y="450214"/>
                </a:lnTo>
                <a:lnTo>
                  <a:pt x="91122" y="449325"/>
                </a:lnTo>
                <a:lnTo>
                  <a:pt x="99669" y="446912"/>
                </a:lnTo>
                <a:lnTo>
                  <a:pt x="100596" y="446656"/>
                </a:lnTo>
                <a:lnTo>
                  <a:pt x="113061" y="442096"/>
                </a:lnTo>
                <a:lnTo>
                  <a:pt x="123621" y="436117"/>
                </a:lnTo>
                <a:lnTo>
                  <a:pt x="130238" y="431418"/>
                </a:lnTo>
                <a:lnTo>
                  <a:pt x="135394" y="425830"/>
                </a:lnTo>
                <a:lnTo>
                  <a:pt x="139103" y="419226"/>
                </a:lnTo>
                <a:lnTo>
                  <a:pt x="142798" y="412749"/>
                </a:lnTo>
                <a:lnTo>
                  <a:pt x="145008" y="405383"/>
                </a:lnTo>
                <a:lnTo>
                  <a:pt x="145732" y="397255"/>
                </a:lnTo>
                <a:lnTo>
                  <a:pt x="145820" y="396124"/>
                </a:lnTo>
                <a:lnTo>
                  <a:pt x="145491" y="383979"/>
                </a:lnTo>
                <a:lnTo>
                  <a:pt x="142900" y="370966"/>
                </a:lnTo>
                <a:lnTo>
                  <a:pt x="116801" y="276224"/>
                </a:lnTo>
                <a:lnTo>
                  <a:pt x="114642" y="274192"/>
                </a:lnTo>
                <a:lnTo>
                  <a:pt x="110489" y="274192"/>
                </a:lnTo>
                <a:lnTo>
                  <a:pt x="103568" y="275843"/>
                </a:lnTo>
                <a:lnTo>
                  <a:pt x="96977" y="279018"/>
                </a:lnTo>
                <a:lnTo>
                  <a:pt x="96316" y="281939"/>
                </a:lnTo>
                <a:lnTo>
                  <a:pt x="122453" y="376681"/>
                </a:lnTo>
                <a:lnTo>
                  <a:pt x="124371" y="383666"/>
                </a:lnTo>
                <a:lnTo>
                  <a:pt x="125183" y="389889"/>
                </a:lnTo>
                <a:lnTo>
                  <a:pt x="124904" y="395604"/>
                </a:lnTo>
                <a:lnTo>
                  <a:pt x="124612" y="401319"/>
                </a:lnTo>
                <a:lnTo>
                  <a:pt x="123342" y="406272"/>
                </a:lnTo>
                <a:lnTo>
                  <a:pt x="121069" y="410717"/>
                </a:lnTo>
                <a:lnTo>
                  <a:pt x="118808" y="415162"/>
                </a:lnTo>
                <a:lnTo>
                  <a:pt x="115582" y="418845"/>
                </a:lnTo>
                <a:lnTo>
                  <a:pt x="111391" y="421893"/>
                </a:lnTo>
                <a:lnTo>
                  <a:pt x="107213" y="424941"/>
                </a:lnTo>
                <a:lnTo>
                  <a:pt x="102120" y="427354"/>
                </a:lnTo>
                <a:lnTo>
                  <a:pt x="96126" y="429005"/>
                </a:lnTo>
                <a:lnTo>
                  <a:pt x="90297" y="430529"/>
                </a:lnTo>
                <a:lnTo>
                  <a:pt x="84797" y="431164"/>
                </a:lnTo>
                <a:lnTo>
                  <a:pt x="79628" y="430656"/>
                </a:lnTo>
                <a:lnTo>
                  <a:pt x="74460" y="430148"/>
                </a:lnTo>
                <a:lnTo>
                  <a:pt x="69735" y="428497"/>
                </a:lnTo>
                <a:lnTo>
                  <a:pt x="65443" y="425830"/>
                </a:lnTo>
                <a:lnTo>
                  <a:pt x="61150" y="423290"/>
                </a:lnTo>
                <a:lnTo>
                  <a:pt x="57378" y="419480"/>
                </a:lnTo>
                <a:lnTo>
                  <a:pt x="54152" y="414654"/>
                </a:lnTo>
                <a:lnTo>
                  <a:pt x="50914" y="409701"/>
                </a:lnTo>
                <a:lnTo>
                  <a:pt x="48310" y="403732"/>
                </a:lnTo>
                <a:lnTo>
                  <a:pt x="46329" y="396493"/>
                </a:lnTo>
                <a:close/>
              </a:path>
              <a:path w="1282030" h="450214">
                <a:moveTo>
                  <a:pt x="183934" y="372363"/>
                </a:moveTo>
                <a:lnTo>
                  <a:pt x="186093" y="380237"/>
                </a:lnTo>
                <a:lnTo>
                  <a:pt x="188582" y="386714"/>
                </a:lnTo>
                <a:lnTo>
                  <a:pt x="191414" y="391794"/>
                </a:lnTo>
                <a:lnTo>
                  <a:pt x="194246" y="396874"/>
                </a:lnTo>
                <a:lnTo>
                  <a:pt x="197739" y="401065"/>
                </a:lnTo>
                <a:lnTo>
                  <a:pt x="201904" y="404367"/>
                </a:lnTo>
                <a:lnTo>
                  <a:pt x="206082" y="407669"/>
                </a:lnTo>
                <a:lnTo>
                  <a:pt x="210947" y="409828"/>
                </a:lnTo>
                <a:lnTo>
                  <a:pt x="216522" y="410844"/>
                </a:lnTo>
                <a:lnTo>
                  <a:pt x="222097" y="411860"/>
                </a:lnTo>
                <a:lnTo>
                  <a:pt x="228472" y="411352"/>
                </a:lnTo>
                <a:lnTo>
                  <a:pt x="235661" y="409447"/>
                </a:lnTo>
                <a:lnTo>
                  <a:pt x="241808" y="407669"/>
                </a:lnTo>
                <a:lnTo>
                  <a:pt x="247446" y="404494"/>
                </a:lnTo>
                <a:lnTo>
                  <a:pt x="252577" y="399668"/>
                </a:lnTo>
                <a:lnTo>
                  <a:pt x="257708" y="394969"/>
                </a:lnTo>
                <a:lnTo>
                  <a:pt x="262420" y="388365"/>
                </a:lnTo>
                <a:lnTo>
                  <a:pt x="266700" y="379856"/>
                </a:lnTo>
                <a:lnTo>
                  <a:pt x="270624" y="394080"/>
                </a:lnTo>
                <a:lnTo>
                  <a:pt x="271068" y="395223"/>
                </a:lnTo>
                <a:lnTo>
                  <a:pt x="273888" y="396493"/>
                </a:lnTo>
                <a:lnTo>
                  <a:pt x="277279" y="396112"/>
                </a:lnTo>
                <a:lnTo>
                  <a:pt x="280631" y="395350"/>
                </a:lnTo>
                <a:lnTo>
                  <a:pt x="284822" y="393953"/>
                </a:lnTo>
                <a:lnTo>
                  <a:pt x="288074" y="391921"/>
                </a:lnTo>
                <a:lnTo>
                  <a:pt x="288594" y="389127"/>
                </a:lnTo>
                <a:lnTo>
                  <a:pt x="258864" y="281304"/>
                </a:lnTo>
                <a:lnTo>
                  <a:pt x="258686" y="280669"/>
                </a:lnTo>
                <a:lnTo>
                  <a:pt x="255930" y="279145"/>
                </a:lnTo>
                <a:lnTo>
                  <a:pt x="252729" y="279145"/>
                </a:lnTo>
                <a:lnTo>
                  <a:pt x="245897" y="280923"/>
                </a:lnTo>
                <a:lnTo>
                  <a:pt x="239534" y="283971"/>
                </a:lnTo>
                <a:lnTo>
                  <a:pt x="238975" y="286765"/>
                </a:lnTo>
                <a:lnTo>
                  <a:pt x="259753" y="362203"/>
                </a:lnTo>
                <a:lnTo>
                  <a:pt x="256120" y="370458"/>
                </a:lnTo>
                <a:lnTo>
                  <a:pt x="252323" y="377062"/>
                </a:lnTo>
                <a:lnTo>
                  <a:pt x="248386" y="381888"/>
                </a:lnTo>
                <a:lnTo>
                  <a:pt x="244436" y="386841"/>
                </a:lnTo>
                <a:lnTo>
                  <a:pt x="239991" y="389889"/>
                </a:lnTo>
                <a:lnTo>
                  <a:pt x="235038" y="391286"/>
                </a:lnTo>
                <a:lnTo>
                  <a:pt x="231216" y="392302"/>
                </a:lnTo>
                <a:lnTo>
                  <a:pt x="227647" y="392556"/>
                </a:lnTo>
                <a:lnTo>
                  <a:pt x="224370" y="391794"/>
                </a:lnTo>
                <a:lnTo>
                  <a:pt x="221081" y="391159"/>
                </a:lnTo>
                <a:lnTo>
                  <a:pt x="218135" y="389762"/>
                </a:lnTo>
                <a:lnTo>
                  <a:pt x="215519" y="387603"/>
                </a:lnTo>
                <a:lnTo>
                  <a:pt x="212902" y="385444"/>
                </a:lnTo>
                <a:lnTo>
                  <a:pt x="210616" y="382523"/>
                </a:lnTo>
                <a:lnTo>
                  <a:pt x="208648" y="378967"/>
                </a:lnTo>
                <a:lnTo>
                  <a:pt x="206692" y="375538"/>
                </a:lnTo>
                <a:lnTo>
                  <a:pt x="204838" y="370585"/>
                </a:lnTo>
                <a:lnTo>
                  <a:pt x="203098" y="364235"/>
                </a:lnTo>
                <a:lnTo>
                  <a:pt x="185775" y="301497"/>
                </a:lnTo>
                <a:lnTo>
                  <a:pt x="185610" y="300862"/>
                </a:lnTo>
                <a:lnTo>
                  <a:pt x="182905" y="299211"/>
                </a:lnTo>
                <a:lnTo>
                  <a:pt x="179654" y="299338"/>
                </a:lnTo>
                <a:lnTo>
                  <a:pt x="176733" y="299973"/>
                </a:lnTo>
                <a:lnTo>
                  <a:pt x="172897" y="300989"/>
                </a:lnTo>
                <a:lnTo>
                  <a:pt x="170065" y="302005"/>
                </a:lnTo>
                <a:lnTo>
                  <a:pt x="166458" y="304164"/>
                </a:lnTo>
                <a:lnTo>
                  <a:pt x="165900" y="306958"/>
                </a:lnTo>
                <a:lnTo>
                  <a:pt x="183934" y="372363"/>
                </a:lnTo>
                <a:close/>
              </a:path>
              <a:path w="1282030" h="450214">
                <a:moveTo>
                  <a:pt x="313220" y="336676"/>
                </a:moveTo>
                <a:lnTo>
                  <a:pt x="315379" y="344550"/>
                </a:lnTo>
                <a:lnTo>
                  <a:pt x="317868" y="351027"/>
                </a:lnTo>
                <a:lnTo>
                  <a:pt x="320700" y="356107"/>
                </a:lnTo>
                <a:lnTo>
                  <a:pt x="323532" y="361187"/>
                </a:lnTo>
                <a:lnTo>
                  <a:pt x="327024" y="365378"/>
                </a:lnTo>
                <a:lnTo>
                  <a:pt x="331190" y="368680"/>
                </a:lnTo>
                <a:lnTo>
                  <a:pt x="335368" y="371982"/>
                </a:lnTo>
                <a:lnTo>
                  <a:pt x="340233" y="374141"/>
                </a:lnTo>
                <a:lnTo>
                  <a:pt x="345808" y="375157"/>
                </a:lnTo>
                <a:lnTo>
                  <a:pt x="351383" y="376173"/>
                </a:lnTo>
                <a:lnTo>
                  <a:pt x="357758" y="375792"/>
                </a:lnTo>
                <a:lnTo>
                  <a:pt x="364947" y="373760"/>
                </a:lnTo>
                <a:lnTo>
                  <a:pt x="371093" y="372109"/>
                </a:lnTo>
                <a:lnTo>
                  <a:pt x="376732" y="368807"/>
                </a:lnTo>
                <a:lnTo>
                  <a:pt x="381863" y="364108"/>
                </a:lnTo>
                <a:lnTo>
                  <a:pt x="386994" y="359282"/>
                </a:lnTo>
                <a:lnTo>
                  <a:pt x="391706" y="352678"/>
                </a:lnTo>
                <a:lnTo>
                  <a:pt x="395973" y="344169"/>
                </a:lnTo>
                <a:lnTo>
                  <a:pt x="399910" y="358393"/>
                </a:lnTo>
                <a:lnTo>
                  <a:pt x="400354" y="359536"/>
                </a:lnTo>
                <a:lnTo>
                  <a:pt x="403174" y="360806"/>
                </a:lnTo>
                <a:lnTo>
                  <a:pt x="406565" y="360552"/>
                </a:lnTo>
                <a:lnTo>
                  <a:pt x="409917" y="359663"/>
                </a:lnTo>
                <a:lnTo>
                  <a:pt x="414108" y="358266"/>
                </a:lnTo>
                <a:lnTo>
                  <a:pt x="417360" y="356234"/>
                </a:lnTo>
                <a:lnTo>
                  <a:pt x="417880" y="353440"/>
                </a:lnTo>
                <a:lnTo>
                  <a:pt x="388137" y="245617"/>
                </a:lnTo>
                <a:lnTo>
                  <a:pt x="387959" y="244982"/>
                </a:lnTo>
                <a:lnTo>
                  <a:pt x="385203" y="243458"/>
                </a:lnTo>
                <a:lnTo>
                  <a:pt x="382015" y="243585"/>
                </a:lnTo>
                <a:lnTo>
                  <a:pt x="375183" y="245236"/>
                </a:lnTo>
                <a:lnTo>
                  <a:pt x="368820" y="248284"/>
                </a:lnTo>
                <a:lnTo>
                  <a:pt x="368249" y="251078"/>
                </a:lnTo>
                <a:lnTo>
                  <a:pt x="389039" y="326516"/>
                </a:lnTo>
                <a:lnTo>
                  <a:pt x="385406" y="334771"/>
                </a:lnTo>
                <a:lnTo>
                  <a:pt x="381609" y="341375"/>
                </a:lnTo>
                <a:lnTo>
                  <a:pt x="377672" y="346201"/>
                </a:lnTo>
                <a:lnTo>
                  <a:pt x="373722" y="351154"/>
                </a:lnTo>
                <a:lnTo>
                  <a:pt x="369277" y="354202"/>
                </a:lnTo>
                <a:lnTo>
                  <a:pt x="364324" y="355599"/>
                </a:lnTo>
                <a:lnTo>
                  <a:pt x="360489" y="356615"/>
                </a:lnTo>
                <a:lnTo>
                  <a:pt x="356933" y="356869"/>
                </a:lnTo>
                <a:lnTo>
                  <a:pt x="353656" y="356107"/>
                </a:lnTo>
                <a:lnTo>
                  <a:pt x="350367" y="355472"/>
                </a:lnTo>
                <a:lnTo>
                  <a:pt x="347421" y="354075"/>
                </a:lnTo>
                <a:lnTo>
                  <a:pt x="344805" y="351916"/>
                </a:lnTo>
                <a:lnTo>
                  <a:pt x="342188" y="349757"/>
                </a:lnTo>
                <a:lnTo>
                  <a:pt x="339902" y="346963"/>
                </a:lnTo>
                <a:lnTo>
                  <a:pt x="337934" y="343407"/>
                </a:lnTo>
                <a:lnTo>
                  <a:pt x="335978" y="339851"/>
                </a:lnTo>
                <a:lnTo>
                  <a:pt x="334124" y="334898"/>
                </a:lnTo>
                <a:lnTo>
                  <a:pt x="332384" y="328548"/>
                </a:lnTo>
                <a:lnTo>
                  <a:pt x="315061" y="265810"/>
                </a:lnTo>
                <a:lnTo>
                  <a:pt x="314883" y="265175"/>
                </a:lnTo>
                <a:lnTo>
                  <a:pt x="312191" y="263524"/>
                </a:lnTo>
                <a:lnTo>
                  <a:pt x="308940" y="263651"/>
                </a:lnTo>
                <a:lnTo>
                  <a:pt x="306019" y="264286"/>
                </a:lnTo>
                <a:lnTo>
                  <a:pt x="302183" y="265429"/>
                </a:lnTo>
                <a:lnTo>
                  <a:pt x="299351" y="266318"/>
                </a:lnTo>
                <a:lnTo>
                  <a:pt x="295744" y="268477"/>
                </a:lnTo>
                <a:lnTo>
                  <a:pt x="295173" y="271271"/>
                </a:lnTo>
                <a:lnTo>
                  <a:pt x="313220" y="336676"/>
                </a:lnTo>
                <a:close/>
              </a:path>
              <a:path w="1282030" h="450214">
                <a:moveTo>
                  <a:pt x="507758" y="324230"/>
                </a:moveTo>
                <a:lnTo>
                  <a:pt x="509689" y="327532"/>
                </a:lnTo>
                <a:lnTo>
                  <a:pt x="514388" y="330199"/>
                </a:lnTo>
                <a:lnTo>
                  <a:pt x="517944" y="330199"/>
                </a:lnTo>
                <a:lnTo>
                  <a:pt x="522744" y="328929"/>
                </a:lnTo>
                <a:lnTo>
                  <a:pt x="527697" y="327532"/>
                </a:lnTo>
                <a:lnTo>
                  <a:pt x="530847" y="325627"/>
                </a:lnTo>
                <a:lnTo>
                  <a:pt x="533565" y="320928"/>
                </a:lnTo>
                <a:lnTo>
                  <a:pt x="533463" y="316864"/>
                </a:lnTo>
                <a:lnTo>
                  <a:pt x="531901" y="311149"/>
                </a:lnTo>
                <a:lnTo>
                  <a:pt x="530377" y="305688"/>
                </a:lnTo>
                <a:lnTo>
                  <a:pt x="528446" y="302259"/>
                </a:lnTo>
                <a:lnTo>
                  <a:pt x="526110" y="300989"/>
                </a:lnTo>
                <a:lnTo>
                  <a:pt x="523760" y="299592"/>
                </a:lnTo>
                <a:lnTo>
                  <a:pt x="520192" y="299592"/>
                </a:lnTo>
                <a:lnTo>
                  <a:pt x="515404" y="300862"/>
                </a:lnTo>
                <a:lnTo>
                  <a:pt x="510451" y="302259"/>
                </a:lnTo>
                <a:lnTo>
                  <a:pt x="507288" y="304164"/>
                </a:lnTo>
                <a:lnTo>
                  <a:pt x="504570" y="308990"/>
                </a:lnTo>
                <a:lnTo>
                  <a:pt x="504685" y="312927"/>
                </a:lnTo>
                <a:lnTo>
                  <a:pt x="506247" y="318642"/>
                </a:lnTo>
                <a:lnTo>
                  <a:pt x="507758" y="324230"/>
                </a:lnTo>
                <a:close/>
              </a:path>
              <a:path w="1282030" h="450214">
                <a:moveTo>
                  <a:pt x="569468" y="307212"/>
                </a:moveTo>
                <a:lnTo>
                  <a:pt x="571398" y="310514"/>
                </a:lnTo>
                <a:lnTo>
                  <a:pt x="576084" y="313181"/>
                </a:lnTo>
                <a:lnTo>
                  <a:pt x="579653" y="313181"/>
                </a:lnTo>
                <a:lnTo>
                  <a:pt x="584441" y="311911"/>
                </a:lnTo>
                <a:lnTo>
                  <a:pt x="589394" y="310514"/>
                </a:lnTo>
                <a:lnTo>
                  <a:pt x="592556" y="308609"/>
                </a:lnTo>
                <a:lnTo>
                  <a:pt x="595274" y="303910"/>
                </a:lnTo>
                <a:lnTo>
                  <a:pt x="595172" y="299846"/>
                </a:lnTo>
                <a:lnTo>
                  <a:pt x="593610" y="294131"/>
                </a:lnTo>
                <a:lnTo>
                  <a:pt x="592086" y="288670"/>
                </a:lnTo>
                <a:lnTo>
                  <a:pt x="590156" y="285241"/>
                </a:lnTo>
                <a:lnTo>
                  <a:pt x="587806" y="283971"/>
                </a:lnTo>
                <a:lnTo>
                  <a:pt x="585470" y="282574"/>
                </a:lnTo>
                <a:lnTo>
                  <a:pt x="581901" y="282574"/>
                </a:lnTo>
                <a:lnTo>
                  <a:pt x="577100" y="283844"/>
                </a:lnTo>
                <a:lnTo>
                  <a:pt x="572147" y="285241"/>
                </a:lnTo>
                <a:lnTo>
                  <a:pt x="568998" y="287146"/>
                </a:lnTo>
                <a:lnTo>
                  <a:pt x="566280" y="291972"/>
                </a:lnTo>
                <a:lnTo>
                  <a:pt x="566381" y="295909"/>
                </a:lnTo>
                <a:lnTo>
                  <a:pt x="567943" y="301624"/>
                </a:lnTo>
                <a:lnTo>
                  <a:pt x="569468" y="307212"/>
                </a:lnTo>
                <a:close/>
              </a:path>
              <a:path w="1282030" h="450214">
                <a:moveTo>
                  <a:pt x="631164" y="290067"/>
                </a:moveTo>
                <a:lnTo>
                  <a:pt x="633107" y="293496"/>
                </a:lnTo>
                <a:lnTo>
                  <a:pt x="637793" y="296163"/>
                </a:lnTo>
                <a:lnTo>
                  <a:pt x="641362" y="296163"/>
                </a:lnTo>
                <a:lnTo>
                  <a:pt x="646150" y="294893"/>
                </a:lnTo>
                <a:lnTo>
                  <a:pt x="651103" y="293496"/>
                </a:lnTo>
                <a:lnTo>
                  <a:pt x="654253" y="291591"/>
                </a:lnTo>
                <a:lnTo>
                  <a:pt x="656971" y="286892"/>
                </a:lnTo>
                <a:lnTo>
                  <a:pt x="656869" y="282828"/>
                </a:lnTo>
                <a:lnTo>
                  <a:pt x="655307" y="277113"/>
                </a:lnTo>
                <a:lnTo>
                  <a:pt x="653783" y="271652"/>
                </a:lnTo>
                <a:lnTo>
                  <a:pt x="651852" y="268223"/>
                </a:lnTo>
                <a:lnTo>
                  <a:pt x="649516" y="266953"/>
                </a:lnTo>
                <a:lnTo>
                  <a:pt x="647166" y="265556"/>
                </a:lnTo>
                <a:lnTo>
                  <a:pt x="643597" y="265556"/>
                </a:lnTo>
                <a:lnTo>
                  <a:pt x="638810" y="266826"/>
                </a:lnTo>
                <a:lnTo>
                  <a:pt x="633857" y="268223"/>
                </a:lnTo>
                <a:lnTo>
                  <a:pt x="630707" y="270128"/>
                </a:lnTo>
                <a:lnTo>
                  <a:pt x="627989" y="274954"/>
                </a:lnTo>
                <a:lnTo>
                  <a:pt x="628091" y="278891"/>
                </a:lnTo>
                <a:lnTo>
                  <a:pt x="629653" y="284606"/>
                </a:lnTo>
                <a:lnTo>
                  <a:pt x="631164" y="290067"/>
                </a:lnTo>
                <a:close/>
              </a:path>
              <a:path w="1282030" h="450214">
                <a:moveTo>
                  <a:pt x="824191" y="245363"/>
                </a:moveTo>
                <a:lnTo>
                  <a:pt x="828382" y="244220"/>
                </a:lnTo>
                <a:lnTo>
                  <a:pt x="831430" y="243204"/>
                </a:lnTo>
                <a:lnTo>
                  <a:pt x="834986" y="241045"/>
                </a:lnTo>
                <a:lnTo>
                  <a:pt x="835621" y="238124"/>
                </a:lnTo>
                <a:lnTo>
                  <a:pt x="833716" y="235203"/>
                </a:lnTo>
                <a:lnTo>
                  <a:pt x="831176" y="233298"/>
                </a:lnTo>
                <a:lnTo>
                  <a:pt x="771690" y="188467"/>
                </a:lnTo>
                <a:lnTo>
                  <a:pt x="799934" y="138683"/>
                </a:lnTo>
                <a:lnTo>
                  <a:pt x="801331" y="135635"/>
                </a:lnTo>
                <a:lnTo>
                  <a:pt x="801839" y="132460"/>
                </a:lnTo>
                <a:lnTo>
                  <a:pt x="799426" y="129412"/>
                </a:lnTo>
                <a:lnTo>
                  <a:pt x="796378" y="129412"/>
                </a:lnTo>
                <a:lnTo>
                  <a:pt x="793584" y="129920"/>
                </a:lnTo>
                <a:lnTo>
                  <a:pt x="789901" y="130809"/>
                </a:lnTo>
                <a:lnTo>
                  <a:pt x="786472" y="131825"/>
                </a:lnTo>
                <a:lnTo>
                  <a:pt x="782662" y="133476"/>
                </a:lnTo>
                <a:lnTo>
                  <a:pt x="780122" y="135381"/>
                </a:lnTo>
                <a:lnTo>
                  <a:pt x="778052" y="138683"/>
                </a:lnTo>
                <a:lnTo>
                  <a:pt x="749680" y="194690"/>
                </a:lnTo>
                <a:lnTo>
                  <a:pt x="722782" y="97154"/>
                </a:lnTo>
                <a:lnTo>
                  <a:pt x="722604" y="96519"/>
                </a:lnTo>
                <a:lnTo>
                  <a:pt x="719950" y="94868"/>
                </a:lnTo>
                <a:lnTo>
                  <a:pt x="716749" y="94995"/>
                </a:lnTo>
                <a:lnTo>
                  <a:pt x="709866" y="96646"/>
                </a:lnTo>
                <a:lnTo>
                  <a:pt x="703529" y="99694"/>
                </a:lnTo>
                <a:lnTo>
                  <a:pt x="703008" y="102615"/>
                </a:lnTo>
                <a:lnTo>
                  <a:pt x="747153" y="262635"/>
                </a:lnTo>
                <a:lnTo>
                  <a:pt x="747331" y="263270"/>
                </a:lnTo>
                <a:lnTo>
                  <a:pt x="749896" y="264794"/>
                </a:lnTo>
                <a:lnTo>
                  <a:pt x="753148" y="264794"/>
                </a:lnTo>
                <a:lnTo>
                  <a:pt x="760006" y="263143"/>
                </a:lnTo>
                <a:lnTo>
                  <a:pt x="766279" y="259968"/>
                </a:lnTo>
                <a:lnTo>
                  <a:pt x="766927" y="257174"/>
                </a:lnTo>
                <a:lnTo>
                  <a:pt x="750443" y="197357"/>
                </a:lnTo>
                <a:lnTo>
                  <a:pt x="812380" y="244474"/>
                </a:lnTo>
                <a:lnTo>
                  <a:pt x="815301" y="246252"/>
                </a:lnTo>
                <a:lnTo>
                  <a:pt x="818222" y="246506"/>
                </a:lnTo>
                <a:lnTo>
                  <a:pt x="820889" y="246125"/>
                </a:lnTo>
                <a:lnTo>
                  <a:pt x="824191" y="245363"/>
                </a:lnTo>
                <a:close/>
              </a:path>
              <a:path w="1282030" h="450214">
                <a:moveTo>
                  <a:pt x="930659" y="138908"/>
                </a:moveTo>
                <a:lnTo>
                  <a:pt x="925029" y="128142"/>
                </a:lnTo>
                <a:lnTo>
                  <a:pt x="920838" y="121538"/>
                </a:lnTo>
                <a:lnTo>
                  <a:pt x="917917" y="181736"/>
                </a:lnTo>
                <a:lnTo>
                  <a:pt x="917536" y="170560"/>
                </a:lnTo>
                <a:lnTo>
                  <a:pt x="920838" y="121538"/>
                </a:lnTo>
                <a:lnTo>
                  <a:pt x="915885" y="116331"/>
                </a:lnTo>
                <a:lnTo>
                  <a:pt x="916647" y="164718"/>
                </a:lnTo>
                <a:lnTo>
                  <a:pt x="917155" y="186689"/>
                </a:lnTo>
                <a:lnTo>
                  <a:pt x="919441" y="216026"/>
                </a:lnTo>
                <a:lnTo>
                  <a:pt x="925537" y="211073"/>
                </a:lnTo>
                <a:lnTo>
                  <a:pt x="930109" y="205358"/>
                </a:lnTo>
                <a:lnTo>
                  <a:pt x="933157" y="198754"/>
                </a:lnTo>
                <a:lnTo>
                  <a:pt x="936332" y="192023"/>
                </a:lnTo>
                <a:lnTo>
                  <a:pt x="937983" y="184784"/>
                </a:lnTo>
                <a:lnTo>
                  <a:pt x="938237" y="176783"/>
                </a:lnTo>
                <a:lnTo>
                  <a:pt x="938245" y="176614"/>
                </a:lnTo>
                <a:lnTo>
                  <a:pt x="937686" y="164297"/>
                </a:lnTo>
                <a:lnTo>
                  <a:pt x="935062" y="151510"/>
                </a:lnTo>
                <a:lnTo>
                  <a:pt x="930659" y="138908"/>
                </a:lnTo>
                <a:close/>
              </a:path>
              <a:path w="1282030" h="450214">
                <a:moveTo>
                  <a:pt x="917790" y="176148"/>
                </a:moveTo>
                <a:lnTo>
                  <a:pt x="917917" y="181736"/>
                </a:lnTo>
                <a:lnTo>
                  <a:pt x="920838" y="121538"/>
                </a:lnTo>
                <a:lnTo>
                  <a:pt x="917536" y="170560"/>
                </a:lnTo>
                <a:lnTo>
                  <a:pt x="917917" y="181736"/>
                </a:lnTo>
                <a:lnTo>
                  <a:pt x="917790" y="176148"/>
                </a:lnTo>
                <a:close/>
              </a:path>
              <a:path w="1282030" h="450214">
                <a:moveTo>
                  <a:pt x="903566" y="206120"/>
                </a:moveTo>
                <a:lnTo>
                  <a:pt x="907249" y="202818"/>
                </a:lnTo>
                <a:lnTo>
                  <a:pt x="908773" y="142366"/>
                </a:lnTo>
                <a:lnTo>
                  <a:pt x="911313" y="147319"/>
                </a:lnTo>
                <a:lnTo>
                  <a:pt x="915885" y="116331"/>
                </a:lnTo>
                <a:lnTo>
                  <a:pt x="910170" y="112521"/>
                </a:lnTo>
                <a:lnTo>
                  <a:pt x="904328" y="108711"/>
                </a:lnTo>
                <a:lnTo>
                  <a:pt x="897851" y="106425"/>
                </a:lnTo>
                <a:lnTo>
                  <a:pt x="899629" y="130174"/>
                </a:lnTo>
                <a:lnTo>
                  <a:pt x="903185" y="133476"/>
                </a:lnTo>
                <a:lnTo>
                  <a:pt x="906233" y="137540"/>
                </a:lnTo>
                <a:lnTo>
                  <a:pt x="903566" y="206120"/>
                </a:lnTo>
                <a:close/>
              </a:path>
              <a:path w="1282030" h="450214">
                <a:moveTo>
                  <a:pt x="851623" y="187705"/>
                </a:moveTo>
                <a:lnTo>
                  <a:pt x="854163" y="192658"/>
                </a:lnTo>
                <a:lnTo>
                  <a:pt x="855687" y="132079"/>
                </a:lnTo>
                <a:lnTo>
                  <a:pt x="859370" y="128777"/>
                </a:lnTo>
                <a:lnTo>
                  <a:pt x="866228" y="107949"/>
                </a:lnTo>
                <a:lnTo>
                  <a:pt x="857084" y="110489"/>
                </a:lnTo>
                <a:lnTo>
                  <a:pt x="849464" y="114172"/>
                </a:lnTo>
                <a:lnTo>
                  <a:pt x="852004" y="135254"/>
                </a:lnTo>
                <a:lnTo>
                  <a:pt x="851623" y="187705"/>
                </a:lnTo>
                <a:close/>
              </a:path>
              <a:path w="1282030" h="450214">
                <a:moveTo>
                  <a:pt x="843368" y="118998"/>
                </a:moveTo>
                <a:lnTo>
                  <a:pt x="845400" y="164464"/>
                </a:lnTo>
                <a:lnTo>
                  <a:pt x="845908" y="148208"/>
                </a:lnTo>
                <a:lnTo>
                  <a:pt x="849464" y="114172"/>
                </a:lnTo>
                <a:lnTo>
                  <a:pt x="843368" y="118998"/>
                </a:lnTo>
                <a:lnTo>
                  <a:pt x="845146" y="153288"/>
                </a:lnTo>
                <a:lnTo>
                  <a:pt x="845273" y="158876"/>
                </a:lnTo>
                <a:lnTo>
                  <a:pt x="843368" y="118998"/>
                </a:lnTo>
                <a:close/>
              </a:path>
              <a:path w="1282030" h="450214">
                <a:moveTo>
                  <a:pt x="913726" y="195706"/>
                </a:moveTo>
                <a:lnTo>
                  <a:pt x="913345" y="220852"/>
                </a:lnTo>
                <a:lnTo>
                  <a:pt x="919441" y="216026"/>
                </a:lnTo>
                <a:lnTo>
                  <a:pt x="915377" y="191261"/>
                </a:lnTo>
                <a:lnTo>
                  <a:pt x="914996" y="158495"/>
                </a:lnTo>
                <a:lnTo>
                  <a:pt x="913345" y="152653"/>
                </a:lnTo>
                <a:lnTo>
                  <a:pt x="913726" y="195706"/>
                </a:lnTo>
                <a:close/>
              </a:path>
              <a:path w="1282030" h="450214">
                <a:moveTo>
                  <a:pt x="881976" y="122681"/>
                </a:moveTo>
                <a:lnTo>
                  <a:pt x="881087" y="212216"/>
                </a:lnTo>
                <a:lnTo>
                  <a:pt x="887691" y="229488"/>
                </a:lnTo>
                <a:lnTo>
                  <a:pt x="896581" y="227075"/>
                </a:lnTo>
                <a:lnTo>
                  <a:pt x="905725" y="224535"/>
                </a:lnTo>
                <a:lnTo>
                  <a:pt x="898867" y="208533"/>
                </a:lnTo>
                <a:lnTo>
                  <a:pt x="893025" y="210184"/>
                </a:lnTo>
                <a:lnTo>
                  <a:pt x="886675" y="211962"/>
                </a:lnTo>
                <a:lnTo>
                  <a:pt x="881976" y="122681"/>
                </a:lnTo>
                <a:close/>
              </a:path>
              <a:path w="1282030" h="450214">
                <a:moveTo>
                  <a:pt x="864069" y="126364"/>
                </a:moveTo>
                <a:lnTo>
                  <a:pt x="859751" y="201548"/>
                </a:lnTo>
                <a:lnTo>
                  <a:pt x="858481" y="226440"/>
                </a:lnTo>
                <a:lnTo>
                  <a:pt x="865085" y="228726"/>
                </a:lnTo>
                <a:lnTo>
                  <a:pt x="872324" y="229488"/>
                </a:lnTo>
                <a:lnTo>
                  <a:pt x="876134" y="211200"/>
                </a:lnTo>
                <a:lnTo>
                  <a:pt x="876388" y="122935"/>
                </a:lnTo>
                <a:lnTo>
                  <a:pt x="871181" y="210057"/>
                </a:lnTo>
                <a:lnTo>
                  <a:pt x="866990" y="207898"/>
                </a:lnTo>
                <a:lnTo>
                  <a:pt x="863434" y="204723"/>
                </a:lnTo>
                <a:lnTo>
                  <a:pt x="864069" y="126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171" y="4498467"/>
            <a:ext cx="818984" cy="362076"/>
          </a:xfrm>
          <a:custGeom>
            <a:avLst/>
            <a:gdLst/>
            <a:ahLst/>
            <a:cxnLst/>
            <a:rect l="l" t="t" r="r" b="b"/>
            <a:pathLst>
              <a:path w="818984" h="362076">
                <a:moveTo>
                  <a:pt x="338747" y="119760"/>
                </a:moveTo>
                <a:lnTo>
                  <a:pt x="340004" y="124332"/>
                </a:lnTo>
                <a:lnTo>
                  <a:pt x="341718" y="127126"/>
                </a:lnTo>
                <a:lnTo>
                  <a:pt x="346049" y="129412"/>
                </a:lnTo>
                <a:lnTo>
                  <a:pt x="349453" y="129412"/>
                </a:lnTo>
                <a:lnTo>
                  <a:pt x="354088" y="128142"/>
                </a:lnTo>
                <a:lnTo>
                  <a:pt x="358800" y="126872"/>
                </a:lnTo>
                <a:lnTo>
                  <a:pt x="361797" y="125094"/>
                </a:lnTo>
                <a:lnTo>
                  <a:pt x="364388" y="120776"/>
                </a:lnTo>
                <a:lnTo>
                  <a:pt x="364401" y="117347"/>
                </a:lnTo>
                <a:lnTo>
                  <a:pt x="363118" y="112775"/>
                </a:lnTo>
                <a:lnTo>
                  <a:pt x="361861" y="108203"/>
                </a:lnTo>
                <a:lnTo>
                  <a:pt x="360146" y="105282"/>
                </a:lnTo>
                <a:lnTo>
                  <a:pt x="355815" y="102996"/>
                </a:lnTo>
                <a:lnTo>
                  <a:pt x="352412" y="102996"/>
                </a:lnTo>
                <a:lnTo>
                  <a:pt x="347776" y="104393"/>
                </a:lnTo>
                <a:lnTo>
                  <a:pt x="343065" y="105663"/>
                </a:lnTo>
                <a:lnTo>
                  <a:pt x="340067" y="107314"/>
                </a:lnTo>
                <a:lnTo>
                  <a:pt x="337477" y="111632"/>
                </a:lnTo>
                <a:lnTo>
                  <a:pt x="337464" y="115061"/>
                </a:lnTo>
                <a:lnTo>
                  <a:pt x="338747" y="119760"/>
                </a:lnTo>
                <a:close/>
              </a:path>
              <a:path w="818984" h="362076">
                <a:moveTo>
                  <a:pt x="468972" y="138556"/>
                </a:moveTo>
                <a:lnTo>
                  <a:pt x="472274" y="139191"/>
                </a:lnTo>
                <a:lnTo>
                  <a:pt x="475068" y="140080"/>
                </a:lnTo>
                <a:lnTo>
                  <a:pt x="477989" y="141096"/>
                </a:lnTo>
                <a:lnTo>
                  <a:pt x="480275" y="141985"/>
                </a:lnTo>
                <a:lnTo>
                  <a:pt x="484085" y="143763"/>
                </a:lnTo>
                <a:lnTo>
                  <a:pt x="486879" y="143636"/>
                </a:lnTo>
                <a:lnTo>
                  <a:pt x="489038" y="141096"/>
                </a:lnTo>
                <a:lnTo>
                  <a:pt x="489165" y="137413"/>
                </a:lnTo>
                <a:lnTo>
                  <a:pt x="488276" y="134238"/>
                </a:lnTo>
                <a:lnTo>
                  <a:pt x="487514" y="131698"/>
                </a:lnTo>
                <a:lnTo>
                  <a:pt x="486498" y="129031"/>
                </a:lnTo>
                <a:lnTo>
                  <a:pt x="484593" y="126491"/>
                </a:lnTo>
                <a:lnTo>
                  <a:pt x="481926" y="124840"/>
                </a:lnTo>
                <a:lnTo>
                  <a:pt x="478878" y="123443"/>
                </a:lnTo>
                <a:lnTo>
                  <a:pt x="476338" y="122554"/>
                </a:lnTo>
                <a:lnTo>
                  <a:pt x="473925" y="121792"/>
                </a:lnTo>
                <a:lnTo>
                  <a:pt x="471131" y="121284"/>
                </a:lnTo>
                <a:lnTo>
                  <a:pt x="468083" y="121030"/>
                </a:lnTo>
                <a:lnTo>
                  <a:pt x="465162" y="120776"/>
                </a:lnTo>
                <a:lnTo>
                  <a:pt x="461987" y="120776"/>
                </a:lnTo>
                <a:lnTo>
                  <a:pt x="458533" y="121030"/>
                </a:lnTo>
                <a:lnTo>
                  <a:pt x="455117" y="121284"/>
                </a:lnTo>
                <a:lnTo>
                  <a:pt x="451700" y="121792"/>
                </a:lnTo>
                <a:lnTo>
                  <a:pt x="448259" y="122808"/>
                </a:lnTo>
                <a:lnTo>
                  <a:pt x="441147" y="124713"/>
                </a:lnTo>
                <a:lnTo>
                  <a:pt x="434873" y="127761"/>
                </a:lnTo>
                <a:lnTo>
                  <a:pt x="429412" y="131825"/>
                </a:lnTo>
                <a:lnTo>
                  <a:pt x="423951" y="135762"/>
                </a:lnTo>
                <a:lnTo>
                  <a:pt x="419633" y="140842"/>
                </a:lnTo>
                <a:lnTo>
                  <a:pt x="416471" y="147065"/>
                </a:lnTo>
                <a:lnTo>
                  <a:pt x="413296" y="153161"/>
                </a:lnTo>
                <a:lnTo>
                  <a:pt x="411467" y="160400"/>
                </a:lnTo>
                <a:lnTo>
                  <a:pt x="410972" y="168655"/>
                </a:lnTo>
                <a:lnTo>
                  <a:pt x="410872" y="171689"/>
                </a:lnTo>
                <a:lnTo>
                  <a:pt x="411759" y="183772"/>
                </a:lnTo>
                <a:lnTo>
                  <a:pt x="414629" y="197103"/>
                </a:lnTo>
                <a:lnTo>
                  <a:pt x="419161" y="210362"/>
                </a:lnTo>
                <a:lnTo>
                  <a:pt x="424637" y="220979"/>
                </a:lnTo>
                <a:lnTo>
                  <a:pt x="428713" y="227583"/>
                </a:lnTo>
                <a:lnTo>
                  <a:pt x="433463" y="232790"/>
                </a:lnTo>
                <a:lnTo>
                  <a:pt x="438848" y="236600"/>
                </a:lnTo>
                <a:lnTo>
                  <a:pt x="444233" y="240410"/>
                </a:lnTo>
                <a:lnTo>
                  <a:pt x="450278" y="242696"/>
                </a:lnTo>
                <a:lnTo>
                  <a:pt x="456971" y="243585"/>
                </a:lnTo>
                <a:lnTo>
                  <a:pt x="463638" y="244474"/>
                </a:lnTo>
                <a:lnTo>
                  <a:pt x="470877" y="243839"/>
                </a:lnTo>
                <a:lnTo>
                  <a:pt x="478624" y="241807"/>
                </a:lnTo>
                <a:lnTo>
                  <a:pt x="482434" y="240664"/>
                </a:lnTo>
                <a:lnTo>
                  <a:pt x="485863" y="239394"/>
                </a:lnTo>
                <a:lnTo>
                  <a:pt x="489292" y="237616"/>
                </a:lnTo>
                <a:lnTo>
                  <a:pt x="492594" y="235965"/>
                </a:lnTo>
                <a:lnTo>
                  <a:pt x="495515" y="234187"/>
                </a:lnTo>
                <a:lnTo>
                  <a:pt x="498182" y="232155"/>
                </a:lnTo>
                <a:lnTo>
                  <a:pt x="500849" y="230123"/>
                </a:lnTo>
                <a:lnTo>
                  <a:pt x="503262" y="228091"/>
                </a:lnTo>
                <a:lnTo>
                  <a:pt x="507199" y="223900"/>
                </a:lnTo>
                <a:lnTo>
                  <a:pt x="509231" y="220852"/>
                </a:lnTo>
                <a:lnTo>
                  <a:pt x="510628" y="218058"/>
                </a:lnTo>
                <a:lnTo>
                  <a:pt x="510755" y="215391"/>
                </a:lnTo>
                <a:lnTo>
                  <a:pt x="510374" y="212470"/>
                </a:lnTo>
                <a:lnTo>
                  <a:pt x="509612" y="209803"/>
                </a:lnTo>
                <a:lnTo>
                  <a:pt x="509231" y="208279"/>
                </a:lnTo>
                <a:lnTo>
                  <a:pt x="507961" y="204596"/>
                </a:lnTo>
                <a:lnTo>
                  <a:pt x="505929" y="201929"/>
                </a:lnTo>
                <a:lnTo>
                  <a:pt x="503008" y="201929"/>
                </a:lnTo>
                <a:lnTo>
                  <a:pt x="500468" y="204850"/>
                </a:lnTo>
                <a:lnTo>
                  <a:pt x="497420" y="208914"/>
                </a:lnTo>
                <a:lnTo>
                  <a:pt x="493356" y="213740"/>
                </a:lnTo>
                <a:lnTo>
                  <a:pt x="490816" y="216026"/>
                </a:lnTo>
                <a:lnTo>
                  <a:pt x="487768" y="218439"/>
                </a:lnTo>
                <a:lnTo>
                  <a:pt x="484720" y="220852"/>
                </a:lnTo>
                <a:lnTo>
                  <a:pt x="481037" y="222630"/>
                </a:lnTo>
                <a:lnTo>
                  <a:pt x="476465" y="223900"/>
                </a:lnTo>
                <a:lnTo>
                  <a:pt x="471639" y="225297"/>
                </a:lnTo>
                <a:lnTo>
                  <a:pt x="467194" y="225551"/>
                </a:lnTo>
                <a:lnTo>
                  <a:pt x="463003" y="224916"/>
                </a:lnTo>
                <a:lnTo>
                  <a:pt x="458762" y="224154"/>
                </a:lnTo>
                <a:lnTo>
                  <a:pt x="454914" y="222376"/>
                </a:lnTo>
                <a:lnTo>
                  <a:pt x="451383" y="219582"/>
                </a:lnTo>
                <a:lnTo>
                  <a:pt x="447865" y="216788"/>
                </a:lnTo>
                <a:lnTo>
                  <a:pt x="444715" y="212978"/>
                </a:lnTo>
                <a:lnTo>
                  <a:pt x="441960" y="208152"/>
                </a:lnTo>
                <a:lnTo>
                  <a:pt x="439191" y="203199"/>
                </a:lnTo>
                <a:lnTo>
                  <a:pt x="436854" y="197357"/>
                </a:lnTo>
                <a:lnTo>
                  <a:pt x="434936" y="190372"/>
                </a:lnTo>
                <a:lnTo>
                  <a:pt x="432605" y="179805"/>
                </a:lnTo>
                <a:lnTo>
                  <a:pt x="431807" y="167112"/>
                </a:lnTo>
                <a:lnTo>
                  <a:pt x="433781" y="156463"/>
                </a:lnTo>
                <a:lnTo>
                  <a:pt x="436829" y="147827"/>
                </a:lnTo>
                <a:lnTo>
                  <a:pt x="443115" y="142112"/>
                </a:lnTo>
                <a:lnTo>
                  <a:pt x="452615" y="139445"/>
                </a:lnTo>
                <a:lnTo>
                  <a:pt x="457250" y="138175"/>
                </a:lnTo>
                <a:lnTo>
                  <a:pt x="461479" y="137794"/>
                </a:lnTo>
                <a:lnTo>
                  <a:pt x="465162" y="138175"/>
                </a:lnTo>
                <a:lnTo>
                  <a:pt x="468972" y="138556"/>
                </a:lnTo>
                <a:close/>
              </a:path>
              <a:path w="818984" h="362076">
                <a:moveTo>
                  <a:pt x="430377" y="108584"/>
                </a:moveTo>
                <a:lnTo>
                  <a:pt x="431520" y="109473"/>
                </a:lnTo>
                <a:lnTo>
                  <a:pt x="434441" y="110108"/>
                </a:lnTo>
                <a:lnTo>
                  <a:pt x="437527" y="109854"/>
                </a:lnTo>
                <a:lnTo>
                  <a:pt x="440093" y="109346"/>
                </a:lnTo>
                <a:lnTo>
                  <a:pt x="443534" y="108330"/>
                </a:lnTo>
                <a:lnTo>
                  <a:pt x="447319" y="106933"/>
                </a:lnTo>
                <a:lnTo>
                  <a:pt x="450481" y="105155"/>
                </a:lnTo>
                <a:lnTo>
                  <a:pt x="452056" y="102615"/>
                </a:lnTo>
                <a:lnTo>
                  <a:pt x="464273" y="69722"/>
                </a:lnTo>
                <a:lnTo>
                  <a:pt x="465162" y="67182"/>
                </a:lnTo>
                <a:lnTo>
                  <a:pt x="464527" y="64134"/>
                </a:lnTo>
                <a:lnTo>
                  <a:pt x="461860" y="63626"/>
                </a:lnTo>
                <a:lnTo>
                  <a:pt x="458965" y="64007"/>
                </a:lnTo>
                <a:lnTo>
                  <a:pt x="455371" y="65023"/>
                </a:lnTo>
                <a:lnTo>
                  <a:pt x="452208" y="66166"/>
                </a:lnTo>
                <a:lnTo>
                  <a:pt x="449643" y="68071"/>
                </a:lnTo>
                <a:lnTo>
                  <a:pt x="448297" y="70865"/>
                </a:lnTo>
                <a:lnTo>
                  <a:pt x="438708" y="96773"/>
                </a:lnTo>
                <a:lnTo>
                  <a:pt x="417156" y="79374"/>
                </a:lnTo>
                <a:lnTo>
                  <a:pt x="415302" y="78104"/>
                </a:lnTo>
                <a:lnTo>
                  <a:pt x="412661" y="77342"/>
                </a:lnTo>
                <a:lnTo>
                  <a:pt x="409727" y="77596"/>
                </a:lnTo>
                <a:lnTo>
                  <a:pt x="406704" y="78358"/>
                </a:lnTo>
                <a:lnTo>
                  <a:pt x="403047" y="79628"/>
                </a:lnTo>
                <a:lnTo>
                  <a:pt x="400215" y="81406"/>
                </a:lnTo>
                <a:lnTo>
                  <a:pt x="400418" y="84200"/>
                </a:lnTo>
                <a:lnTo>
                  <a:pt x="403034" y="86613"/>
                </a:lnTo>
                <a:lnTo>
                  <a:pt x="430377" y="108584"/>
                </a:lnTo>
                <a:close/>
              </a:path>
              <a:path w="818984" h="362076">
                <a:moveTo>
                  <a:pt x="537171" y="111886"/>
                </a:moveTo>
                <a:lnTo>
                  <a:pt x="532980" y="120395"/>
                </a:lnTo>
                <a:lnTo>
                  <a:pt x="529043" y="106171"/>
                </a:lnTo>
                <a:lnTo>
                  <a:pt x="526503" y="103885"/>
                </a:lnTo>
                <a:lnTo>
                  <a:pt x="523582" y="103885"/>
                </a:lnTo>
                <a:lnTo>
                  <a:pt x="520915" y="104393"/>
                </a:lnTo>
                <a:lnTo>
                  <a:pt x="517359" y="105409"/>
                </a:lnTo>
                <a:lnTo>
                  <a:pt x="514819" y="106298"/>
                </a:lnTo>
                <a:lnTo>
                  <a:pt x="511644" y="108330"/>
                </a:lnTo>
                <a:lnTo>
                  <a:pt x="511263" y="111124"/>
                </a:lnTo>
                <a:lnTo>
                  <a:pt x="540981" y="218820"/>
                </a:lnTo>
                <a:lnTo>
                  <a:pt x="541108" y="219582"/>
                </a:lnTo>
                <a:lnTo>
                  <a:pt x="543775" y="221106"/>
                </a:lnTo>
                <a:lnTo>
                  <a:pt x="546950" y="220979"/>
                </a:lnTo>
                <a:lnTo>
                  <a:pt x="549871" y="220471"/>
                </a:lnTo>
                <a:lnTo>
                  <a:pt x="553808" y="219328"/>
                </a:lnTo>
                <a:lnTo>
                  <a:pt x="556729" y="218312"/>
                </a:lnTo>
                <a:lnTo>
                  <a:pt x="560158" y="216280"/>
                </a:lnTo>
                <a:lnTo>
                  <a:pt x="560793" y="213486"/>
                </a:lnTo>
                <a:lnTo>
                  <a:pt x="539965" y="138048"/>
                </a:lnTo>
                <a:lnTo>
                  <a:pt x="543521" y="129793"/>
                </a:lnTo>
                <a:lnTo>
                  <a:pt x="547331" y="123189"/>
                </a:lnTo>
                <a:lnTo>
                  <a:pt x="551268" y="118363"/>
                </a:lnTo>
                <a:lnTo>
                  <a:pt x="555332" y="113410"/>
                </a:lnTo>
                <a:lnTo>
                  <a:pt x="559777" y="110362"/>
                </a:lnTo>
                <a:lnTo>
                  <a:pt x="564730" y="108965"/>
                </a:lnTo>
                <a:lnTo>
                  <a:pt x="568540" y="107949"/>
                </a:lnTo>
                <a:lnTo>
                  <a:pt x="572096" y="107695"/>
                </a:lnTo>
                <a:lnTo>
                  <a:pt x="575398" y="108330"/>
                </a:lnTo>
                <a:lnTo>
                  <a:pt x="578700" y="108965"/>
                </a:lnTo>
                <a:lnTo>
                  <a:pt x="581621" y="110362"/>
                </a:lnTo>
                <a:lnTo>
                  <a:pt x="584288" y="112648"/>
                </a:lnTo>
                <a:lnTo>
                  <a:pt x="586828" y="114807"/>
                </a:lnTo>
                <a:lnTo>
                  <a:pt x="589114" y="117601"/>
                </a:lnTo>
                <a:lnTo>
                  <a:pt x="591146" y="121157"/>
                </a:lnTo>
                <a:lnTo>
                  <a:pt x="593178" y="124586"/>
                </a:lnTo>
                <a:lnTo>
                  <a:pt x="594956" y="129412"/>
                </a:lnTo>
                <a:lnTo>
                  <a:pt x="596607" y="135635"/>
                </a:lnTo>
                <a:lnTo>
                  <a:pt x="614133" y="198754"/>
                </a:lnTo>
                <a:lnTo>
                  <a:pt x="614260" y="199389"/>
                </a:lnTo>
                <a:lnTo>
                  <a:pt x="616927" y="200913"/>
                </a:lnTo>
                <a:lnTo>
                  <a:pt x="620102" y="200786"/>
                </a:lnTo>
                <a:lnTo>
                  <a:pt x="623023" y="200278"/>
                </a:lnTo>
                <a:lnTo>
                  <a:pt x="626960" y="199135"/>
                </a:lnTo>
                <a:lnTo>
                  <a:pt x="629754" y="198119"/>
                </a:lnTo>
                <a:lnTo>
                  <a:pt x="633183" y="196087"/>
                </a:lnTo>
                <a:lnTo>
                  <a:pt x="633818" y="193293"/>
                </a:lnTo>
                <a:lnTo>
                  <a:pt x="615657" y="127507"/>
                </a:lnTo>
                <a:lnTo>
                  <a:pt x="613625" y="119887"/>
                </a:lnTo>
                <a:lnTo>
                  <a:pt x="611085" y="113410"/>
                </a:lnTo>
                <a:lnTo>
                  <a:pt x="608291" y="108330"/>
                </a:lnTo>
                <a:lnTo>
                  <a:pt x="605497" y="103250"/>
                </a:lnTo>
                <a:lnTo>
                  <a:pt x="601941" y="99059"/>
                </a:lnTo>
                <a:lnTo>
                  <a:pt x="597750" y="95884"/>
                </a:lnTo>
                <a:lnTo>
                  <a:pt x="593686" y="92582"/>
                </a:lnTo>
                <a:lnTo>
                  <a:pt x="588733" y="90423"/>
                </a:lnTo>
                <a:lnTo>
                  <a:pt x="583145" y="89407"/>
                </a:lnTo>
                <a:lnTo>
                  <a:pt x="577557" y="88264"/>
                </a:lnTo>
                <a:lnTo>
                  <a:pt x="571207" y="88772"/>
                </a:lnTo>
                <a:lnTo>
                  <a:pt x="564095" y="90677"/>
                </a:lnTo>
                <a:lnTo>
                  <a:pt x="557872" y="92455"/>
                </a:lnTo>
                <a:lnTo>
                  <a:pt x="552284" y="95630"/>
                </a:lnTo>
                <a:lnTo>
                  <a:pt x="547077" y="100456"/>
                </a:lnTo>
                <a:lnTo>
                  <a:pt x="541870" y="105282"/>
                </a:lnTo>
                <a:lnTo>
                  <a:pt x="537171" y="111886"/>
                </a:lnTo>
                <a:close/>
              </a:path>
              <a:path w="818984" h="362076">
                <a:moveTo>
                  <a:pt x="690079" y="177799"/>
                </a:moveTo>
                <a:lnTo>
                  <a:pt x="660361" y="69976"/>
                </a:lnTo>
                <a:lnTo>
                  <a:pt x="660107" y="69341"/>
                </a:lnTo>
                <a:lnTo>
                  <a:pt x="657567" y="67817"/>
                </a:lnTo>
                <a:lnTo>
                  <a:pt x="654265" y="67817"/>
                </a:lnTo>
                <a:lnTo>
                  <a:pt x="647407" y="69468"/>
                </a:lnTo>
                <a:lnTo>
                  <a:pt x="641057" y="72643"/>
                </a:lnTo>
                <a:lnTo>
                  <a:pt x="640549" y="75437"/>
                </a:lnTo>
                <a:lnTo>
                  <a:pt x="670267" y="183260"/>
                </a:lnTo>
                <a:lnTo>
                  <a:pt x="670394" y="183895"/>
                </a:lnTo>
                <a:lnTo>
                  <a:pt x="673061" y="185419"/>
                </a:lnTo>
                <a:lnTo>
                  <a:pt x="676236" y="185292"/>
                </a:lnTo>
                <a:lnTo>
                  <a:pt x="679157" y="184784"/>
                </a:lnTo>
                <a:lnTo>
                  <a:pt x="683094" y="183641"/>
                </a:lnTo>
                <a:lnTo>
                  <a:pt x="686015" y="182625"/>
                </a:lnTo>
                <a:lnTo>
                  <a:pt x="689444" y="180593"/>
                </a:lnTo>
                <a:lnTo>
                  <a:pt x="690079" y="177799"/>
                </a:lnTo>
                <a:close/>
              </a:path>
              <a:path w="818984" h="362076">
                <a:moveTo>
                  <a:pt x="628103" y="39877"/>
                </a:moveTo>
                <a:lnTo>
                  <a:pt x="629373" y="44449"/>
                </a:lnTo>
                <a:lnTo>
                  <a:pt x="631151" y="47243"/>
                </a:lnTo>
                <a:lnTo>
                  <a:pt x="635469" y="49656"/>
                </a:lnTo>
                <a:lnTo>
                  <a:pt x="638898" y="49529"/>
                </a:lnTo>
                <a:lnTo>
                  <a:pt x="643470" y="48259"/>
                </a:lnTo>
                <a:lnTo>
                  <a:pt x="648169" y="46989"/>
                </a:lnTo>
                <a:lnTo>
                  <a:pt x="651217" y="45211"/>
                </a:lnTo>
                <a:lnTo>
                  <a:pt x="653757" y="40893"/>
                </a:lnTo>
                <a:lnTo>
                  <a:pt x="653757" y="37591"/>
                </a:lnTo>
                <a:lnTo>
                  <a:pt x="652487" y="32892"/>
                </a:lnTo>
                <a:lnTo>
                  <a:pt x="651344" y="28320"/>
                </a:lnTo>
                <a:lnTo>
                  <a:pt x="649566" y="25526"/>
                </a:lnTo>
                <a:lnTo>
                  <a:pt x="645248" y="23113"/>
                </a:lnTo>
                <a:lnTo>
                  <a:pt x="641819" y="23240"/>
                </a:lnTo>
                <a:lnTo>
                  <a:pt x="637247" y="24510"/>
                </a:lnTo>
                <a:lnTo>
                  <a:pt x="632548" y="25780"/>
                </a:lnTo>
                <a:lnTo>
                  <a:pt x="629500" y="27558"/>
                </a:lnTo>
                <a:lnTo>
                  <a:pt x="626833" y="31876"/>
                </a:lnTo>
                <a:lnTo>
                  <a:pt x="626833" y="35305"/>
                </a:lnTo>
                <a:lnTo>
                  <a:pt x="628103" y="39877"/>
                </a:lnTo>
                <a:close/>
              </a:path>
              <a:path w="818984" h="362076">
                <a:moveTo>
                  <a:pt x="728052" y="53339"/>
                </a:moveTo>
                <a:lnTo>
                  <a:pt x="723607" y="59308"/>
                </a:lnTo>
                <a:lnTo>
                  <a:pt x="719543" y="66928"/>
                </a:lnTo>
                <a:lnTo>
                  <a:pt x="701763" y="2285"/>
                </a:lnTo>
                <a:lnTo>
                  <a:pt x="701509" y="1650"/>
                </a:lnTo>
                <a:lnTo>
                  <a:pt x="698842" y="0"/>
                </a:lnTo>
                <a:lnTo>
                  <a:pt x="695667" y="126"/>
                </a:lnTo>
                <a:lnTo>
                  <a:pt x="688809" y="1777"/>
                </a:lnTo>
                <a:lnTo>
                  <a:pt x="682459" y="4825"/>
                </a:lnTo>
                <a:lnTo>
                  <a:pt x="681951" y="7746"/>
                </a:lnTo>
                <a:lnTo>
                  <a:pt x="726147" y="167766"/>
                </a:lnTo>
                <a:lnTo>
                  <a:pt x="726274" y="168401"/>
                </a:lnTo>
                <a:lnTo>
                  <a:pt x="728814" y="170052"/>
                </a:lnTo>
                <a:lnTo>
                  <a:pt x="732116" y="169925"/>
                </a:lnTo>
                <a:lnTo>
                  <a:pt x="735037" y="169417"/>
                </a:lnTo>
                <a:lnTo>
                  <a:pt x="738974" y="168274"/>
                </a:lnTo>
                <a:lnTo>
                  <a:pt x="741768" y="167258"/>
                </a:lnTo>
                <a:lnTo>
                  <a:pt x="745197" y="165226"/>
                </a:lnTo>
                <a:lnTo>
                  <a:pt x="745832" y="162432"/>
                </a:lnTo>
                <a:lnTo>
                  <a:pt x="725131" y="86994"/>
                </a:lnTo>
                <a:lnTo>
                  <a:pt x="728687" y="78739"/>
                </a:lnTo>
                <a:lnTo>
                  <a:pt x="732370" y="72135"/>
                </a:lnTo>
                <a:lnTo>
                  <a:pt x="736434" y="67309"/>
                </a:lnTo>
                <a:lnTo>
                  <a:pt x="740371" y="62356"/>
                </a:lnTo>
                <a:lnTo>
                  <a:pt x="744816" y="59308"/>
                </a:lnTo>
                <a:lnTo>
                  <a:pt x="749769" y="57911"/>
                </a:lnTo>
                <a:lnTo>
                  <a:pt x="753579" y="56895"/>
                </a:lnTo>
                <a:lnTo>
                  <a:pt x="757262" y="56641"/>
                </a:lnTo>
                <a:lnTo>
                  <a:pt x="760564" y="57276"/>
                </a:lnTo>
                <a:lnTo>
                  <a:pt x="763866" y="57911"/>
                </a:lnTo>
                <a:lnTo>
                  <a:pt x="766787" y="59308"/>
                </a:lnTo>
                <a:lnTo>
                  <a:pt x="769327" y="61467"/>
                </a:lnTo>
                <a:lnTo>
                  <a:pt x="771994" y="63753"/>
                </a:lnTo>
                <a:lnTo>
                  <a:pt x="774280" y="66547"/>
                </a:lnTo>
                <a:lnTo>
                  <a:pt x="776185" y="70103"/>
                </a:lnTo>
                <a:lnTo>
                  <a:pt x="778217" y="73532"/>
                </a:lnTo>
                <a:lnTo>
                  <a:pt x="780122" y="78358"/>
                </a:lnTo>
                <a:lnTo>
                  <a:pt x="781773" y="84581"/>
                </a:lnTo>
                <a:lnTo>
                  <a:pt x="799172" y="147700"/>
                </a:lnTo>
                <a:lnTo>
                  <a:pt x="799299" y="148335"/>
                </a:lnTo>
                <a:lnTo>
                  <a:pt x="801966" y="149859"/>
                </a:lnTo>
                <a:lnTo>
                  <a:pt x="805141" y="149732"/>
                </a:lnTo>
                <a:lnTo>
                  <a:pt x="812126" y="148081"/>
                </a:lnTo>
                <a:lnTo>
                  <a:pt x="818349" y="145033"/>
                </a:lnTo>
                <a:lnTo>
                  <a:pt x="818984" y="142239"/>
                </a:lnTo>
                <a:lnTo>
                  <a:pt x="800823" y="76580"/>
                </a:lnTo>
                <a:lnTo>
                  <a:pt x="798664" y="68833"/>
                </a:lnTo>
                <a:lnTo>
                  <a:pt x="796251" y="62356"/>
                </a:lnTo>
                <a:lnTo>
                  <a:pt x="793457" y="57276"/>
                </a:lnTo>
                <a:lnTo>
                  <a:pt x="790536" y="52196"/>
                </a:lnTo>
                <a:lnTo>
                  <a:pt x="787107" y="48005"/>
                </a:lnTo>
                <a:lnTo>
                  <a:pt x="782916" y="44830"/>
                </a:lnTo>
                <a:lnTo>
                  <a:pt x="778725" y="41528"/>
                </a:lnTo>
                <a:lnTo>
                  <a:pt x="773899" y="39369"/>
                </a:lnTo>
                <a:lnTo>
                  <a:pt x="768311" y="38353"/>
                </a:lnTo>
                <a:lnTo>
                  <a:pt x="762723" y="37210"/>
                </a:lnTo>
                <a:lnTo>
                  <a:pt x="756373" y="37718"/>
                </a:lnTo>
                <a:lnTo>
                  <a:pt x="749134" y="39623"/>
                </a:lnTo>
                <a:lnTo>
                  <a:pt x="743292" y="41274"/>
                </a:lnTo>
                <a:lnTo>
                  <a:pt x="737958" y="44322"/>
                </a:lnTo>
                <a:lnTo>
                  <a:pt x="733005" y="48767"/>
                </a:lnTo>
                <a:lnTo>
                  <a:pt x="728052" y="53339"/>
                </a:lnTo>
                <a:close/>
              </a:path>
              <a:path w="818984" h="362076">
                <a:moveTo>
                  <a:pt x="192976" y="201548"/>
                </a:moveTo>
                <a:lnTo>
                  <a:pt x="193636" y="204215"/>
                </a:lnTo>
                <a:lnTo>
                  <a:pt x="194462" y="207136"/>
                </a:lnTo>
                <a:lnTo>
                  <a:pt x="196545" y="210311"/>
                </a:lnTo>
                <a:lnTo>
                  <a:pt x="200151" y="211454"/>
                </a:lnTo>
                <a:lnTo>
                  <a:pt x="246265" y="198754"/>
                </a:lnTo>
                <a:lnTo>
                  <a:pt x="219125" y="285876"/>
                </a:lnTo>
                <a:lnTo>
                  <a:pt x="218033" y="289813"/>
                </a:lnTo>
                <a:lnTo>
                  <a:pt x="217500" y="292988"/>
                </a:lnTo>
                <a:lnTo>
                  <a:pt x="217500" y="295909"/>
                </a:lnTo>
                <a:lnTo>
                  <a:pt x="218084" y="298957"/>
                </a:lnTo>
                <a:lnTo>
                  <a:pt x="219214" y="303021"/>
                </a:lnTo>
                <a:lnTo>
                  <a:pt x="219938" y="305688"/>
                </a:lnTo>
                <a:lnTo>
                  <a:pt x="220992" y="307339"/>
                </a:lnTo>
                <a:lnTo>
                  <a:pt x="223773" y="308990"/>
                </a:lnTo>
                <a:lnTo>
                  <a:pt x="226974" y="308736"/>
                </a:lnTo>
                <a:lnTo>
                  <a:pt x="293344" y="290448"/>
                </a:lnTo>
                <a:lnTo>
                  <a:pt x="295033" y="289559"/>
                </a:lnTo>
                <a:lnTo>
                  <a:pt x="296087" y="286892"/>
                </a:lnTo>
                <a:lnTo>
                  <a:pt x="295998" y="283717"/>
                </a:lnTo>
                <a:lnTo>
                  <a:pt x="295351" y="280796"/>
                </a:lnTo>
                <a:lnTo>
                  <a:pt x="293916" y="276986"/>
                </a:lnTo>
                <a:lnTo>
                  <a:pt x="291769" y="274192"/>
                </a:lnTo>
                <a:lnTo>
                  <a:pt x="288759" y="273811"/>
                </a:lnTo>
                <a:lnTo>
                  <a:pt x="238201" y="287654"/>
                </a:lnTo>
                <a:lnTo>
                  <a:pt x="265099" y="200659"/>
                </a:lnTo>
                <a:lnTo>
                  <a:pt x="266179" y="196595"/>
                </a:lnTo>
                <a:lnTo>
                  <a:pt x="266687" y="193293"/>
                </a:lnTo>
                <a:lnTo>
                  <a:pt x="266623" y="190245"/>
                </a:lnTo>
                <a:lnTo>
                  <a:pt x="266001" y="187070"/>
                </a:lnTo>
                <a:lnTo>
                  <a:pt x="264947" y="183260"/>
                </a:lnTo>
                <a:lnTo>
                  <a:pt x="263601" y="179958"/>
                </a:lnTo>
                <a:lnTo>
                  <a:pt x="260553" y="177545"/>
                </a:lnTo>
                <a:lnTo>
                  <a:pt x="257365" y="177799"/>
                </a:lnTo>
                <a:lnTo>
                  <a:pt x="195554" y="194817"/>
                </a:lnTo>
                <a:lnTo>
                  <a:pt x="194259" y="195325"/>
                </a:lnTo>
                <a:lnTo>
                  <a:pt x="192722" y="198246"/>
                </a:lnTo>
                <a:lnTo>
                  <a:pt x="192976" y="201548"/>
                </a:lnTo>
                <a:close/>
              </a:path>
              <a:path w="818984" h="362076">
                <a:moveTo>
                  <a:pt x="49504" y="354456"/>
                </a:moveTo>
                <a:lnTo>
                  <a:pt x="29946" y="283590"/>
                </a:lnTo>
                <a:lnTo>
                  <a:pt x="31521" y="278383"/>
                </a:lnTo>
                <a:lnTo>
                  <a:pt x="33058" y="273938"/>
                </a:lnTo>
                <a:lnTo>
                  <a:pt x="34531" y="270255"/>
                </a:lnTo>
                <a:lnTo>
                  <a:pt x="36017" y="266572"/>
                </a:lnTo>
                <a:lnTo>
                  <a:pt x="39166" y="261111"/>
                </a:lnTo>
                <a:lnTo>
                  <a:pt x="42430" y="256793"/>
                </a:lnTo>
                <a:lnTo>
                  <a:pt x="45821" y="254126"/>
                </a:lnTo>
                <a:lnTo>
                  <a:pt x="49669" y="252729"/>
                </a:lnTo>
                <a:lnTo>
                  <a:pt x="55994" y="251840"/>
                </a:lnTo>
                <a:lnTo>
                  <a:pt x="59905" y="251840"/>
                </a:lnTo>
                <a:lnTo>
                  <a:pt x="63080" y="252094"/>
                </a:lnTo>
                <a:lnTo>
                  <a:pt x="65633" y="251459"/>
                </a:lnTo>
                <a:lnTo>
                  <a:pt x="66408" y="248411"/>
                </a:lnTo>
                <a:lnTo>
                  <a:pt x="65811" y="244982"/>
                </a:lnTo>
                <a:lnTo>
                  <a:pt x="64960" y="241807"/>
                </a:lnTo>
                <a:lnTo>
                  <a:pt x="64033" y="238505"/>
                </a:lnTo>
                <a:lnTo>
                  <a:pt x="63055" y="235584"/>
                </a:lnTo>
                <a:lnTo>
                  <a:pt x="60705" y="232917"/>
                </a:lnTo>
                <a:lnTo>
                  <a:pt x="57924" y="232409"/>
                </a:lnTo>
                <a:lnTo>
                  <a:pt x="52197" y="232409"/>
                </a:lnTo>
                <a:lnTo>
                  <a:pt x="49415" y="232790"/>
                </a:lnTo>
                <a:lnTo>
                  <a:pt x="46863" y="233298"/>
                </a:lnTo>
                <a:lnTo>
                  <a:pt x="43510" y="234314"/>
                </a:lnTo>
                <a:lnTo>
                  <a:pt x="39192" y="236473"/>
                </a:lnTo>
                <a:lnTo>
                  <a:pt x="35077" y="239394"/>
                </a:lnTo>
                <a:lnTo>
                  <a:pt x="31305" y="243712"/>
                </a:lnTo>
                <a:lnTo>
                  <a:pt x="29438" y="246633"/>
                </a:lnTo>
                <a:lnTo>
                  <a:pt x="27597" y="250062"/>
                </a:lnTo>
                <a:lnTo>
                  <a:pt x="25742" y="253491"/>
                </a:lnTo>
                <a:lnTo>
                  <a:pt x="23939" y="257682"/>
                </a:lnTo>
                <a:lnTo>
                  <a:pt x="22174" y="262889"/>
                </a:lnTo>
                <a:lnTo>
                  <a:pt x="17843" y="247141"/>
                </a:lnTo>
                <a:lnTo>
                  <a:pt x="15278" y="244855"/>
                </a:lnTo>
                <a:lnTo>
                  <a:pt x="12382" y="244855"/>
                </a:lnTo>
                <a:lnTo>
                  <a:pt x="6121" y="246379"/>
                </a:lnTo>
                <a:lnTo>
                  <a:pt x="393" y="249300"/>
                </a:lnTo>
                <a:lnTo>
                  <a:pt x="0" y="252094"/>
                </a:lnTo>
                <a:lnTo>
                  <a:pt x="29730" y="359917"/>
                </a:lnTo>
                <a:lnTo>
                  <a:pt x="29908" y="360552"/>
                </a:lnTo>
                <a:lnTo>
                  <a:pt x="32473" y="362076"/>
                </a:lnTo>
                <a:lnTo>
                  <a:pt x="35725" y="361949"/>
                </a:lnTo>
                <a:lnTo>
                  <a:pt x="38671" y="361441"/>
                </a:lnTo>
                <a:lnTo>
                  <a:pt x="42583" y="360298"/>
                </a:lnTo>
                <a:lnTo>
                  <a:pt x="45427" y="359282"/>
                </a:lnTo>
                <a:lnTo>
                  <a:pt x="48856" y="357250"/>
                </a:lnTo>
                <a:lnTo>
                  <a:pt x="49504" y="354456"/>
                </a:lnTo>
                <a:close/>
              </a:path>
              <a:path w="818984" h="362076">
                <a:moveTo>
                  <a:pt x="93738" y="300354"/>
                </a:moveTo>
                <a:lnTo>
                  <a:pt x="93954" y="306069"/>
                </a:lnTo>
                <a:lnTo>
                  <a:pt x="95630" y="312038"/>
                </a:lnTo>
                <a:lnTo>
                  <a:pt x="97066" y="317245"/>
                </a:lnTo>
                <a:lnTo>
                  <a:pt x="99237" y="321690"/>
                </a:lnTo>
                <a:lnTo>
                  <a:pt x="102158" y="325246"/>
                </a:lnTo>
                <a:lnTo>
                  <a:pt x="105079" y="328802"/>
                </a:lnTo>
                <a:lnTo>
                  <a:pt x="108546" y="331596"/>
                </a:lnTo>
                <a:lnTo>
                  <a:pt x="112547" y="333501"/>
                </a:lnTo>
                <a:lnTo>
                  <a:pt x="116560" y="335406"/>
                </a:lnTo>
                <a:lnTo>
                  <a:pt x="115608" y="305561"/>
                </a:lnTo>
                <a:lnTo>
                  <a:pt x="114706" y="302259"/>
                </a:lnTo>
                <a:lnTo>
                  <a:pt x="114528" y="299211"/>
                </a:lnTo>
                <a:lnTo>
                  <a:pt x="115074" y="296290"/>
                </a:lnTo>
                <a:lnTo>
                  <a:pt x="115620" y="293496"/>
                </a:lnTo>
                <a:lnTo>
                  <a:pt x="116954" y="290829"/>
                </a:lnTo>
                <a:lnTo>
                  <a:pt x="119100" y="288289"/>
                </a:lnTo>
                <a:lnTo>
                  <a:pt x="121234" y="285749"/>
                </a:lnTo>
                <a:lnTo>
                  <a:pt x="124180" y="283463"/>
                </a:lnTo>
                <a:lnTo>
                  <a:pt x="127914" y="281431"/>
                </a:lnTo>
                <a:lnTo>
                  <a:pt x="131660" y="279399"/>
                </a:lnTo>
                <a:lnTo>
                  <a:pt x="136245" y="277621"/>
                </a:lnTo>
                <a:lnTo>
                  <a:pt x="141681" y="276224"/>
                </a:lnTo>
                <a:lnTo>
                  <a:pt x="158572" y="271525"/>
                </a:lnTo>
                <a:lnTo>
                  <a:pt x="164884" y="294385"/>
                </a:lnTo>
                <a:lnTo>
                  <a:pt x="161505" y="301116"/>
                </a:lnTo>
                <a:lnTo>
                  <a:pt x="157962" y="306450"/>
                </a:lnTo>
                <a:lnTo>
                  <a:pt x="154254" y="310387"/>
                </a:lnTo>
                <a:lnTo>
                  <a:pt x="154279" y="329691"/>
                </a:lnTo>
                <a:lnTo>
                  <a:pt x="159296" y="325373"/>
                </a:lnTo>
                <a:lnTo>
                  <a:pt x="164312" y="320928"/>
                </a:lnTo>
                <a:lnTo>
                  <a:pt x="168490" y="315594"/>
                </a:lnTo>
                <a:lnTo>
                  <a:pt x="171805" y="309244"/>
                </a:lnTo>
                <a:lnTo>
                  <a:pt x="174777" y="320039"/>
                </a:lnTo>
                <a:lnTo>
                  <a:pt x="175044" y="320928"/>
                </a:lnTo>
                <a:lnTo>
                  <a:pt x="177901" y="322325"/>
                </a:lnTo>
                <a:lnTo>
                  <a:pt x="180517" y="322198"/>
                </a:lnTo>
                <a:lnTo>
                  <a:pt x="184276" y="321309"/>
                </a:lnTo>
                <a:lnTo>
                  <a:pt x="188036" y="320166"/>
                </a:lnTo>
                <a:lnTo>
                  <a:pt x="190919" y="318388"/>
                </a:lnTo>
                <a:lnTo>
                  <a:pt x="191795" y="315340"/>
                </a:lnTo>
                <a:lnTo>
                  <a:pt x="171742" y="242569"/>
                </a:lnTo>
                <a:lnTo>
                  <a:pt x="169887" y="235965"/>
                </a:lnTo>
                <a:lnTo>
                  <a:pt x="167513" y="230250"/>
                </a:lnTo>
                <a:lnTo>
                  <a:pt x="164604" y="225678"/>
                </a:lnTo>
                <a:lnTo>
                  <a:pt x="161696" y="220979"/>
                </a:lnTo>
                <a:lnTo>
                  <a:pt x="158102" y="217423"/>
                </a:lnTo>
                <a:lnTo>
                  <a:pt x="153809" y="215010"/>
                </a:lnTo>
                <a:lnTo>
                  <a:pt x="149517" y="212597"/>
                </a:lnTo>
                <a:lnTo>
                  <a:pt x="144411" y="211200"/>
                </a:lnTo>
                <a:lnTo>
                  <a:pt x="138506" y="210946"/>
                </a:lnTo>
                <a:lnTo>
                  <a:pt x="132588" y="210692"/>
                </a:lnTo>
                <a:lnTo>
                  <a:pt x="125755" y="211581"/>
                </a:lnTo>
                <a:lnTo>
                  <a:pt x="118008" y="213740"/>
                </a:lnTo>
                <a:lnTo>
                  <a:pt x="113855" y="214883"/>
                </a:lnTo>
                <a:lnTo>
                  <a:pt x="109842" y="216407"/>
                </a:lnTo>
                <a:lnTo>
                  <a:pt x="105981" y="218312"/>
                </a:lnTo>
                <a:lnTo>
                  <a:pt x="102120" y="220217"/>
                </a:lnTo>
                <a:lnTo>
                  <a:pt x="98628" y="222122"/>
                </a:lnTo>
                <a:lnTo>
                  <a:pt x="95516" y="224281"/>
                </a:lnTo>
                <a:lnTo>
                  <a:pt x="92405" y="226313"/>
                </a:lnTo>
                <a:lnTo>
                  <a:pt x="89712" y="228472"/>
                </a:lnTo>
                <a:lnTo>
                  <a:pt x="87464" y="230631"/>
                </a:lnTo>
                <a:lnTo>
                  <a:pt x="83692" y="234441"/>
                </a:lnTo>
                <a:lnTo>
                  <a:pt x="82118" y="237108"/>
                </a:lnTo>
                <a:lnTo>
                  <a:pt x="81775" y="239648"/>
                </a:lnTo>
                <a:lnTo>
                  <a:pt x="82105" y="242442"/>
                </a:lnTo>
                <a:lnTo>
                  <a:pt x="83375" y="246760"/>
                </a:lnTo>
                <a:lnTo>
                  <a:pt x="85267" y="249935"/>
                </a:lnTo>
                <a:lnTo>
                  <a:pt x="88087" y="251205"/>
                </a:lnTo>
                <a:lnTo>
                  <a:pt x="90982" y="249808"/>
                </a:lnTo>
                <a:lnTo>
                  <a:pt x="94259" y="246379"/>
                </a:lnTo>
                <a:lnTo>
                  <a:pt x="98869" y="242315"/>
                </a:lnTo>
                <a:lnTo>
                  <a:pt x="101409" y="240029"/>
                </a:lnTo>
                <a:lnTo>
                  <a:pt x="104444" y="237870"/>
                </a:lnTo>
                <a:lnTo>
                  <a:pt x="108000" y="235584"/>
                </a:lnTo>
                <a:lnTo>
                  <a:pt x="111556" y="233425"/>
                </a:lnTo>
                <a:lnTo>
                  <a:pt x="115760" y="231647"/>
                </a:lnTo>
                <a:lnTo>
                  <a:pt x="120637" y="230250"/>
                </a:lnTo>
                <a:lnTo>
                  <a:pt x="125183" y="228980"/>
                </a:lnTo>
                <a:lnTo>
                  <a:pt x="129171" y="228472"/>
                </a:lnTo>
                <a:lnTo>
                  <a:pt x="132588" y="228726"/>
                </a:lnTo>
                <a:lnTo>
                  <a:pt x="135991" y="228980"/>
                </a:lnTo>
                <a:lnTo>
                  <a:pt x="138976" y="229869"/>
                </a:lnTo>
                <a:lnTo>
                  <a:pt x="141516" y="231393"/>
                </a:lnTo>
                <a:lnTo>
                  <a:pt x="146202" y="235203"/>
                </a:lnTo>
                <a:lnTo>
                  <a:pt x="147967" y="238251"/>
                </a:lnTo>
                <a:lnTo>
                  <a:pt x="149720" y="241172"/>
                </a:lnTo>
                <a:lnTo>
                  <a:pt x="151180" y="244728"/>
                </a:lnTo>
                <a:lnTo>
                  <a:pt x="152323" y="248919"/>
                </a:lnTo>
                <a:lnTo>
                  <a:pt x="154635" y="257301"/>
                </a:lnTo>
                <a:lnTo>
                  <a:pt x="139776" y="261365"/>
                </a:lnTo>
                <a:lnTo>
                  <a:pt x="131394" y="263651"/>
                </a:lnTo>
                <a:lnTo>
                  <a:pt x="124053" y="266445"/>
                </a:lnTo>
                <a:lnTo>
                  <a:pt x="117754" y="269874"/>
                </a:lnTo>
                <a:lnTo>
                  <a:pt x="111442" y="273176"/>
                </a:lnTo>
                <a:lnTo>
                  <a:pt x="106387" y="276986"/>
                </a:lnTo>
                <a:lnTo>
                  <a:pt x="102577" y="281177"/>
                </a:lnTo>
                <a:lnTo>
                  <a:pt x="98755" y="285368"/>
                </a:lnTo>
                <a:lnTo>
                  <a:pt x="96227" y="290067"/>
                </a:lnTo>
                <a:lnTo>
                  <a:pt x="94983" y="295274"/>
                </a:lnTo>
                <a:lnTo>
                  <a:pt x="93738" y="300354"/>
                </a:lnTo>
                <a:close/>
              </a:path>
              <a:path w="818984" h="362076">
                <a:moveTo>
                  <a:pt x="120154" y="315086"/>
                </a:moveTo>
                <a:lnTo>
                  <a:pt x="117157" y="311149"/>
                </a:lnTo>
                <a:lnTo>
                  <a:pt x="115608" y="305561"/>
                </a:lnTo>
                <a:lnTo>
                  <a:pt x="116560" y="335406"/>
                </a:lnTo>
                <a:lnTo>
                  <a:pt x="121056" y="336422"/>
                </a:lnTo>
                <a:lnTo>
                  <a:pt x="126060" y="336676"/>
                </a:lnTo>
                <a:lnTo>
                  <a:pt x="131051" y="336803"/>
                </a:lnTo>
                <a:lnTo>
                  <a:pt x="136385" y="336168"/>
                </a:lnTo>
                <a:lnTo>
                  <a:pt x="142062" y="334644"/>
                </a:lnTo>
                <a:lnTo>
                  <a:pt x="148526" y="332866"/>
                </a:lnTo>
                <a:lnTo>
                  <a:pt x="154279" y="329691"/>
                </a:lnTo>
                <a:lnTo>
                  <a:pt x="154254" y="310387"/>
                </a:lnTo>
                <a:lnTo>
                  <a:pt x="150558" y="314197"/>
                </a:lnTo>
                <a:lnTo>
                  <a:pt x="146100" y="316864"/>
                </a:lnTo>
                <a:lnTo>
                  <a:pt x="140919" y="318261"/>
                </a:lnTo>
                <a:lnTo>
                  <a:pt x="134531" y="320039"/>
                </a:lnTo>
                <a:lnTo>
                  <a:pt x="129095" y="319785"/>
                </a:lnTo>
                <a:lnTo>
                  <a:pt x="124625" y="317372"/>
                </a:lnTo>
                <a:lnTo>
                  <a:pt x="120154" y="315086"/>
                </a:lnTo>
                <a:close/>
              </a:path>
              <a:path w="818984" h="362076">
                <a:moveTo>
                  <a:pt x="344805" y="273049"/>
                </a:moveTo>
                <a:lnTo>
                  <a:pt x="300647" y="112902"/>
                </a:lnTo>
                <a:lnTo>
                  <a:pt x="300482" y="112267"/>
                </a:lnTo>
                <a:lnTo>
                  <a:pt x="297827" y="110616"/>
                </a:lnTo>
                <a:lnTo>
                  <a:pt x="291642" y="111251"/>
                </a:lnTo>
                <a:lnTo>
                  <a:pt x="284924" y="113410"/>
                </a:lnTo>
                <a:lnTo>
                  <a:pt x="280885" y="118363"/>
                </a:lnTo>
                <a:lnTo>
                  <a:pt x="325031" y="278510"/>
                </a:lnTo>
                <a:lnTo>
                  <a:pt x="325208" y="279145"/>
                </a:lnTo>
                <a:lnTo>
                  <a:pt x="327774" y="280669"/>
                </a:lnTo>
                <a:lnTo>
                  <a:pt x="331025" y="280542"/>
                </a:lnTo>
                <a:lnTo>
                  <a:pt x="333959" y="280034"/>
                </a:lnTo>
                <a:lnTo>
                  <a:pt x="337870" y="278891"/>
                </a:lnTo>
                <a:lnTo>
                  <a:pt x="340728" y="277875"/>
                </a:lnTo>
                <a:lnTo>
                  <a:pt x="344157" y="275843"/>
                </a:lnTo>
                <a:lnTo>
                  <a:pt x="344805" y="273049"/>
                </a:lnTo>
                <a:close/>
              </a:path>
              <a:path w="818984" h="362076">
                <a:moveTo>
                  <a:pt x="400621" y="257555"/>
                </a:moveTo>
                <a:lnTo>
                  <a:pt x="370890" y="149732"/>
                </a:lnTo>
                <a:lnTo>
                  <a:pt x="370738" y="149224"/>
                </a:lnTo>
                <a:lnTo>
                  <a:pt x="368084" y="147573"/>
                </a:lnTo>
                <a:lnTo>
                  <a:pt x="364896" y="147700"/>
                </a:lnTo>
                <a:lnTo>
                  <a:pt x="358000" y="149351"/>
                </a:lnTo>
                <a:lnTo>
                  <a:pt x="351663" y="152526"/>
                </a:lnTo>
                <a:lnTo>
                  <a:pt x="351116" y="155193"/>
                </a:lnTo>
                <a:lnTo>
                  <a:pt x="380860" y="263016"/>
                </a:lnTo>
                <a:lnTo>
                  <a:pt x="381038" y="263651"/>
                </a:lnTo>
                <a:lnTo>
                  <a:pt x="383590" y="265302"/>
                </a:lnTo>
                <a:lnTo>
                  <a:pt x="386854" y="265175"/>
                </a:lnTo>
                <a:lnTo>
                  <a:pt x="393700" y="263524"/>
                </a:lnTo>
                <a:lnTo>
                  <a:pt x="399986" y="260349"/>
                </a:lnTo>
                <a:lnTo>
                  <a:pt x="400621" y="2575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4101" y="4805553"/>
            <a:ext cx="904307" cy="356870"/>
          </a:xfrm>
          <a:custGeom>
            <a:avLst/>
            <a:gdLst/>
            <a:ahLst/>
            <a:cxnLst/>
            <a:rect l="l" t="t" r="r" b="b"/>
            <a:pathLst>
              <a:path w="904307" h="356870">
                <a:moveTo>
                  <a:pt x="161192" y="287147"/>
                </a:moveTo>
                <a:lnTo>
                  <a:pt x="158931" y="282194"/>
                </a:lnTo>
                <a:lnTo>
                  <a:pt x="156658" y="277241"/>
                </a:lnTo>
                <a:lnTo>
                  <a:pt x="154766" y="272034"/>
                </a:lnTo>
                <a:lnTo>
                  <a:pt x="153267" y="266700"/>
                </a:lnTo>
                <a:lnTo>
                  <a:pt x="151858" y="261493"/>
                </a:lnTo>
                <a:lnTo>
                  <a:pt x="154639" y="312547"/>
                </a:lnTo>
                <a:lnTo>
                  <a:pt x="159554" y="316738"/>
                </a:lnTo>
                <a:lnTo>
                  <a:pt x="165231" y="319659"/>
                </a:lnTo>
                <a:lnTo>
                  <a:pt x="163923" y="291465"/>
                </a:lnTo>
                <a:lnTo>
                  <a:pt x="161192" y="287147"/>
                </a:lnTo>
                <a:close/>
              </a:path>
              <a:path w="904307" h="356870">
                <a:moveTo>
                  <a:pt x="301006" y="255778"/>
                </a:moveTo>
                <a:lnTo>
                  <a:pt x="298962" y="248412"/>
                </a:lnTo>
                <a:lnTo>
                  <a:pt x="282363" y="188214"/>
                </a:lnTo>
                <a:lnTo>
                  <a:pt x="310036" y="180594"/>
                </a:lnTo>
                <a:lnTo>
                  <a:pt x="312386" y="177927"/>
                </a:lnTo>
                <a:lnTo>
                  <a:pt x="312538" y="174244"/>
                </a:lnTo>
                <a:lnTo>
                  <a:pt x="311751" y="171323"/>
                </a:lnTo>
                <a:lnTo>
                  <a:pt x="310455" y="167640"/>
                </a:lnTo>
                <a:lnTo>
                  <a:pt x="308410" y="164719"/>
                </a:lnTo>
                <a:lnTo>
                  <a:pt x="305515" y="164211"/>
                </a:lnTo>
                <a:lnTo>
                  <a:pt x="277842" y="171831"/>
                </a:lnTo>
                <a:lnTo>
                  <a:pt x="270768" y="146177"/>
                </a:lnTo>
                <a:lnTo>
                  <a:pt x="270615" y="145669"/>
                </a:lnTo>
                <a:lnTo>
                  <a:pt x="267961" y="143891"/>
                </a:lnTo>
                <a:lnTo>
                  <a:pt x="264748" y="144018"/>
                </a:lnTo>
                <a:lnTo>
                  <a:pt x="261763" y="144526"/>
                </a:lnTo>
                <a:lnTo>
                  <a:pt x="257852" y="145669"/>
                </a:lnTo>
                <a:lnTo>
                  <a:pt x="255045" y="146685"/>
                </a:lnTo>
                <a:lnTo>
                  <a:pt x="251540" y="148844"/>
                </a:lnTo>
                <a:lnTo>
                  <a:pt x="251006" y="151638"/>
                </a:lnTo>
                <a:lnTo>
                  <a:pt x="258080" y="177292"/>
                </a:lnTo>
                <a:lnTo>
                  <a:pt x="243094" y="181356"/>
                </a:lnTo>
                <a:lnTo>
                  <a:pt x="241926" y="181864"/>
                </a:lnTo>
                <a:lnTo>
                  <a:pt x="240491" y="184912"/>
                </a:lnTo>
                <a:lnTo>
                  <a:pt x="240631" y="187960"/>
                </a:lnTo>
                <a:lnTo>
                  <a:pt x="241304" y="190754"/>
                </a:lnTo>
                <a:lnTo>
                  <a:pt x="242104" y="193675"/>
                </a:lnTo>
                <a:lnTo>
                  <a:pt x="244098" y="196723"/>
                </a:lnTo>
                <a:lnTo>
                  <a:pt x="247501" y="197866"/>
                </a:lnTo>
                <a:lnTo>
                  <a:pt x="262602" y="193675"/>
                </a:lnTo>
                <a:lnTo>
                  <a:pt x="279988" y="256667"/>
                </a:lnTo>
                <a:lnTo>
                  <a:pt x="281702" y="262890"/>
                </a:lnTo>
                <a:lnTo>
                  <a:pt x="283772" y="268224"/>
                </a:lnTo>
                <a:lnTo>
                  <a:pt x="286198" y="272415"/>
                </a:lnTo>
                <a:lnTo>
                  <a:pt x="288624" y="276733"/>
                </a:lnTo>
                <a:lnTo>
                  <a:pt x="291519" y="280035"/>
                </a:lnTo>
                <a:lnTo>
                  <a:pt x="294910" y="282321"/>
                </a:lnTo>
                <a:lnTo>
                  <a:pt x="298289" y="284607"/>
                </a:lnTo>
                <a:lnTo>
                  <a:pt x="302175" y="285877"/>
                </a:lnTo>
                <a:lnTo>
                  <a:pt x="306582" y="286258"/>
                </a:lnTo>
                <a:lnTo>
                  <a:pt x="310976" y="286639"/>
                </a:lnTo>
                <a:lnTo>
                  <a:pt x="315980" y="286131"/>
                </a:lnTo>
                <a:lnTo>
                  <a:pt x="321568" y="284607"/>
                </a:lnTo>
                <a:lnTo>
                  <a:pt x="325213" y="283464"/>
                </a:lnTo>
                <a:lnTo>
                  <a:pt x="328756" y="281940"/>
                </a:lnTo>
                <a:lnTo>
                  <a:pt x="331944" y="280289"/>
                </a:lnTo>
                <a:lnTo>
                  <a:pt x="334814" y="278638"/>
                </a:lnTo>
                <a:lnTo>
                  <a:pt x="337849" y="275971"/>
                </a:lnTo>
                <a:lnTo>
                  <a:pt x="338979" y="273177"/>
                </a:lnTo>
                <a:lnTo>
                  <a:pt x="338865" y="270383"/>
                </a:lnTo>
                <a:lnTo>
                  <a:pt x="337887" y="266192"/>
                </a:lnTo>
                <a:lnTo>
                  <a:pt x="336655" y="262636"/>
                </a:lnTo>
                <a:lnTo>
                  <a:pt x="335131" y="259969"/>
                </a:lnTo>
                <a:lnTo>
                  <a:pt x="332477" y="259715"/>
                </a:lnTo>
                <a:lnTo>
                  <a:pt x="329556" y="262001"/>
                </a:lnTo>
                <a:lnTo>
                  <a:pt x="326368" y="264033"/>
                </a:lnTo>
                <a:lnTo>
                  <a:pt x="323689" y="265557"/>
                </a:lnTo>
                <a:lnTo>
                  <a:pt x="320260" y="266700"/>
                </a:lnTo>
                <a:lnTo>
                  <a:pt x="314595" y="268351"/>
                </a:lnTo>
                <a:lnTo>
                  <a:pt x="310138" y="267462"/>
                </a:lnTo>
                <a:lnTo>
                  <a:pt x="306899" y="264287"/>
                </a:lnTo>
                <a:lnTo>
                  <a:pt x="303648" y="261112"/>
                </a:lnTo>
                <a:lnTo>
                  <a:pt x="301006" y="255778"/>
                </a:lnTo>
                <a:close/>
              </a:path>
              <a:path w="904307" h="356870">
                <a:moveTo>
                  <a:pt x="361420" y="252730"/>
                </a:moveTo>
                <a:lnTo>
                  <a:pt x="358855" y="199517"/>
                </a:lnTo>
                <a:lnTo>
                  <a:pt x="357801" y="195072"/>
                </a:lnTo>
                <a:lnTo>
                  <a:pt x="357407" y="190627"/>
                </a:lnTo>
                <a:lnTo>
                  <a:pt x="356302" y="247523"/>
                </a:lnTo>
                <a:lnTo>
                  <a:pt x="361420" y="252730"/>
                </a:lnTo>
                <a:close/>
              </a:path>
              <a:path w="904307" h="356870">
                <a:moveTo>
                  <a:pt x="481524" y="127000"/>
                </a:moveTo>
                <a:lnTo>
                  <a:pt x="477333" y="135509"/>
                </a:lnTo>
                <a:lnTo>
                  <a:pt x="473396" y="121285"/>
                </a:lnTo>
                <a:lnTo>
                  <a:pt x="472888" y="120142"/>
                </a:lnTo>
                <a:lnTo>
                  <a:pt x="470094" y="118745"/>
                </a:lnTo>
                <a:lnTo>
                  <a:pt x="466665" y="119126"/>
                </a:lnTo>
                <a:lnTo>
                  <a:pt x="463490" y="120015"/>
                </a:lnTo>
                <a:lnTo>
                  <a:pt x="459172" y="121412"/>
                </a:lnTo>
                <a:lnTo>
                  <a:pt x="455870" y="123444"/>
                </a:lnTo>
                <a:lnTo>
                  <a:pt x="455489" y="126111"/>
                </a:lnTo>
                <a:lnTo>
                  <a:pt x="485334" y="233934"/>
                </a:lnTo>
                <a:lnTo>
                  <a:pt x="485461" y="234569"/>
                </a:lnTo>
                <a:lnTo>
                  <a:pt x="488001" y="236220"/>
                </a:lnTo>
                <a:lnTo>
                  <a:pt x="491303" y="236093"/>
                </a:lnTo>
                <a:lnTo>
                  <a:pt x="494224" y="235585"/>
                </a:lnTo>
                <a:lnTo>
                  <a:pt x="498161" y="234442"/>
                </a:lnTo>
                <a:lnTo>
                  <a:pt x="500955" y="233426"/>
                </a:lnTo>
                <a:lnTo>
                  <a:pt x="504384" y="231394"/>
                </a:lnTo>
                <a:lnTo>
                  <a:pt x="505019" y="228600"/>
                </a:lnTo>
                <a:lnTo>
                  <a:pt x="484191" y="153162"/>
                </a:lnTo>
                <a:lnTo>
                  <a:pt x="487874" y="144907"/>
                </a:lnTo>
                <a:lnTo>
                  <a:pt x="491557" y="138303"/>
                </a:lnTo>
                <a:lnTo>
                  <a:pt x="495621" y="133477"/>
                </a:lnTo>
                <a:lnTo>
                  <a:pt x="499558" y="128524"/>
                </a:lnTo>
                <a:lnTo>
                  <a:pt x="504003" y="125476"/>
                </a:lnTo>
                <a:lnTo>
                  <a:pt x="508956" y="124079"/>
                </a:lnTo>
                <a:lnTo>
                  <a:pt x="512766" y="123063"/>
                </a:lnTo>
                <a:lnTo>
                  <a:pt x="516322" y="122809"/>
                </a:lnTo>
                <a:lnTo>
                  <a:pt x="519624" y="123444"/>
                </a:lnTo>
                <a:lnTo>
                  <a:pt x="523053" y="124079"/>
                </a:lnTo>
                <a:lnTo>
                  <a:pt x="525974" y="125476"/>
                </a:lnTo>
                <a:lnTo>
                  <a:pt x="528514" y="127635"/>
                </a:lnTo>
                <a:lnTo>
                  <a:pt x="531054" y="129921"/>
                </a:lnTo>
                <a:lnTo>
                  <a:pt x="533467" y="132715"/>
                </a:lnTo>
                <a:lnTo>
                  <a:pt x="535372" y="136271"/>
                </a:lnTo>
                <a:lnTo>
                  <a:pt x="537404" y="139700"/>
                </a:lnTo>
                <a:lnTo>
                  <a:pt x="539182" y="144526"/>
                </a:lnTo>
                <a:lnTo>
                  <a:pt x="540960" y="150749"/>
                </a:lnTo>
                <a:lnTo>
                  <a:pt x="558359" y="213868"/>
                </a:lnTo>
                <a:lnTo>
                  <a:pt x="558486" y="214503"/>
                </a:lnTo>
                <a:lnTo>
                  <a:pt x="561153" y="216027"/>
                </a:lnTo>
                <a:lnTo>
                  <a:pt x="564328" y="215900"/>
                </a:lnTo>
                <a:lnTo>
                  <a:pt x="567376" y="215392"/>
                </a:lnTo>
                <a:lnTo>
                  <a:pt x="571186" y="214249"/>
                </a:lnTo>
                <a:lnTo>
                  <a:pt x="577409" y="211201"/>
                </a:lnTo>
                <a:lnTo>
                  <a:pt x="578171" y="208407"/>
                </a:lnTo>
                <a:lnTo>
                  <a:pt x="560010" y="142621"/>
                </a:lnTo>
                <a:lnTo>
                  <a:pt x="557851" y="135001"/>
                </a:lnTo>
                <a:lnTo>
                  <a:pt x="555438" y="128524"/>
                </a:lnTo>
                <a:lnTo>
                  <a:pt x="552517" y="123444"/>
                </a:lnTo>
                <a:lnTo>
                  <a:pt x="549723" y="118364"/>
                </a:lnTo>
                <a:lnTo>
                  <a:pt x="546294" y="114173"/>
                </a:lnTo>
                <a:lnTo>
                  <a:pt x="542103" y="110998"/>
                </a:lnTo>
                <a:lnTo>
                  <a:pt x="537912" y="107696"/>
                </a:lnTo>
                <a:lnTo>
                  <a:pt x="533086" y="105537"/>
                </a:lnTo>
                <a:lnTo>
                  <a:pt x="527498" y="104521"/>
                </a:lnTo>
                <a:lnTo>
                  <a:pt x="521910" y="103378"/>
                </a:lnTo>
                <a:lnTo>
                  <a:pt x="515560" y="103886"/>
                </a:lnTo>
                <a:lnTo>
                  <a:pt x="508321" y="105791"/>
                </a:lnTo>
                <a:lnTo>
                  <a:pt x="502225" y="107569"/>
                </a:lnTo>
                <a:lnTo>
                  <a:pt x="496510" y="110744"/>
                </a:lnTo>
                <a:lnTo>
                  <a:pt x="491303" y="115570"/>
                </a:lnTo>
                <a:lnTo>
                  <a:pt x="486223" y="120396"/>
                </a:lnTo>
                <a:lnTo>
                  <a:pt x="481524" y="127000"/>
                </a:lnTo>
                <a:close/>
              </a:path>
              <a:path w="904307" h="356870">
                <a:moveTo>
                  <a:pt x="691582" y="181102"/>
                </a:moveTo>
                <a:lnTo>
                  <a:pt x="695773" y="179959"/>
                </a:lnTo>
                <a:lnTo>
                  <a:pt x="698821" y="178816"/>
                </a:lnTo>
                <a:lnTo>
                  <a:pt x="702377" y="176657"/>
                </a:lnTo>
                <a:lnTo>
                  <a:pt x="703012" y="173736"/>
                </a:lnTo>
                <a:lnTo>
                  <a:pt x="701107" y="170942"/>
                </a:lnTo>
                <a:lnTo>
                  <a:pt x="698567" y="168910"/>
                </a:lnTo>
                <a:lnTo>
                  <a:pt x="639131" y="124206"/>
                </a:lnTo>
                <a:lnTo>
                  <a:pt x="667325" y="74295"/>
                </a:lnTo>
                <a:lnTo>
                  <a:pt x="668722" y="71374"/>
                </a:lnTo>
                <a:lnTo>
                  <a:pt x="669230" y="68072"/>
                </a:lnTo>
                <a:lnTo>
                  <a:pt x="666817" y="65024"/>
                </a:lnTo>
                <a:lnTo>
                  <a:pt x="663769" y="65024"/>
                </a:lnTo>
                <a:lnTo>
                  <a:pt x="660975" y="65532"/>
                </a:lnTo>
                <a:lnTo>
                  <a:pt x="657292" y="66548"/>
                </a:lnTo>
                <a:lnTo>
                  <a:pt x="653863" y="67564"/>
                </a:lnTo>
                <a:lnTo>
                  <a:pt x="650053" y="69088"/>
                </a:lnTo>
                <a:lnTo>
                  <a:pt x="646878" y="71755"/>
                </a:lnTo>
                <a:lnTo>
                  <a:pt x="645481" y="74295"/>
                </a:lnTo>
                <a:lnTo>
                  <a:pt x="617033" y="130302"/>
                </a:lnTo>
                <a:lnTo>
                  <a:pt x="590236" y="32766"/>
                </a:lnTo>
                <a:lnTo>
                  <a:pt x="589982" y="32131"/>
                </a:lnTo>
                <a:lnTo>
                  <a:pt x="587315" y="30480"/>
                </a:lnTo>
                <a:lnTo>
                  <a:pt x="584140" y="30607"/>
                </a:lnTo>
                <a:lnTo>
                  <a:pt x="577282" y="32258"/>
                </a:lnTo>
                <a:lnTo>
                  <a:pt x="570932" y="35433"/>
                </a:lnTo>
                <a:lnTo>
                  <a:pt x="570424" y="38227"/>
                </a:lnTo>
                <a:lnTo>
                  <a:pt x="614493" y="198374"/>
                </a:lnTo>
                <a:lnTo>
                  <a:pt x="617287" y="200533"/>
                </a:lnTo>
                <a:lnTo>
                  <a:pt x="620589" y="200406"/>
                </a:lnTo>
                <a:lnTo>
                  <a:pt x="627447" y="198755"/>
                </a:lnTo>
                <a:lnTo>
                  <a:pt x="633670" y="195707"/>
                </a:lnTo>
                <a:lnTo>
                  <a:pt x="634305" y="192913"/>
                </a:lnTo>
                <a:lnTo>
                  <a:pt x="617795" y="133096"/>
                </a:lnTo>
                <a:lnTo>
                  <a:pt x="679771" y="180213"/>
                </a:lnTo>
                <a:lnTo>
                  <a:pt x="682692" y="181991"/>
                </a:lnTo>
                <a:lnTo>
                  <a:pt x="685613" y="182118"/>
                </a:lnTo>
                <a:lnTo>
                  <a:pt x="688280" y="181737"/>
                </a:lnTo>
                <a:lnTo>
                  <a:pt x="691582" y="181102"/>
                </a:lnTo>
                <a:close/>
              </a:path>
              <a:path w="904307" h="356870">
                <a:moveTo>
                  <a:pt x="719014" y="123444"/>
                </a:moveTo>
                <a:lnTo>
                  <a:pt x="716982" y="117983"/>
                </a:lnTo>
                <a:lnTo>
                  <a:pt x="715331" y="112141"/>
                </a:lnTo>
                <a:lnTo>
                  <a:pt x="713680" y="105918"/>
                </a:lnTo>
                <a:lnTo>
                  <a:pt x="712791" y="100076"/>
                </a:lnTo>
                <a:lnTo>
                  <a:pt x="714315" y="154432"/>
                </a:lnTo>
                <a:lnTo>
                  <a:pt x="720157" y="158242"/>
                </a:lnTo>
                <a:lnTo>
                  <a:pt x="719014" y="123444"/>
                </a:lnTo>
                <a:close/>
              </a:path>
              <a:path w="904307" h="356870">
                <a:moveTo>
                  <a:pt x="692217" y="85852"/>
                </a:moveTo>
                <a:lnTo>
                  <a:pt x="691963" y="93853"/>
                </a:lnTo>
                <a:lnTo>
                  <a:pt x="691959" y="94001"/>
                </a:lnTo>
                <a:lnTo>
                  <a:pt x="692624" y="106282"/>
                </a:lnTo>
                <a:lnTo>
                  <a:pt x="695265" y="119126"/>
                </a:lnTo>
                <a:lnTo>
                  <a:pt x="699666" y="131823"/>
                </a:lnTo>
                <a:lnTo>
                  <a:pt x="705171" y="142621"/>
                </a:lnTo>
                <a:lnTo>
                  <a:pt x="709362" y="149225"/>
                </a:lnTo>
                <a:lnTo>
                  <a:pt x="714315" y="154432"/>
                </a:lnTo>
                <a:lnTo>
                  <a:pt x="712791" y="100076"/>
                </a:lnTo>
                <a:lnTo>
                  <a:pt x="712664" y="94615"/>
                </a:lnTo>
                <a:lnTo>
                  <a:pt x="712537" y="89027"/>
                </a:lnTo>
                <a:lnTo>
                  <a:pt x="713299" y="83947"/>
                </a:lnTo>
                <a:lnTo>
                  <a:pt x="715077" y="79375"/>
                </a:lnTo>
                <a:lnTo>
                  <a:pt x="716728" y="74803"/>
                </a:lnTo>
                <a:lnTo>
                  <a:pt x="719395" y="70993"/>
                </a:lnTo>
                <a:lnTo>
                  <a:pt x="723078" y="67691"/>
                </a:lnTo>
                <a:lnTo>
                  <a:pt x="726761" y="64516"/>
                </a:lnTo>
                <a:lnTo>
                  <a:pt x="731460" y="61976"/>
                </a:lnTo>
                <a:lnTo>
                  <a:pt x="737429" y="60452"/>
                </a:lnTo>
                <a:lnTo>
                  <a:pt x="743779" y="58674"/>
                </a:lnTo>
                <a:lnTo>
                  <a:pt x="749367" y="58293"/>
                </a:lnTo>
                <a:lnTo>
                  <a:pt x="754320" y="59436"/>
                </a:lnTo>
                <a:lnTo>
                  <a:pt x="759146" y="60579"/>
                </a:lnTo>
                <a:lnTo>
                  <a:pt x="763464" y="62738"/>
                </a:lnTo>
                <a:lnTo>
                  <a:pt x="767020" y="65913"/>
                </a:lnTo>
                <a:lnTo>
                  <a:pt x="770576" y="69088"/>
                </a:lnTo>
                <a:lnTo>
                  <a:pt x="773624" y="73152"/>
                </a:lnTo>
                <a:lnTo>
                  <a:pt x="776164" y="78105"/>
                </a:lnTo>
                <a:lnTo>
                  <a:pt x="778704" y="82931"/>
                </a:lnTo>
                <a:lnTo>
                  <a:pt x="780736" y="88392"/>
                </a:lnTo>
                <a:lnTo>
                  <a:pt x="782387" y="94107"/>
                </a:lnTo>
                <a:lnTo>
                  <a:pt x="784038" y="100457"/>
                </a:lnTo>
                <a:lnTo>
                  <a:pt x="785054" y="106299"/>
                </a:lnTo>
                <a:lnTo>
                  <a:pt x="785181" y="111887"/>
                </a:lnTo>
                <a:lnTo>
                  <a:pt x="785308" y="117348"/>
                </a:lnTo>
                <a:lnTo>
                  <a:pt x="784546" y="122428"/>
                </a:lnTo>
                <a:lnTo>
                  <a:pt x="782768" y="126873"/>
                </a:lnTo>
                <a:lnTo>
                  <a:pt x="781117" y="131445"/>
                </a:lnTo>
                <a:lnTo>
                  <a:pt x="778323" y="135255"/>
                </a:lnTo>
                <a:lnTo>
                  <a:pt x="774640" y="138557"/>
                </a:lnTo>
                <a:lnTo>
                  <a:pt x="770957" y="141859"/>
                </a:lnTo>
                <a:lnTo>
                  <a:pt x="766258" y="144272"/>
                </a:lnTo>
                <a:lnTo>
                  <a:pt x="760416" y="145796"/>
                </a:lnTo>
                <a:lnTo>
                  <a:pt x="754066" y="147574"/>
                </a:lnTo>
                <a:lnTo>
                  <a:pt x="748478" y="147955"/>
                </a:lnTo>
                <a:lnTo>
                  <a:pt x="743525" y="146812"/>
                </a:lnTo>
                <a:lnTo>
                  <a:pt x="738699" y="145796"/>
                </a:lnTo>
                <a:lnTo>
                  <a:pt x="734381" y="143637"/>
                </a:lnTo>
                <a:lnTo>
                  <a:pt x="730825" y="140462"/>
                </a:lnTo>
                <a:lnTo>
                  <a:pt x="727142" y="137287"/>
                </a:lnTo>
                <a:lnTo>
                  <a:pt x="724094" y="133223"/>
                </a:lnTo>
                <a:lnTo>
                  <a:pt x="721554" y="128270"/>
                </a:lnTo>
                <a:lnTo>
                  <a:pt x="719014" y="123444"/>
                </a:lnTo>
                <a:lnTo>
                  <a:pt x="720157" y="158242"/>
                </a:lnTo>
                <a:lnTo>
                  <a:pt x="725872" y="162052"/>
                </a:lnTo>
                <a:lnTo>
                  <a:pt x="732476" y="164338"/>
                </a:lnTo>
                <a:lnTo>
                  <a:pt x="739715" y="165227"/>
                </a:lnTo>
                <a:lnTo>
                  <a:pt x="747081" y="165989"/>
                </a:lnTo>
                <a:lnTo>
                  <a:pt x="755209" y="165227"/>
                </a:lnTo>
                <a:lnTo>
                  <a:pt x="763972" y="162814"/>
                </a:lnTo>
                <a:lnTo>
                  <a:pt x="776566" y="158120"/>
                </a:lnTo>
                <a:lnTo>
                  <a:pt x="786832" y="151638"/>
                </a:lnTo>
                <a:lnTo>
                  <a:pt x="792928" y="146812"/>
                </a:lnTo>
                <a:lnTo>
                  <a:pt x="797500" y="140970"/>
                </a:lnTo>
                <a:lnTo>
                  <a:pt x="800548" y="134366"/>
                </a:lnTo>
                <a:lnTo>
                  <a:pt x="803723" y="127762"/>
                </a:lnTo>
                <a:lnTo>
                  <a:pt x="805374" y="120396"/>
                </a:lnTo>
                <a:lnTo>
                  <a:pt x="805628" y="112395"/>
                </a:lnTo>
                <a:lnTo>
                  <a:pt x="805085" y="100081"/>
                </a:lnTo>
                <a:lnTo>
                  <a:pt x="802453" y="87249"/>
                </a:lnTo>
                <a:lnTo>
                  <a:pt x="798074" y="74528"/>
                </a:lnTo>
                <a:lnTo>
                  <a:pt x="792420" y="63754"/>
                </a:lnTo>
                <a:lnTo>
                  <a:pt x="788229" y="57150"/>
                </a:lnTo>
                <a:lnTo>
                  <a:pt x="783276" y="51943"/>
                </a:lnTo>
                <a:lnTo>
                  <a:pt x="777561" y="48133"/>
                </a:lnTo>
                <a:lnTo>
                  <a:pt x="771719" y="44323"/>
                </a:lnTo>
                <a:lnTo>
                  <a:pt x="765242" y="42037"/>
                </a:lnTo>
                <a:lnTo>
                  <a:pt x="757876" y="41275"/>
                </a:lnTo>
                <a:lnTo>
                  <a:pt x="750510" y="40386"/>
                </a:lnTo>
                <a:lnTo>
                  <a:pt x="742509" y="41275"/>
                </a:lnTo>
                <a:lnTo>
                  <a:pt x="733619" y="43688"/>
                </a:lnTo>
                <a:lnTo>
                  <a:pt x="724475" y="46228"/>
                </a:lnTo>
                <a:lnTo>
                  <a:pt x="716855" y="49911"/>
                </a:lnTo>
                <a:lnTo>
                  <a:pt x="710759" y="54737"/>
                </a:lnTo>
                <a:lnTo>
                  <a:pt x="704663" y="59563"/>
                </a:lnTo>
                <a:lnTo>
                  <a:pt x="700091" y="65278"/>
                </a:lnTo>
                <a:lnTo>
                  <a:pt x="697043" y="71882"/>
                </a:lnTo>
                <a:lnTo>
                  <a:pt x="693868" y="78613"/>
                </a:lnTo>
                <a:lnTo>
                  <a:pt x="692217" y="85852"/>
                </a:lnTo>
                <a:close/>
              </a:path>
              <a:path w="904307" h="356870">
                <a:moveTo>
                  <a:pt x="803088" y="26670"/>
                </a:moveTo>
                <a:lnTo>
                  <a:pt x="800929" y="29337"/>
                </a:lnTo>
                <a:lnTo>
                  <a:pt x="801818" y="32258"/>
                </a:lnTo>
                <a:lnTo>
                  <a:pt x="803723" y="35306"/>
                </a:lnTo>
                <a:lnTo>
                  <a:pt x="868620" y="127635"/>
                </a:lnTo>
                <a:lnTo>
                  <a:pt x="871287" y="129667"/>
                </a:lnTo>
                <a:lnTo>
                  <a:pt x="874335" y="130048"/>
                </a:lnTo>
                <a:lnTo>
                  <a:pt x="877256" y="129540"/>
                </a:lnTo>
                <a:lnTo>
                  <a:pt x="885765" y="127508"/>
                </a:lnTo>
                <a:lnTo>
                  <a:pt x="892115" y="125222"/>
                </a:lnTo>
                <a:lnTo>
                  <a:pt x="895671" y="120142"/>
                </a:lnTo>
                <a:lnTo>
                  <a:pt x="904307" y="7620"/>
                </a:lnTo>
                <a:lnTo>
                  <a:pt x="904180" y="4953"/>
                </a:lnTo>
                <a:lnTo>
                  <a:pt x="903799" y="2286"/>
                </a:lnTo>
                <a:lnTo>
                  <a:pt x="901259" y="0"/>
                </a:lnTo>
                <a:lnTo>
                  <a:pt x="898211" y="254"/>
                </a:lnTo>
                <a:lnTo>
                  <a:pt x="891480" y="1905"/>
                </a:lnTo>
                <a:lnTo>
                  <a:pt x="884876" y="4953"/>
                </a:lnTo>
                <a:lnTo>
                  <a:pt x="878272" y="105410"/>
                </a:lnTo>
                <a:lnTo>
                  <a:pt x="877383" y="105537"/>
                </a:lnTo>
                <a:lnTo>
                  <a:pt x="822392" y="25146"/>
                </a:lnTo>
                <a:lnTo>
                  <a:pt x="819725" y="22987"/>
                </a:lnTo>
                <a:lnTo>
                  <a:pt x="816931" y="22860"/>
                </a:lnTo>
                <a:lnTo>
                  <a:pt x="814137" y="23368"/>
                </a:lnTo>
                <a:lnTo>
                  <a:pt x="809946" y="24384"/>
                </a:lnTo>
                <a:lnTo>
                  <a:pt x="806517" y="25400"/>
                </a:lnTo>
                <a:lnTo>
                  <a:pt x="803088" y="26670"/>
                </a:lnTo>
                <a:close/>
              </a:path>
              <a:path w="904307" h="356870">
                <a:moveTo>
                  <a:pt x="364506" y="219964"/>
                </a:moveTo>
                <a:lnTo>
                  <a:pt x="362855" y="213995"/>
                </a:lnTo>
                <a:lnTo>
                  <a:pt x="433899" y="194437"/>
                </a:lnTo>
                <a:lnTo>
                  <a:pt x="435804" y="193802"/>
                </a:lnTo>
                <a:lnTo>
                  <a:pt x="438725" y="191008"/>
                </a:lnTo>
                <a:lnTo>
                  <a:pt x="439995" y="186817"/>
                </a:lnTo>
                <a:lnTo>
                  <a:pt x="439233" y="183642"/>
                </a:lnTo>
                <a:lnTo>
                  <a:pt x="438217" y="180086"/>
                </a:lnTo>
                <a:lnTo>
                  <a:pt x="436312" y="173101"/>
                </a:lnTo>
                <a:lnTo>
                  <a:pt x="433518" y="166624"/>
                </a:lnTo>
                <a:lnTo>
                  <a:pt x="429962" y="161036"/>
                </a:lnTo>
                <a:lnTo>
                  <a:pt x="426533" y="155321"/>
                </a:lnTo>
                <a:lnTo>
                  <a:pt x="422215" y="150622"/>
                </a:lnTo>
                <a:lnTo>
                  <a:pt x="417122" y="147193"/>
                </a:lnTo>
                <a:lnTo>
                  <a:pt x="412017" y="143637"/>
                </a:lnTo>
                <a:lnTo>
                  <a:pt x="406124" y="141351"/>
                </a:lnTo>
                <a:lnTo>
                  <a:pt x="399419" y="140208"/>
                </a:lnTo>
                <a:lnTo>
                  <a:pt x="392726" y="139192"/>
                </a:lnTo>
                <a:lnTo>
                  <a:pt x="385144" y="139827"/>
                </a:lnTo>
                <a:lnTo>
                  <a:pt x="376673" y="142113"/>
                </a:lnTo>
                <a:lnTo>
                  <a:pt x="368761" y="144272"/>
                </a:lnTo>
                <a:lnTo>
                  <a:pt x="361992" y="147701"/>
                </a:lnTo>
                <a:lnTo>
                  <a:pt x="356366" y="152146"/>
                </a:lnTo>
                <a:lnTo>
                  <a:pt x="350740" y="156718"/>
                </a:lnTo>
                <a:lnTo>
                  <a:pt x="346383" y="162179"/>
                </a:lnTo>
                <a:lnTo>
                  <a:pt x="343285" y="168529"/>
                </a:lnTo>
                <a:lnTo>
                  <a:pt x="340199" y="174879"/>
                </a:lnTo>
                <a:lnTo>
                  <a:pt x="338471" y="182118"/>
                </a:lnTo>
                <a:lnTo>
                  <a:pt x="338116" y="190246"/>
                </a:lnTo>
                <a:lnTo>
                  <a:pt x="338087" y="190994"/>
                </a:lnTo>
                <a:lnTo>
                  <a:pt x="338722" y="203126"/>
                </a:lnTo>
                <a:lnTo>
                  <a:pt x="341405" y="216154"/>
                </a:lnTo>
                <a:lnTo>
                  <a:pt x="346363" y="230375"/>
                </a:lnTo>
                <a:lnTo>
                  <a:pt x="351959" y="240919"/>
                </a:lnTo>
                <a:lnTo>
                  <a:pt x="356302" y="247523"/>
                </a:lnTo>
                <a:lnTo>
                  <a:pt x="357407" y="190627"/>
                </a:lnTo>
                <a:lnTo>
                  <a:pt x="357661" y="186182"/>
                </a:lnTo>
                <a:lnTo>
                  <a:pt x="357915" y="181864"/>
                </a:lnTo>
                <a:lnTo>
                  <a:pt x="358868" y="177800"/>
                </a:lnTo>
                <a:lnTo>
                  <a:pt x="360519" y="173990"/>
                </a:lnTo>
                <a:lnTo>
                  <a:pt x="362170" y="170307"/>
                </a:lnTo>
                <a:lnTo>
                  <a:pt x="364595" y="167005"/>
                </a:lnTo>
                <a:lnTo>
                  <a:pt x="367783" y="164211"/>
                </a:lnTo>
                <a:lnTo>
                  <a:pt x="370971" y="161290"/>
                </a:lnTo>
                <a:lnTo>
                  <a:pt x="375022" y="159258"/>
                </a:lnTo>
                <a:lnTo>
                  <a:pt x="379924" y="157861"/>
                </a:lnTo>
                <a:lnTo>
                  <a:pt x="393142" y="156610"/>
                </a:lnTo>
                <a:lnTo>
                  <a:pt x="404003" y="160782"/>
                </a:lnTo>
                <a:lnTo>
                  <a:pt x="404668" y="161265"/>
                </a:lnTo>
                <a:lnTo>
                  <a:pt x="412522" y="170220"/>
                </a:lnTo>
                <a:lnTo>
                  <a:pt x="417669" y="183261"/>
                </a:lnTo>
                <a:lnTo>
                  <a:pt x="358855" y="199517"/>
                </a:lnTo>
                <a:lnTo>
                  <a:pt x="361420" y="252730"/>
                </a:lnTo>
                <a:lnTo>
                  <a:pt x="367313" y="256286"/>
                </a:lnTo>
                <a:lnTo>
                  <a:pt x="373206" y="259969"/>
                </a:lnTo>
                <a:lnTo>
                  <a:pt x="379835" y="262128"/>
                </a:lnTo>
                <a:lnTo>
                  <a:pt x="387189" y="262763"/>
                </a:lnTo>
                <a:lnTo>
                  <a:pt x="394542" y="263398"/>
                </a:lnTo>
                <a:lnTo>
                  <a:pt x="402644" y="262509"/>
                </a:lnTo>
                <a:lnTo>
                  <a:pt x="411509" y="259969"/>
                </a:lnTo>
                <a:lnTo>
                  <a:pt x="416614" y="258572"/>
                </a:lnTo>
                <a:lnTo>
                  <a:pt x="421326" y="256921"/>
                </a:lnTo>
                <a:lnTo>
                  <a:pt x="425631" y="254889"/>
                </a:lnTo>
                <a:lnTo>
                  <a:pt x="429962" y="252857"/>
                </a:lnTo>
                <a:lnTo>
                  <a:pt x="433645" y="250952"/>
                </a:lnTo>
                <a:lnTo>
                  <a:pt x="436820" y="249047"/>
                </a:lnTo>
                <a:lnTo>
                  <a:pt x="439995" y="247142"/>
                </a:lnTo>
                <a:lnTo>
                  <a:pt x="442535" y="245364"/>
                </a:lnTo>
                <a:lnTo>
                  <a:pt x="444440" y="243840"/>
                </a:lnTo>
                <a:lnTo>
                  <a:pt x="447742" y="240538"/>
                </a:lnTo>
                <a:lnTo>
                  <a:pt x="448631" y="237744"/>
                </a:lnTo>
                <a:lnTo>
                  <a:pt x="448250" y="234950"/>
                </a:lnTo>
                <a:lnTo>
                  <a:pt x="447742" y="232283"/>
                </a:lnTo>
                <a:lnTo>
                  <a:pt x="446472" y="228600"/>
                </a:lnTo>
                <a:lnTo>
                  <a:pt x="443932" y="225425"/>
                </a:lnTo>
                <a:lnTo>
                  <a:pt x="441392" y="225679"/>
                </a:lnTo>
                <a:lnTo>
                  <a:pt x="438344" y="227965"/>
                </a:lnTo>
                <a:lnTo>
                  <a:pt x="434534" y="230886"/>
                </a:lnTo>
                <a:lnTo>
                  <a:pt x="431994" y="232664"/>
                </a:lnTo>
                <a:lnTo>
                  <a:pt x="429327" y="234569"/>
                </a:lnTo>
                <a:lnTo>
                  <a:pt x="426025" y="236474"/>
                </a:lnTo>
                <a:lnTo>
                  <a:pt x="422304" y="238379"/>
                </a:lnTo>
                <a:lnTo>
                  <a:pt x="418519" y="240411"/>
                </a:lnTo>
                <a:lnTo>
                  <a:pt x="414062" y="242062"/>
                </a:lnTo>
                <a:lnTo>
                  <a:pt x="408931" y="243459"/>
                </a:lnTo>
                <a:lnTo>
                  <a:pt x="402429" y="245237"/>
                </a:lnTo>
                <a:lnTo>
                  <a:pt x="396675" y="245872"/>
                </a:lnTo>
                <a:lnTo>
                  <a:pt x="391672" y="245237"/>
                </a:lnTo>
                <a:lnTo>
                  <a:pt x="386681" y="244602"/>
                </a:lnTo>
                <a:lnTo>
                  <a:pt x="382299" y="243078"/>
                </a:lnTo>
                <a:lnTo>
                  <a:pt x="378540" y="240411"/>
                </a:lnTo>
                <a:lnTo>
                  <a:pt x="374781" y="237744"/>
                </a:lnTo>
                <a:lnTo>
                  <a:pt x="371644" y="234188"/>
                </a:lnTo>
                <a:lnTo>
                  <a:pt x="369116" y="229616"/>
                </a:lnTo>
                <a:lnTo>
                  <a:pt x="366589" y="225171"/>
                </a:lnTo>
                <a:lnTo>
                  <a:pt x="364506" y="219964"/>
                </a:lnTo>
                <a:close/>
              </a:path>
              <a:path w="904307" h="356870">
                <a:moveTo>
                  <a:pt x="29633" y="319151"/>
                </a:moveTo>
                <a:lnTo>
                  <a:pt x="27105" y="314325"/>
                </a:lnTo>
                <a:lnTo>
                  <a:pt x="25035" y="308864"/>
                </a:lnTo>
                <a:lnTo>
                  <a:pt x="23397" y="303022"/>
                </a:lnTo>
                <a:lnTo>
                  <a:pt x="21708" y="296799"/>
                </a:lnTo>
                <a:lnTo>
                  <a:pt x="20806" y="290957"/>
                </a:lnTo>
                <a:lnTo>
                  <a:pt x="22356" y="345313"/>
                </a:lnTo>
                <a:lnTo>
                  <a:pt x="28134" y="349123"/>
                </a:lnTo>
                <a:lnTo>
                  <a:pt x="33913" y="352933"/>
                </a:lnTo>
                <a:lnTo>
                  <a:pt x="40466" y="355219"/>
                </a:lnTo>
                <a:lnTo>
                  <a:pt x="47781" y="356108"/>
                </a:lnTo>
                <a:lnTo>
                  <a:pt x="55096" y="356870"/>
                </a:lnTo>
                <a:lnTo>
                  <a:pt x="63186" y="356108"/>
                </a:lnTo>
                <a:lnTo>
                  <a:pt x="72051" y="353695"/>
                </a:lnTo>
                <a:lnTo>
                  <a:pt x="81157" y="351155"/>
                </a:lnTo>
                <a:lnTo>
                  <a:pt x="88751" y="347472"/>
                </a:lnTo>
                <a:lnTo>
                  <a:pt x="94835" y="342519"/>
                </a:lnTo>
                <a:lnTo>
                  <a:pt x="100918" y="337566"/>
                </a:lnTo>
                <a:lnTo>
                  <a:pt x="105515" y="331851"/>
                </a:lnTo>
                <a:lnTo>
                  <a:pt x="108627" y="325247"/>
                </a:lnTo>
                <a:lnTo>
                  <a:pt x="111751" y="318643"/>
                </a:lnTo>
                <a:lnTo>
                  <a:pt x="113440" y="311277"/>
                </a:lnTo>
                <a:lnTo>
                  <a:pt x="113719" y="303276"/>
                </a:lnTo>
                <a:lnTo>
                  <a:pt x="113724" y="303132"/>
                </a:lnTo>
                <a:lnTo>
                  <a:pt x="113118" y="290897"/>
                </a:lnTo>
                <a:lnTo>
                  <a:pt x="110506" y="278003"/>
                </a:lnTo>
                <a:lnTo>
                  <a:pt x="106132" y="265404"/>
                </a:lnTo>
                <a:lnTo>
                  <a:pt x="100499" y="254635"/>
                </a:lnTo>
                <a:lnTo>
                  <a:pt x="96320" y="248031"/>
                </a:lnTo>
                <a:lnTo>
                  <a:pt x="91342" y="242824"/>
                </a:lnTo>
                <a:lnTo>
                  <a:pt x="85564" y="239014"/>
                </a:lnTo>
                <a:lnTo>
                  <a:pt x="79785" y="235204"/>
                </a:lnTo>
                <a:lnTo>
                  <a:pt x="73232" y="232918"/>
                </a:lnTo>
                <a:lnTo>
                  <a:pt x="65917" y="232156"/>
                </a:lnTo>
                <a:lnTo>
                  <a:pt x="58601" y="231267"/>
                </a:lnTo>
                <a:lnTo>
                  <a:pt x="50512" y="232029"/>
                </a:lnTo>
                <a:lnTo>
                  <a:pt x="41647" y="234569"/>
                </a:lnTo>
                <a:lnTo>
                  <a:pt x="32465" y="237109"/>
                </a:lnTo>
                <a:lnTo>
                  <a:pt x="24845" y="240792"/>
                </a:lnTo>
                <a:lnTo>
                  <a:pt x="18787" y="245618"/>
                </a:lnTo>
                <a:lnTo>
                  <a:pt x="20603" y="279908"/>
                </a:lnTo>
                <a:lnTo>
                  <a:pt x="21403" y="274828"/>
                </a:lnTo>
                <a:lnTo>
                  <a:pt x="23092" y="270256"/>
                </a:lnTo>
                <a:lnTo>
                  <a:pt x="24781" y="265684"/>
                </a:lnTo>
                <a:lnTo>
                  <a:pt x="27461" y="261874"/>
                </a:lnTo>
                <a:lnTo>
                  <a:pt x="31119" y="258572"/>
                </a:lnTo>
                <a:lnTo>
                  <a:pt x="34776" y="255397"/>
                </a:lnTo>
                <a:lnTo>
                  <a:pt x="39551" y="252857"/>
                </a:lnTo>
                <a:lnTo>
                  <a:pt x="45432" y="251333"/>
                </a:lnTo>
                <a:lnTo>
                  <a:pt x="51794" y="249555"/>
                </a:lnTo>
                <a:lnTo>
                  <a:pt x="57433" y="249174"/>
                </a:lnTo>
                <a:lnTo>
                  <a:pt x="62323" y="250317"/>
                </a:lnTo>
                <a:lnTo>
                  <a:pt x="67225" y="251333"/>
                </a:lnTo>
                <a:lnTo>
                  <a:pt x="71467" y="253492"/>
                </a:lnTo>
                <a:lnTo>
                  <a:pt x="75048" y="256794"/>
                </a:lnTo>
                <a:lnTo>
                  <a:pt x="78617" y="259969"/>
                </a:lnTo>
                <a:lnTo>
                  <a:pt x="81665" y="264033"/>
                </a:lnTo>
                <a:lnTo>
                  <a:pt x="84192" y="268986"/>
                </a:lnTo>
                <a:lnTo>
                  <a:pt x="86707" y="273812"/>
                </a:lnTo>
                <a:lnTo>
                  <a:pt x="88777" y="279146"/>
                </a:lnTo>
                <a:lnTo>
                  <a:pt x="90377" y="284988"/>
                </a:lnTo>
                <a:lnTo>
                  <a:pt x="92104" y="291211"/>
                </a:lnTo>
                <a:lnTo>
                  <a:pt x="93031" y="297180"/>
                </a:lnTo>
                <a:lnTo>
                  <a:pt x="93171" y="302641"/>
                </a:lnTo>
                <a:lnTo>
                  <a:pt x="93311" y="308229"/>
                </a:lnTo>
                <a:lnTo>
                  <a:pt x="92536" y="313309"/>
                </a:lnTo>
                <a:lnTo>
                  <a:pt x="90834" y="317754"/>
                </a:lnTo>
                <a:lnTo>
                  <a:pt x="89120" y="322326"/>
                </a:lnTo>
                <a:lnTo>
                  <a:pt x="86427" y="326136"/>
                </a:lnTo>
                <a:lnTo>
                  <a:pt x="82731" y="329438"/>
                </a:lnTo>
                <a:lnTo>
                  <a:pt x="79023" y="332740"/>
                </a:lnTo>
                <a:lnTo>
                  <a:pt x="74273" y="335153"/>
                </a:lnTo>
                <a:lnTo>
                  <a:pt x="68469" y="336677"/>
                </a:lnTo>
                <a:lnTo>
                  <a:pt x="62107" y="338455"/>
                </a:lnTo>
                <a:lnTo>
                  <a:pt x="56481" y="338836"/>
                </a:lnTo>
                <a:lnTo>
                  <a:pt x="51578" y="337693"/>
                </a:lnTo>
                <a:lnTo>
                  <a:pt x="46676" y="336550"/>
                </a:lnTo>
                <a:lnTo>
                  <a:pt x="42422" y="334518"/>
                </a:lnTo>
                <a:lnTo>
                  <a:pt x="38815" y="331343"/>
                </a:lnTo>
                <a:lnTo>
                  <a:pt x="35208" y="328168"/>
                </a:lnTo>
                <a:lnTo>
                  <a:pt x="32147" y="324104"/>
                </a:lnTo>
                <a:lnTo>
                  <a:pt x="29633" y="319151"/>
                </a:lnTo>
                <a:close/>
              </a:path>
              <a:path w="904307" h="356870">
                <a:moveTo>
                  <a:pt x="5033" y="262763"/>
                </a:moveTo>
                <a:lnTo>
                  <a:pt x="1921" y="269367"/>
                </a:lnTo>
                <a:lnTo>
                  <a:pt x="245" y="276733"/>
                </a:lnTo>
                <a:lnTo>
                  <a:pt x="4" y="284734"/>
                </a:lnTo>
                <a:lnTo>
                  <a:pt x="0" y="284875"/>
                </a:lnTo>
                <a:lnTo>
                  <a:pt x="652" y="297111"/>
                </a:lnTo>
                <a:lnTo>
                  <a:pt x="3280" y="310007"/>
                </a:lnTo>
                <a:lnTo>
                  <a:pt x="7684" y="322715"/>
                </a:lnTo>
                <a:lnTo>
                  <a:pt x="13250" y="333502"/>
                </a:lnTo>
                <a:lnTo>
                  <a:pt x="17390" y="340106"/>
                </a:lnTo>
                <a:lnTo>
                  <a:pt x="22356" y="345313"/>
                </a:lnTo>
                <a:lnTo>
                  <a:pt x="20806" y="290957"/>
                </a:lnTo>
                <a:lnTo>
                  <a:pt x="20603" y="279908"/>
                </a:lnTo>
                <a:lnTo>
                  <a:pt x="18787" y="245618"/>
                </a:lnTo>
                <a:lnTo>
                  <a:pt x="12742" y="250444"/>
                </a:lnTo>
                <a:lnTo>
                  <a:pt x="8157" y="256159"/>
                </a:lnTo>
                <a:lnTo>
                  <a:pt x="5033" y="262763"/>
                </a:lnTo>
                <a:close/>
              </a:path>
              <a:path w="904307" h="356870">
                <a:moveTo>
                  <a:pt x="173956" y="300863"/>
                </a:moveTo>
                <a:lnTo>
                  <a:pt x="170298" y="298323"/>
                </a:lnTo>
                <a:lnTo>
                  <a:pt x="167110" y="294894"/>
                </a:lnTo>
                <a:lnTo>
                  <a:pt x="163923" y="291465"/>
                </a:lnTo>
                <a:lnTo>
                  <a:pt x="165231" y="319659"/>
                </a:lnTo>
                <a:lnTo>
                  <a:pt x="171670" y="321183"/>
                </a:lnTo>
                <a:lnTo>
                  <a:pt x="178108" y="322707"/>
                </a:lnTo>
                <a:lnTo>
                  <a:pt x="185284" y="322453"/>
                </a:lnTo>
                <a:lnTo>
                  <a:pt x="193183" y="320167"/>
                </a:lnTo>
                <a:lnTo>
                  <a:pt x="200460" y="318262"/>
                </a:lnTo>
                <a:lnTo>
                  <a:pt x="206671" y="314706"/>
                </a:lnTo>
                <a:lnTo>
                  <a:pt x="211840" y="309499"/>
                </a:lnTo>
                <a:lnTo>
                  <a:pt x="216996" y="304419"/>
                </a:lnTo>
                <a:lnTo>
                  <a:pt x="221568" y="298069"/>
                </a:lnTo>
                <a:lnTo>
                  <a:pt x="225543" y="290322"/>
                </a:lnTo>
                <a:lnTo>
                  <a:pt x="229467" y="304546"/>
                </a:lnTo>
                <a:lnTo>
                  <a:pt x="230407" y="306070"/>
                </a:lnTo>
                <a:lnTo>
                  <a:pt x="233074" y="306832"/>
                </a:lnTo>
                <a:lnTo>
                  <a:pt x="236389" y="306578"/>
                </a:lnTo>
                <a:lnTo>
                  <a:pt x="239475" y="305816"/>
                </a:lnTo>
                <a:lnTo>
                  <a:pt x="243488" y="304419"/>
                </a:lnTo>
                <a:lnTo>
                  <a:pt x="246600" y="302514"/>
                </a:lnTo>
                <a:lnTo>
                  <a:pt x="247082" y="299720"/>
                </a:lnTo>
                <a:lnTo>
                  <a:pt x="203064" y="140081"/>
                </a:lnTo>
                <a:lnTo>
                  <a:pt x="202912" y="139573"/>
                </a:lnTo>
                <a:lnTo>
                  <a:pt x="200130" y="137922"/>
                </a:lnTo>
                <a:lnTo>
                  <a:pt x="196943" y="138049"/>
                </a:lnTo>
                <a:lnTo>
                  <a:pt x="190034" y="139573"/>
                </a:lnTo>
                <a:lnTo>
                  <a:pt x="183722" y="142748"/>
                </a:lnTo>
                <a:lnTo>
                  <a:pt x="183176" y="145669"/>
                </a:lnTo>
                <a:lnTo>
                  <a:pt x="200460" y="208280"/>
                </a:lnTo>
                <a:lnTo>
                  <a:pt x="193869" y="204343"/>
                </a:lnTo>
                <a:lnTo>
                  <a:pt x="187583" y="201676"/>
                </a:lnTo>
                <a:lnTo>
                  <a:pt x="181588" y="200406"/>
                </a:lnTo>
                <a:lnTo>
                  <a:pt x="175607" y="199009"/>
                </a:lnTo>
                <a:lnTo>
                  <a:pt x="169447" y="199263"/>
                </a:lnTo>
                <a:lnTo>
                  <a:pt x="163148" y="201041"/>
                </a:lnTo>
                <a:lnTo>
                  <a:pt x="155553" y="203073"/>
                </a:lnTo>
                <a:lnTo>
                  <a:pt x="149254" y="206375"/>
                </a:lnTo>
                <a:lnTo>
                  <a:pt x="144250" y="210820"/>
                </a:lnTo>
                <a:lnTo>
                  <a:pt x="139246" y="215265"/>
                </a:lnTo>
                <a:lnTo>
                  <a:pt x="135513" y="220599"/>
                </a:lnTo>
                <a:lnTo>
                  <a:pt x="133049" y="226949"/>
                </a:lnTo>
                <a:lnTo>
                  <a:pt x="130585" y="233299"/>
                </a:lnTo>
                <a:lnTo>
                  <a:pt x="129391" y="240538"/>
                </a:lnTo>
                <a:lnTo>
                  <a:pt x="129464" y="249276"/>
                </a:lnTo>
                <a:lnTo>
                  <a:pt x="130544" y="261414"/>
                </a:lnTo>
                <a:lnTo>
                  <a:pt x="133379" y="274447"/>
                </a:lnTo>
                <a:lnTo>
                  <a:pt x="135538" y="282321"/>
                </a:lnTo>
                <a:lnTo>
                  <a:pt x="138396" y="289560"/>
                </a:lnTo>
                <a:lnTo>
                  <a:pt x="141939" y="296164"/>
                </a:lnTo>
                <a:lnTo>
                  <a:pt x="145482" y="302768"/>
                </a:lnTo>
                <a:lnTo>
                  <a:pt x="149724" y="308229"/>
                </a:lnTo>
                <a:lnTo>
                  <a:pt x="154639" y="312547"/>
                </a:lnTo>
                <a:lnTo>
                  <a:pt x="151858" y="261493"/>
                </a:lnTo>
                <a:lnTo>
                  <a:pt x="150969" y="256413"/>
                </a:lnTo>
                <a:lnTo>
                  <a:pt x="150613" y="251206"/>
                </a:lnTo>
                <a:lnTo>
                  <a:pt x="150245" y="245872"/>
                </a:lnTo>
                <a:lnTo>
                  <a:pt x="150613" y="241046"/>
                </a:lnTo>
                <a:lnTo>
                  <a:pt x="151731" y="236474"/>
                </a:lnTo>
                <a:lnTo>
                  <a:pt x="152848" y="232029"/>
                </a:lnTo>
                <a:lnTo>
                  <a:pt x="154829" y="228092"/>
                </a:lnTo>
                <a:lnTo>
                  <a:pt x="157687" y="224663"/>
                </a:lnTo>
                <a:lnTo>
                  <a:pt x="160544" y="221361"/>
                </a:lnTo>
                <a:lnTo>
                  <a:pt x="164481" y="218948"/>
                </a:lnTo>
                <a:lnTo>
                  <a:pt x="169511" y="217551"/>
                </a:lnTo>
                <a:lnTo>
                  <a:pt x="174946" y="216027"/>
                </a:lnTo>
                <a:lnTo>
                  <a:pt x="180636" y="216408"/>
                </a:lnTo>
                <a:lnTo>
                  <a:pt x="186579" y="218440"/>
                </a:lnTo>
                <a:lnTo>
                  <a:pt x="192536" y="220599"/>
                </a:lnTo>
                <a:lnTo>
                  <a:pt x="199102" y="224155"/>
                </a:lnTo>
                <a:lnTo>
                  <a:pt x="206277" y="229362"/>
                </a:lnTo>
                <a:lnTo>
                  <a:pt x="218177" y="272415"/>
                </a:lnTo>
                <a:lnTo>
                  <a:pt x="216132" y="277241"/>
                </a:lnTo>
                <a:lnTo>
                  <a:pt x="214088" y="281305"/>
                </a:lnTo>
                <a:lnTo>
                  <a:pt x="212030" y="284861"/>
                </a:lnTo>
                <a:lnTo>
                  <a:pt x="209973" y="288290"/>
                </a:lnTo>
                <a:lnTo>
                  <a:pt x="207903" y="291211"/>
                </a:lnTo>
                <a:lnTo>
                  <a:pt x="203712" y="295910"/>
                </a:lnTo>
                <a:lnTo>
                  <a:pt x="199317" y="299212"/>
                </a:lnTo>
                <a:lnTo>
                  <a:pt x="194644" y="301625"/>
                </a:lnTo>
                <a:lnTo>
                  <a:pt x="186808" y="303784"/>
                </a:lnTo>
                <a:lnTo>
                  <a:pt x="182160" y="303784"/>
                </a:lnTo>
                <a:lnTo>
                  <a:pt x="178058" y="302260"/>
                </a:lnTo>
                <a:lnTo>
                  <a:pt x="173956" y="300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8362" y="5001260"/>
            <a:ext cx="1317066" cy="517016"/>
          </a:xfrm>
          <a:custGeom>
            <a:avLst/>
            <a:gdLst/>
            <a:ahLst/>
            <a:cxnLst/>
            <a:rect l="l" t="t" r="r" b="b"/>
            <a:pathLst>
              <a:path w="1317066" h="517016">
                <a:moveTo>
                  <a:pt x="422389" y="298449"/>
                </a:moveTo>
                <a:lnTo>
                  <a:pt x="418185" y="306958"/>
                </a:lnTo>
                <a:lnTo>
                  <a:pt x="414261" y="292734"/>
                </a:lnTo>
                <a:lnTo>
                  <a:pt x="411683" y="290448"/>
                </a:lnTo>
                <a:lnTo>
                  <a:pt x="408787" y="290448"/>
                </a:lnTo>
                <a:lnTo>
                  <a:pt x="406120" y="290956"/>
                </a:lnTo>
                <a:lnTo>
                  <a:pt x="402526" y="291972"/>
                </a:lnTo>
                <a:lnTo>
                  <a:pt x="399986" y="292861"/>
                </a:lnTo>
                <a:lnTo>
                  <a:pt x="396811" y="294893"/>
                </a:lnTo>
                <a:lnTo>
                  <a:pt x="396405" y="297687"/>
                </a:lnTo>
                <a:lnTo>
                  <a:pt x="426148" y="405510"/>
                </a:lnTo>
                <a:lnTo>
                  <a:pt x="426326" y="406145"/>
                </a:lnTo>
                <a:lnTo>
                  <a:pt x="428879" y="407669"/>
                </a:lnTo>
                <a:lnTo>
                  <a:pt x="432130" y="407542"/>
                </a:lnTo>
                <a:lnTo>
                  <a:pt x="438988" y="405891"/>
                </a:lnTo>
                <a:lnTo>
                  <a:pt x="445261" y="402843"/>
                </a:lnTo>
                <a:lnTo>
                  <a:pt x="445909" y="400049"/>
                </a:lnTo>
                <a:lnTo>
                  <a:pt x="425132" y="324611"/>
                </a:lnTo>
                <a:lnTo>
                  <a:pt x="428688" y="316356"/>
                </a:lnTo>
                <a:lnTo>
                  <a:pt x="432460" y="309752"/>
                </a:lnTo>
                <a:lnTo>
                  <a:pt x="436435" y="304926"/>
                </a:lnTo>
                <a:lnTo>
                  <a:pt x="440423" y="299973"/>
                </a:lnTo>
                <a:lnTo>
                  <a:pt x="444893" y="296925"/>
                </a:lnTo>
                <a:lnTo>
                  <a:pt x="449833" y="295528"/>
                </a:lnTo>
                <a:lnTo>
                  <a:pt x="453669" y="294512"/>
                </a:lnTo>
                <a:lnTo>
                  <a:pt x="457250" y="294258"/>
                </a:lnTo>
                <a:lnTo>
                  <a:pt x="460552" y="294893"/>
                </a:lnTo>
                <a:lnTo>
                  <a:pt x="463867" y="295528"/>
                </a:lnTo>
                <a:lnTo>
                  <a:pt x="466813" y="296925"/>
                </a:lnTo>
                <a:lnTo>
                  <a:pt x="469404" y="299211"/>
                </a:lnTo>
                <a:lnTo>
                  <a:pt x="471982" y="301370"/>
                </a:lnTo>
                <a:lnTo>
                  <a:pt x="474281" y="304164"/>
                </a:lnTo>
                <a:lnTo>
                  <a:pt x="476275" y="307720"/>
                </a:lnTo>
                <a:lnTo>
                  <a:pt x="478269" y="311149"/>
                </a:lnTo>
                <a:lnTo>
                  <a:pt x="480110" y="315975"/>
                </a:lnTo>
                <a:lnTo>
                  <a:pt x="481812" y="322198"/>
                </a:lnTo>
                <a:lnTo>
                  <a:pt x="499224" y="385317"/>
                </a:lnTo>
                <a:lnTo>
                  <a:pt x="499402" y="385952"/>
                </a:lnTo>
                <a:lnTo>
                  <a:pt x="502018" y="387476"/>
                </a:lnTo>
                <a:lnTo>
                  <a:pt x="505205" y="387349"/>
                </a:lnTo>
                <a:lnTo>
                  <a:pt x="512102" y="385698"/>
                </a:lnTo>
                <a:lnTo>
                  <a:pt x="518337" y="382650"/>
                </a:lnTo>
                <a:lnTo>
                  <a:pt x="518985" y="379856"/>
                </a:lnTo>
                <a:lnTo>
                  <a:pt x="500849" y="314070"/>
                </a:lnTo>
                <a:lnTo>
                  <a:pt x="498729" y="306450"/>
                </a:lnTo>
                <a:lnTo>
                  <a:pt x="496265" y="299973"/>
                </a:lnTo>
                <a:lnTo>
                  <a:pt x="493433" y="294893"/>
                </a:lnTo>
                <a:lnTo>
                  <a:pt x="490613" y="289813"/>
                </a:lnTo>
                <a:lnTo>
                  <a:pt x="487121" y="285622"/>
                </a:lnTo>
                <a:lnTo>
                  <a:pt x="482955" y="282447"/>
                </a:lnTo>
                <a:lnTo>
                  <a:pt x="478802" y="279145"/>
                </a:lnTo>
                <a:lnTo>
                  <a:pt x="473925" y="276986"/>
                </a:lnTo>
                <a:lnTo>
                  <a:pt x="468337" y="275970"/>
                </a:lnTo>
                <a:lnTo>
                  <a:pt x="462762" y="274827"/>
                </a:lnTo>
                <a:lnTo>
                  <a:pt x="456374" y="275335"/>
                </a:lnTo>
                <a:lnTo>
                  <a:pt x="449186" y="277240"/>
                </a:lnTo>
                <a:lnTo>
                  <a:pt x="443039" y="279018"/>
                </a:lnTo>
                <a:lnTo>
                  <a:pt x="437388" y="282193"/>
                </a:lnTo>
                <a:lnTo>
                  <a:pt x="432219" y="287019"/>
                </a:lnTo>
                <a:lnTo>
                  <a:pt x="427062" y="291845"/>
                </a:lnTo>
                <a:lnTo>
                  <a:pt x="422389" y="298449"/>
                </a:lnTo>
                <a:close/>
              </a:path>
              <a:path w="1317066" h="517016">
                <a:moveTo>
                  <a:pt x="630758" y="293115"/>
                </a:moveTo>
                <a:lnTo>
                  <a:pt x="632155" y="288924"/>
                </a:lnTo>
                <a:lnTo>
                  <a:pt x="631266" y="285876"/>
                </a:lnTo>
                <a:lnTo>
                  <a:pt x="630250" y="282193"/>
                </a:lnTo>
                <a:lnTo>
                  <a:pt x="628345" y="275208"/>
                </a:lnTo>
                <a:lnTo>
                  <a:pt x="625678" y="268858"/>
                </a:lnTo>
                <a:lnTo>
                  <a:pt x="622122" y="263143"/>
                </a:lnTo>
                <a:lnTo>
                  <a:pt x="618566" y="257428"/>
                </a:lnTo>
                <a:lnTo>
                  <a:pt x="614375" y="252856"/>
                </a:lnTo>
                <a:lnTo>
                  <a:pt x="609168" y="249300"/>
                </a:lnTo>
                <a:lnTo>
                  <a:pt x="604088" y="245744"/>
                </a:lnTo>
                <a:lnTo>
                  <a:pt x="598246" y="243458"/>
                </a:lnTo>
                <a:lnTo>
                  <a:pt x="591515" y="242442"/>
                </a:lnTo>
                <a:lnTo>
                  <a:pt x="584784" y="241299"/>
                </a:lnTo>
                <a:lnTo>
                  <a:pt x="577291" y="241934"/>
                </a:lnTo>
                <a:lnTo>
                  <a:pt x="568782" y="244347"/>
                </a:lnTo>
                <a:lnTo>
                  <a:pt x="560908" y="246506"/>
                </a:lnTo>
                <a:lnTo>
                  <a:pt x="554050" y="249808"/>
                </a:lnTo>
                <a:lnTo>
                  <a:pt x="554304" y="272541"/>
                </a:lnTo>
                <a:lnTo>
                  <a:pt x="556717" y="269239"/>
                </a:lnTo>
                <a:lnTo>
                  <a:pt x="559892" y="266318"/>
                </a:lnTo>
                <a:lnTo>
                  <a:pt x="563067" y="263524"/>
                </a:lnTo>
                <a:lnTo>
                  <a:pt x="567131" y="261365"/>
                </a:lnTo>
                <a:lnTo>
                  <a:pt x="571957" y="259968"/>
                </a:lnTo>
                <a:lnTo>
                  <a:pt x="585223" y="258763"/>
                </a:lnTo>
                <a:lnTo>
                  <a:pt x="596087" y="262889"/>
                </a:lnTo>
                <a:lnTo>
                  <a:pt x="596843" y="263443"/>
                </a:lnTo>
                <a:lnTo>
                  <a:pt x="604641" y="272402"/>
                </a:lnTo>
                <a:lnTo>
                  <a:pt x="609803" y="285495"/>
                </a:lnTo>
                <a:lnTo>
                  <a:pt x="550951" y="301624"/>
                </a:lnTo>
                <a:lnTo>
                  <a:pt x="553542" y="354837"/>
                </a:lnTo>
                <a:lnTo>
                  <a:pt x="559384" y="358520"/>
                </a:lnTo>
                <a:lnTo>
                  <a:pt x="565353" y="362076"/>
                </a:lnTo>
                <a:lnTo>
                  <a:pt x="571957" y="364235"/>
                </a:lnTo>
                <a:lnTo>
                  <a:pt x="579323" y="364870"/>
                </a:lnTo>
                <a:lnTo>
                  <a:pt x="586689" y="365505"/>
                </a:lnTo>
                <a:lnTo>
                  <a:pt x="594690" y="364616"/>
                </a:lnTo>
                <a:lnTo>
                  <a:pt x="603580" y="362203"/>
                </a:lnTo>
                <a:lnTo>
                  <a:pt x="608660" y="360806"/>
                </a:lnTo>
                <a:lnTo>
                  <a:pt x="613486" y="359028"/>
                </a:lnTo>
                <a:lnTo>
                  <a:pt x="617677" y="357123"/>
                </a:lnTo>
                <a:lnTo>
                  <a:pt x="621995" y="355091"/>
                </a:lnTo>
                <a:lnTo>
                  <a:pt x="625805" y="353059"/>
                </a:lnTo>
                <a:lnTo>
                  <a:pt x="628980" y="351154"/>
                </a:lnTo>
                <a:lnTo>
                  <a:pt x="632155" y="349249"/>
                </a:lnTo>
                <a:lnTo>
                  <a:pt x="636473" y="345947"/>
                </a:lnTo>
                <a:lnTo>
                  <a:pt x="639775" y="342772"/>
                </a:lnTo>
                <a:lnTo>
                  <a:pt x="640664" y="339851"/>
                </a:lnTo>
                <a:lnTo>
                  <a:pt x="640410" y="337184"/>
                </a:lnTo>
                <a:lnTo>
                  <a:pt x="639775" y="334390"/>
                </a:lnTo>
                <a:lnTo>
                  <a:pt x="638632" y="330834"/>
                </a:lnTo>
                <a:lnTo>
                  <a:pt x="636092" y="327659"/>
                </a:lnTo>
                <a:lnTo>
                  <a:pt x="633425" y="327913"/>
                </a:lnTo>
                <a:lnTo>
                  <a:pt x="630504" y="330072"/>
                </a:lnTo>
                <a:lnTo>
                  <a:pt x="626694" y="332993"/>
                </a:lnTo>
                <a:lnTo>
                  <a:pt x="624027" y="334898"/>
                </a:lnTo>
                <a:lnTo>
                  <a:pt x="621360" y="336676"/>
                </a:lnTo>
                <a:lnTo>
                  <a:pt x="618185" y="338581"/>
                </a:lnTo>
                <a:lnTo>
                  <a:pt x="614375" y="340613"/>
                </a:lnTo>
                <a:lnTo>
                  <a:pt x="610565" y="342518"/>
                </a:lnTo>
                <a:lnTo>
                  <a:pt x="606120" y="344169"/>
                </a:lnTo>
                <a:lnTo>
                  <a:pt x="601040" y="345566"/>
                </a:lnTo>
                <a:lnTo>
                  <a:pt x="594563" y="347471"/>
                </a:lnTo>
                <a:lnTo>
                  <a:pt x="588721" y="347979"/>
                </a:lnTo>
                <a:lnTo>
                  <a:pt x="583768" y="347471"/>
                </a:lnTo>
                <a:lnTo>
                  <a:pt x="578815" y="346836"/>
                </a:lnTo>
                <a:lnTo>
                  <a:pt x="574370" y="345185"/>
                </a:lnTo>
                <a:lnTo>
                  <a:pt x="570687" y="342518"/>
                </a:lnTo>
                <a:lnTo>
                  <a:pt x="566877" y="339851"/>
                </a:lnTo>
                <a:lnTo>
                  <a:pt x="563702" y="336295"/>
                </a:lnTo>
                <a:lnTo>
                  <a:pt x="561162" y="331850"/>
                </a:lnTo>
                <a:lnTo>
                  <a:pt x="558749" y="327405"/>
                </a:lnTo>
                <a:lnTo>
                  <a:pt x="556590" y="322198"/>
                </a:lnTo>
                <a:lnTo>
                  <a:pt x="554939" y="316229"/>
                </a:lnTo>
                <a:lnTo>
                  <a:pt x="625932" y="296544"/>
                </a:lnTo>
                <a:lnTo>
                  <a:pt x="627964" y="296036"/>
                </a:lnTo>
                <a:lnTo>
                  <a:pt x="630758" y="293115"/>
                </a:lnTo>
                <a:close/>
              </a:path>
              <a:path w="1317066" h="517016">
                <a:moveTo>
                  <a:pt x="756615" y="313689"/>
                </a:moveTo>
                <a:lnTo>
                  <a:pt x="759282" y="315721"/>
                </a:lnTo>
                <a:lnTo>
                  <a:pt x="762330" y="316102"/>
                </a:lnTo>
                <a:lnTo>
                  <a:pt x="765251" y="315594"/>
                </a:lnTo>
                <a:lnTo>
                  <a:pt x="773760" y="313562"/>
                </a:lnTo>
                <a:lnTo>
                  <a:pt x="780110" y="311276"/>
                </a:lnTo>
                <a:lnTo>
                  <a:pt x="783666" y="306196"/>
                </a:lnTo>
                <a:lnTo>
                  <a:pt x="792175" y="193675"/>
                </a:lnTo>
                <a:lnTo>
                  <a:pt x="792175" y="191007"/>
                </a:lnTo>
                <a:lnTo>
                  <a:pt x="791794" y="188340"/>
                </a:lnTo>
                <a:lnTo>
                  <a:pt x="790905" y="186816"/>
                </a:lnTo>
                <a:lnTo>
                  <a:pt x="788365" y="185927"/>
                </a:lnTo>
                <a:lnTo>
                  <a:pt x="784936" y="186562"/>
                </a:lnTo>
                <a:lnTo>
                  <a:pt x="781634" y="187451"/>
                </a:lnTo>
                <a:lnTo>
                  <a:pt x="777697" y="188467"/>
                </a:lnTo>
                <a:lnTo>
                  <a:pt x="775157" y="189483"/>
                </a:lnTo>
                <a:lnTo>
                  <a:pt x="772363" y="191642"/>
                </a:lnTo>
                <a:lnTo>
                  <a:pt x="771728" y="194182"/>
                </a:lnTo>
                <a:lnTo>
                  <a:pt x="766267" y="291464"/>
                </a:lnTo>
                <a:lnTo>
                  <a:pt x="765378" y="291591"/>
                </a:lnTo>
                <a:lnTo>
                  <a:pt x="710387" y="211200"/>
                </a:lnTo>
                <a:lnTo>
                  <a:pt x="707720" y="209041"/>
                </a:lnTo>
                <a:lnTo>
                  <a:pt x="704926" y="208914"/>
                </a:lnTo>
                <a:lnTo>
                  <a:pt x="702005" y="209422"/>
                </a:lnTo>
                <a:lnTo>
                  <a:pt x="697941" y="210438"/>
                </a:lnTo>
                <a:lnTo>
                  <a:pt x="694512" y="211454"/>
                </a:lnTo>
                <a:lnTo>
                  <a:pt x="691083" y="212725"/>
                </a:lnTo>
                <a:lnTo>
                  <a:pt x="688924" y="215391"/>
                </a:lnTo>
                <a:lnTo>
                  <a:pt x="689813" y="218312"/>
                </a:lnTo>
                <a:lnTo>
                  <a:pt x="691718" y="221360"/>
                </a:lnTo>
                <a:lnTo>
                  <a:pt x="756615" y="313689"/>
                </a:lnTo>
                <a:close/>
              </a:path>
              <a:path w="1317066" h="517016">
                <a:moveTo>
                  <a:pt x="863168" y="284860"/>
                </a:moveTo>
                <a:lnTo>
                  <a:pt x="833450" y="177164"/>
                </a:lnTo>
                <a:lnTo>
                  <a:pt x="833196" y="176529"/>
                </a:lnTo>
                <a:lnTo>
                  <a:pt x="830656" y="174878"/>
                </a:lnTo>
                <a:lnTo>
                  <a:pt x="827354" y="175006"/>
                </a:lnTo>
                <a:lnTo>
                  <a:pt x="820496" y="176656"/>
                </a:lnTo>
                <a:lnTo>
                  <a:pt x="814146" y="179831"/>
                </a:lnTo>
                <a:lnTo>
                  <a:pt x="813638" y="182498"/>
                </a:lnTo>
                <a:lnTo>
                  <a:pt x="843356" y="290321"/>
                </a:lnTo>
                <a:lnTo>
                  <a:pt x="843610" y="290956"/>
                </a:lnTo>
                <a:lnTo>
                  <a:pt x="846150" y="292607"/>
                </a:lnTo>
                <a:lnTo>
                  <a:pt x="849325" y="292480"/>
                </a:lnTo>
                <a:lnTo>
                  <a:pt x="856183" y="290829"/>
                </a:lnTo>
                <a:lnTo>
                  <a:pt x="862533" y="287781"/>
                </a:lnTo>
                <a:lnTo>
                  <a:pt x="863168" y="284860"/>
                </a:lnTo>
                <a:close/>
              </a:path>
              <a:path w="1317066" h="517016">
                <a:moveTo>
                  <a:pt x="801319" y="147065"/>
                </a:moveTo>
                <a:lnTo>
                  <a:pt x="802462" y="151637"/>
                </a:lnTo>
                <a:lnTo>
                  <a:pt x="804240" y="154431"/>
                </a:lnTo>
                <a:lnTo>
                  <a:pt x="808558" y="156717"/>
                </a:lnTo>
                <a:lnTo>
                  <a:pt x="811987" y="156717"/>
                </a:lnTo>
                <a:lnTo>
                  <a:pt x="816559" y="155447"/>
                </a:lnTo>
                <a:lnTo>
                  <a:pt x="821258" y="154177"/>
                </a:lnTo>
                <a:lnTo>
                  <a:pt x="824306" y="152400"/>
                </a:lnTo>
                <a:lnTo>
                  <a:pt x="826846" y="148081"/>
                </a:lnTo>
                <a:lnTo>
                  <a:pt x="826973" y="144652"/>
                </a:lnTo>
                <a:lnTo>
                  <a:pt x="825576" y="140081"/>
                </a:lnTo>
                <a:lnTo>
                  <a:pt x="824433" y="135508"/>
                </a:lnTo>
                <a:lnTo>
                  <a:pt x="822655" y="132587"/>
                </a:lnTo>
                <a:lnTo>
                  <a:pt x="818337" y="130301"/>
                </a:lnTo>
                <a:lnTo>
                  <a:pt x="814908" y="130428"/>
                </a:lnTo>
                <a:lnTo>
                  <a:pt x="810336" y="131698"/>
                </a:lnTo>
                <a:lnTo>
                  <a:pt x="805637" y="132969"/>
                </a:lnTo>
                <a:lnTo>
                  <a:pt x="802589" y="134619"/>
                </a:lnTo>
                <a:lnTo>
                  <a:pt x="800049" y="139064"/>
                </a:lnTo>
                <a:lnTo>
                  <a:pt x="800049" y="142366"/>
                </a:lnTo>
                <a:lnTo>
                  <a:pt x="801319" y="147065"/>
                </a:lnTo>
                <a:close/>
              </a:path>
              <a:path w="1317066" h="517016">
                <a:moveTo>
                  <a:pt x="909777" y="269493"/>
                </a:moveTo>
                <a:lnTo>
                  <a:pt x="916127" y="271017"/>
                </a:lnTo>
                <a:lnTo>
                  <a:pt x="922604" y="272541"/>
                </a:lnTo>
                <a:lnTo>
                  <a:pt x="929716" y="272160"/>
                </a:lnTo>
                <a:lnTo>
                  <a:pt x="937717" y="270001"/>
                </a:lnTo>
                <a:lnTo>
                  <a:pt x="944956" y="267969"/>
                </a:lnTo>
                <a:lnTo>
                  <a:pt x="951179" y="264413"/>
                </a:lnTo>
                <a:lnTo>
                  <a:pt x="956386" y="259333"/>
                </a:lnTo>
                <a:lnTo>
                  <a:pt x="961466" y="254253"/>
                </a:lnTo>
                <a:lnTo>
                  <a:pt x="966038" y="247776"/>
                </a:lnTo>
                <a:lnTo>
                  <a:pt x="969975" y="240156"/>
                </a:lnTo>
                <a:lnTo>
                  <a:pt x="973912" y="254380"/>
                </a:lnTo>
                <a:lnTo>
                  <a:pt x="974928" y="255904"/>
                </a:lnTo>
                <a:lnTo>
                  <a:pt x="977595" y="256666"/>
                </a:lnTo>
                <a:lnTo>
                  <a:pt x="980897" y="256412"/>
                </a:lnTo>
                <a:lnTo>
                  <a:pt x="983945" y="255650"/>
                </a:lnTo>
                <a:lnTo>
                  <a:pt x="988009" y="254253"/>
                </a:lnTo>
                <a:lnTo>
                  <a:pt x="991057" y="252348"/>
                </a:lnTo>
                <a:lnTo>
                  <a:pt x="991565" y="249554"/>
                </a:lnTo>
                <a:lnTo>
                  <a:pt x="947496" y="89915"/>
                </a:lnTo>
                <a:lnTo>
                  <a:pt x="947369" y="89407"/>
                </a:lnTo>
                <a:lnTo>
                  <a:pt x="944575" y="87756"/>
                </a:lnTo>
                <a:lnTo>
                  <a:pt x="941400" y="87756"/>
                </a:lnTo>
                <a:lnTo>
                  <a:pt x="938479" y="88264"/>
                </a:lnTo>
                <a:lnTo>
                  <a:pt x="934542" y="89407"/>
                </a:lnTo>
                <a:lnTo>
                  <a:pt x="931748" y="90423"/>
                </a:lnTo>
                <a:lnTo>
                  <a:pt x="928192" y="92582"/>
                </a:lnTo>
                <a:lnTo>
                  <a:pt x="927684" y="95376"/>
                </a:lnTo>
                <a:lnTo>
                  <a:pt x="944956" y="158114"/>
                </a:lnTo>
                <a:lnTo>
                  <a:pt x="938352" y="154177"/>
                </a:lnTo>
                <a:lnTo>
                  <a:pt x="932129" y="151510"/>
                </a:lnTo>
                <a:lnTo>
                  <a:pt x="926033" y="150240"/>
                </a:lnTo>
                <a:lnTo>
                  <a:pt x="920064" y="148844"/>
                </a:lnTo>
                <a:lnTo>
                  <a:pt x="913968" y="149097"/>
                </a:lnTo>
                <a:lnTo>
                  <a:pt x="907618" y="150875"/>
                </a:lnTo>
                <a:lnTo>
                  <a:pt x="899998" y="152907"/>
                </a:lnTo>
                <a:lnTo>
                  <a:pt x="893775" y="156209"/>
                </a:lnTo>
                <a:lnTo>
                  <a:pt x="888695" y="160654"/>
                </a:lnTo>
                <a:lnTo>
                  <a:pt x="883742" y="165100"/>
                </a:lnTo>
                <a:lnTo>
                  <a:pt x="880059" y="170433"/>
                </a:lnTo>
                <a:lnTo>
                  <a:pt x="877519" y="176783"/>
                </a:lnTo>
                <a:lnTo>
                  <a:pt x="875106" y="183133"/>
                </a:lnTo>
                <a:lnTo>
                  <a:pt x="873836" y="190372"/>
                </a:lnTo>
                <a:lnTo>
                  <a:pt x="873967" y="199113"/>
                </a:lnTo>
                <a:lnTo>
                  <a:pt x="875041" y="211250"/>
                </a:lnTo>
                <a:lnTo>
                  <a:pt x="877900" y="224281"/>
                </a:lnTo>
                <a:lnTo>
                  <a:pt x="880059" y="232155"/>
                </a:lnTo>
                <a:lnTo>
                  <a:pt x="882853" y="239267"/>
                </a:lnTo>
                <a:lnTo>
                  <a:pt x="886409" y="245998"/>
                </a:lnTo>
                <a:lnTo>
                  <a:pt x="889965" y="252602"/>
                </a:lnTo>
                <a:lnTo>
                  <a:pt x="894156" y="258063"/>
                </a:lnTo>
                <a:lnTo>
                  <a:pt x="899109" y="262254"/>
                </a:lnTo>
                <a:lnTo>
                  <a:pt x="899236" y="221869"/>
                </a:lnTo>
                <a:lnTo>
                  <a:pt x="897712" y="216407"/>
                </a:lnTo>
                <a:lnTo>
                  <a:pt x="896315" y="211327"/>
                </a:lnTo>
                <a:lnTo>
                  <a:pt x="895426" y="206120"/>
                </a:lnTo>
                <a:lnTo>
                  <a:pt x="895045" y="200913"/>
                </a:lnTo>
                <a:lnTo>
                  <a:pt x="894791" y="195706"/>
                </a:lnTo>
                <a:lnTo>
                  <a:pt x="895045" y="190881"/>
                </a:lnTo>
                <a:lnTo>
                  <a:pt x="896188" y="186308"/>
                </a:lnTo>
                <a:lnTo>
                  <a:pt x="897331" y="181863"/>
                </a:lnTo>
                <a:lnTo>
                  <a:pt x="899363" y="177926"/>
                </a:lnTo>
                <a:lnTo>
                  <a:pt x="902157" y="174497"/>
                </a:lnTo>
                <a:lnTo>
                  <a:pt x="905078" y="171195"/>
                </a:lnTo>
                <a:lnTo>
                  <a:pt x="909015" y="168782"/>
                </a:lnTo>
                <a:lnTo>
                  <a:pt x="913968" y="167385"/>
                </a:lnTo>
                <a:lnTo>
                  <a:pt x="919429" y="165862"/>
                </a:lnTo>
                <a:lnTo>
                  <a:pt x="925144" y="166115"/>
                </a:lnTo>
                <a:lnTo>
                  <a:pt x="931113" y="168275"/>
                </a:lnTo>
                <a:lnTo>
                  <a:pt x="937082" y="170433"/>
                </a:lnTo>
                <a:lnTo>
                  <a:pt x="943559" y="173989"/>
                </a:lnTo>
                <a:lnTo>
                  <a:pt x="950798" y="179196"/>
                </a:lnTo>
                <a:lnTo>
                  <a:pt x="962609" y="222250"/>
                </a:lnTo>
                <a:lnTo>
                  <a:pt x="960577" y="227075"/>
                </a:lnTo>
                <a:lnTo>
                  <a:pt x="958545" y="231139"/>
                </a:lnTo>
                <a:lnTo>
                  <a:pt x="956513" y="234568"/>
                </a:lnTo>
                <a:lnTo>
                  <a:pt x="954481" y="237997"/>
                </a:lnTo>
                <a:lnTo>
                  <a:pt x="952449" y="240918"/>
                </a:lnTo>
                <a:lnTo>
                  <a:pt x="948258" y="245744"/>
                </a:lnTo>
                <a:lnTo>
                  <a:pt x="943813" y="249046"/>
                </a:lnTo>
                <a:lnTo>
                  <a:pt x="939114" y="251459"/>
                </a:lnTo>
                <a:lnTo>
                  <a:pt x="936447" y="252221"/>
                </a:lnTo>
                <a:lnTo>
                  <a:pt x="931240" y="253618"/>
                </a:lnTo>
                <a:lnTo>
                  <a:pt x="926668" y="253618"/>
                </a:lnTo>
                <a:lnTo>
                  <a:pt x="922604" y="252094"/>
                </a:lnTo>
                <a:lnTo>
                  <a:pt x="918413" y="250570"/>
                </a:lnTo>
                <a:lnTo>
                  <a:pt x="914857" y="248157"/>
                </a:lnTo>
                <a:lnTo>
                  <a:pt x="911555" y="244728"/>
                </a:lnTo>
                <a:lnTo>
                  <a:pt x="908380" y="241172"/>
                </a:lnTo>
                <a:lnTo>
                  <a:pt x="905713" y="236981"/>
                </a:lnTo>
                <a:lnTo>
                  <a:pt x="904062" y="266572"/>
                </a:lnTo>
                <a:lnTo>
                  <a:pt x="909777" y="269493"/>
                </a:lnTo>
                <a:close/>
              </a:path>
              <a:path w="1317066" h="517016">
                <a:moveTo>
                  <a:pt x="904062" y="266572"/>
                </a:moveTo>
                <a:lnTo>
                  <a:pt x="905713" y="236981"/>
                </a:lnTo>
                <a:lnTo>
                  <a:pt x="903427" y="232028"/>
                </a:lnTo>
                <a:lnTo>
                  <a:pt x="901141" y="227075"/>
                </a:lnTo>
                <a:lnTo>
                  <a:pt x="899236" y="221869"/>
                </a:lnTo>
                <a:lnTo>
                  <a:pt x="899109" y="262254"/>
                </a:lnTo>
                <a:lnTo>
                  <a:pt x="904062" y="266572"/>
                </a:lnTo>
                <a:close/>
              </a:path>
              <a:path w="1317066" h="517016">
                <a:moveTo>
                  <a:pt x="1048207" y="233806"/>
                </a:moveTo>
                <a:lnTo>
                  <a:pt x="1018489" y="125983"/>
                </a:lnTo>
                <a:lnTo>
                  <a:pt x="1018362" y="125475"/>
                </a:lnTo>
                <a:lnTo>
                  <a:pt x="1015695" y="123825"/>
                </a:lnTo>
                <a:lnTo>
                  <a:pt x="1009599" y="124459"/>
                </a:lnTo>
                <a:lnTo>
                  <a:pt x="1005662" y="125602"/>
                </a:lnTo>
                <a:lnTo>
                  <a:pt x="999312" y="128777"/>
                </a:lnTo>
                <a:lnTo>
                  <a:pt x="998804" y="131444"/>
                </a:lnTo>
                <a:lnTo>
                  <a:pt x="1028522" y="239267"/>
                </a:lnTo>
                <a:lnTo>
                  <a:pt x="1031189" y="241553"/>
                </a:lnTo>
                <a:lnTo>
                  <a:pt x="1034491" y="241426"/>
                </a:lnTo>
                <a:lnTo>
                  <a:pt x="1037412" y="240791"/>
                </a:lnTo>
                <a:lnTo>
                  <a:pt x="1041349" y="239775"/>
                </a:lnTo>
                <a:lnTo>
                  <a:pt x="1044143" y="238759"/>
                </a:lnTo>
                <a:lnTo>
                  <a:pt x="1047572" y="236600"/>
                </a:lnTo>
                <a:lnTo>
                  <a:pt x="1048207" y="233806"/>
                </a:lnTo>
                <a:close/>
              </a:path>
              <a:path w="1317066" h="517016">
                <a:moveTo>
                  <a:pt x="986358" y="96012"/>
                </a:moveTo>
                <a:lnTo>
                  <a:pt x="987628" y="100583"/>
                </a:lnTo>
                <a:lnTo>
                  <a:pt x="989406" y="103377"/>
                </a:lnTo>
                <a:lnTo>
                  <a:pt x="993724" y="105663"/>
                </a:lnTo>
                <a:lnTo>
                  <a:pt x="997026" y="105663"/>
                </a:lnTo>
                <a:lnTo>
                  <a:pt x="1001725" y="104393"/>
                </a:lnTo>
                <a:lnTo>
                  <a:pt x="1006424" y="103123"/>
                </a:lnTo>
                <a:lnTo>
                  <a:pt x="1009472" y="101345"/>
                </a:lnTo>
                <a:lnTo>
                  <a:pt x="1012012" y="97027"/>
                </a:lnTo>
                <a:lnTo>
                  <a:pt x="1012012" y="93598"/>
                </a:lnTo>
                <a:lnTo>
                  <a:pt x="1010742" y="89026"/>
                </a:lnTo>
                <a:lnTo>
                  <a:pt x="1009472" y="84454"/>
                </a:lnTo>
                <a:lnTo>
                  <a:pt x="1007821" y="81533"/>
                </a:lnTo>
                <a:lnTo>
                  <a:pt x="1003503" y="79247"/>
                </a:lnTo>
                <a:lnTo>
                  <a:pt x="1000074" y="79375"/>
                </a:lnTo>
                <a:lnTo>
                  <a:pt x="995375" y="80644"/>
                </a:lnTo>
                <a:lnTo>
                  <a:pt x="990676" y="81914"/>
                </a:lnTo>
                <a:lnTo>
                  <a:pt x="987755" y="83565"/>
                </a:lnTo>
                <a:lnTo>
                  <a:pt x="985088" y="88010"/>
                </a:lnTo>
                <a:lnTo>
                  <a:pt x="985088" y="91312"/>
                </a:lnTo>
                <a:lnTo>
                  <a:pt x="986358" y="96012"/>
                </a:lnTo>
                <a:close/>
              </a:path>
              <a:path w="1317066" h="517016">
                <a:moveTo>
                  <a:pt x="1165174" y="81787"/>
                </a:moveTo>
                <a:lnTo>
                  <a:pt x="1162507" y="83819"/>
                </a:lnTo>
                <a:lnTo>
                  <a:pt x="1159967" y="86359"/>
                </a:lnTo>
                <a:lnTo>
                  <a:pt x="1157427" y="88900"/>
                </a:lnTo>
                <a:lnTo>
                  <a:pt x="1155014" y="91947"/>
                </a:lnTo>
                <a:lnTo>
                  <a:pt x="1152474" y="95503"/>
                </a:lnTo>
                <a:lnTo>
                  <a:pt x="1150061" y="99187"/>
                </a:lnTo>
                <a:lnTo>
                  <a:pt x="1147521" y="103377"/>
                </a:lnTo>
                <a:lnTo>
                  <a:pt x="1144981" y="108331"/>
                </a:lnTo>
                <a:lnTo>
                  <a:pt x="1142822" y="105409"/>
                </a:lnTo>
                <a:lnTo>
                  <a:pt x="1140409" y="102996"/>
                </a:lnTo>
                <a:lnTo>
                  <a:pt x="1137742" y="100964"/>
                </a:lnTo>
                <a:lnTo>
                  <a:pt x="1135202" y="98932"/>
                </a:lnTo>
                <a:lnTo>
                  <a:pt x="1132281" y="97281"/>
                </a:lnTo>
                <a:lnTo>
                  <a:pt x="1128979" y="96138"/>
                </a:lnTo>
                <a:lnTo>
                  <a:pt x="1125804" y="94995"/>
                </a:lnTo>
                <a:lnTo>
                  <a:pt x="1122248" y="94487"/>
                </a:lnTo>
                <a:lnTo>
                  <a:pt x="1118438" y="94360"/>
                </a:lnTo>
                <a:lnTo>
                  <a:pt x="1114501" y="94360"/>
                </a:lnTo>
                <a:lnTo>
                  <a:pt x="1110437" y="94868"/>
                </a:lnTo>
                <a:lnTo>
                  <a:pt x="1105865" y="96138"/>
                </a:lnTo>
                <a:lnTo>
                  <a:pt x="1100150" y="97789"/>
                </a:lnTo>
                <a:lnTo>
                  <a:pt x="1094816" y="100964"/>
                </a:lnTo>
                <a:lnTo>
                  <a:pt x="1089863" y="105663"/>
                </a:lnTo>
                <a:lnTo>
                  <a:pt x="1085037" y="110362"/>
                </a:lnTo>
                <a:lnTo>
                  <a:pt x="1080592" y="116966"/>
                </a:lnTo>
                <a:lnTo>
                  <a:pt x="1076401" y="125475"/>
                </a:lnTo>
                <a:lnTo>
                  <a:pt x="1072464" y="111125"/>
                </a:lnTo>
                <a:lnTo>
                  <a:pt x="1069797" y="108838"/>
                </a:lnTo>
                <a:lnTo>
                  <a:pt x="1067003" y="108838"/>
                </a:lnTo>
                <a:lnTo>
                  <a:pt x="1060653" y="110362"/>
                </a:lnTo>
                <a:lnTo>
                  <a:pt x="1054938" y="113283"/>
                </a:lnTo>
                <a:lnTo>
                  <a:pt x="1054557" y="116077"/>
                </a:lnTo>
                <a:lnTo>
                  <a:pt x="1084275" y="223900"/>
                </a:lnTo>
                <a:lnTo>
                  <a:pt x="1087069" y="226187"/>
                </a:lnTo>
                <a:lnTo>
                  <a:pt x="1090371" y="226059"/>
                </a:lnTo>
                <a:lnTo>
                  <a:pt x="1097102" y="224408"/>
                </a:lnTo>
                <a:lnTo>
                  <a:pt x="1103452" y="221233"/>
                </a:lnTo>
                <a:lnTo>
                  <a:pt x="1104087" y="218439"/>
                </a:lnTo>
                <a:lnTo>
                  <a:pt x="1083259" y="143128"/>
                </a:lnTo>
                <a:lnTo>
                  <a:pt x="1086815" y="134873"/>
                </a:lnTo>
                <a:lnTo>
                  <a:pt x="1090498" y="128269"/>
                </a:lnTo>
                <a:lnTo>
                  <a:pt x="1094181" y="123443"/>
                </a:lnTo>
                <a:lnTo>
                  <a:pt x="1097737" y="118744"/>
                </a:lnTo>
                <a:lnTo>
                  <a:pt x="1101928" y="115696"/>
                </a:lnTo>
                <a:lnTo>
                  <a:pt x="1106500" y="114426"/>
                </a:lnTo>
                <a:lnTo>
                  <a:pt x="1110183" y="113410"/>
                </a:lnTo>
                <a:lnTo>
                  <a:pt x="1113485" y="113283"/>
                </a:lnTo>
                <a:lnTo>
                  <a:pt x="1116533" y="113918"/>
                </a:lnTo>
                <a:lnTo>
                  <a:pt x="1119708" y="114681"/>
                </a:lnTo>
                <a:lnTo>
                  <a:pt x="1122375" y="116077"/>
                </a:lnTo>
                <a:lnTo>
                  <a:pt x="1124915" y="118363"/>
                </a:lnTo>
                <a:lnTo>
                  <a:pt x="1127455" y="120522"/>
                </a:lnTo>
                <a:lnTo>
                  <a:pt x="1129614" y="123443"/>
                </a:lnTo>
                <a:lnTo>
                  <a:pt x="1131519" y="127000"/>
                </a:lnTo>
                <a:lnTo>
                  <a:pt x="1133424" y="130428"/>
                </a:lnTo>
                <a:lnTo>
                  <a:pt x="1135075" y="134492"/>
                </a:lnTo>
                <a:lnTo>
                  <a:pt x="1136345" y="139064"/>
                </a:lnTo>
                <a:lnTo>
                  <a:pt x="1154379" y="204596"/>
                </a:lnTo>
                <a:lnTo>
                  <a:pt x="1154633" y="205231"/>
                </a:lnTo>
                <a:lnTo>
                  <a:pt x="1157173" y="206756"/>
                </a:lnTo>
                <a:lnTo>
                  <a:pt x="1160475" y="206628"/>
                </a:lnTo>
                <a:lnTo>
                  <a:pt x="1163396" y="206120"/>
                </a:lnTo>
                <a:lnTo>
                  <a:pt x="1167206" y="205104"/>
                </a:lnTo>
                <a:lnTo>
                  <a:pt x="1170000" y="203962"/>
                </a:lnTo>
                <a:lnTo>
                  <a:pt x="1173556" y="201929"/>
                </a:lnTo>
                <a:lnTo>
                  <a:pt x="1174191" y="199135"/>
                </a:lnTo>
                <a:lnTo>
                  <a:pt x="1153363" y="123825"/>
                </a:lnTo>
                <a:lnTo>
                  <a:pt x="1157046" y="115442"/>
                </a:lnTo>
                <a:lnTo>
                  <a:pt x="1160602" y="108965"/>
                </a:lnTo>
                <a:lnTo>
                  <a:pt x="1164285" y="104139"/>
                </a:lnTo>
                <a:lnTo>
                  <a:pt x="1167841" y="99313"/>
                </a:lnTo>
                <a:lnTo>
                  <a:pt x="1172032" y="96392"/>
                </a:lnTo>
                <a:lnTo>
                  <a:pt x="1176477" y="95122"/>
                </a:lnTo>
                <a:lnTo>
                  <a:pt x="1180160" y="94106"/>
                </a:lnTo>
                <a:lnTo>
                  <a:pt x="1183589" y="93852"/>
                </a:lnTo>
                <a:lnTo>
                  <a:pt x="1186764" y="94614"/>
                </a:lnTo>
                <a:lnTo>
                  <a:pt x="1189812" y="95250"/>
                </a:lnTo>
                <a:lnTo>
                  <a:pt x="1192606" y="96773"/>
                </a:lnTo>
                <a:lnTo>
                  <a:pt x="1195146" y="98932"/>
                </a:lnTo>
                <a:lnTo>
                  <a:pt x="1197686" y="101218"/>
                </a:lnTo>
                <a:lnTo>
                  <a:pt x="1199845" y="104139"/>
                </a:lnTo>
                <a:lnTo>
                  <a:pt x="1201623" y="107568"/>
                </a:lnTo>
                <a:lnTo>
                  <a:pt x="1203528" y="111125"/>
                </a:lnTo>
                <a:lnTo>
                  <a:pt x="1205052" y="115188"/>
                </a:lnTo>
                <a:lnTo>
                  <a:pt x="1206322" y="119760"/>
                </a:lnTo>
                <a:lnTo>
                  <a:pt x="1224356" y="185292"/>
                </a:lnTo>
                <a:lnTo>
                  <a:pt x="1224483" y="185927"/>
                </a:lnTo>
                <a:lnTo>
                  <a:pt x="1227277" y="187451"/>
                </a:lnTo>
                <a:lnTo>
                  <a:pt x="1230452" y="187325"/>
                </a:lnTo>
                <a:lnTo>
                  <a:pt x="1233500" y="186816"/>
                </a:lnTo>
                <a:lnTo>
                  <a:pt x="1237310" y="185673"/>
                </a:lnTo>
                <a:lnTo>
                  <a:pt x="1240231" y="184657"/>
                </a:lnTo>
                <a:lnTo>
                  <a:pt x="1243660" y="182625"/>
                </a:lnTo>
                <a:lnTo>
                  <a:pt x="1244295" y="179831"/>
                </a:lnTo>
                <a:lnTo>
                  <a:pt x="1225499" y="111632"/>
                </a:lnTo>
                <a:lnTo>
                  <a:pt x="1223721" y="105537"/>
                </a:lnTo>
                <a:lnTo>
                  <a:pt x="1221562" y="99948"/>
                </a:lnTo>
                <a:lnTo>
                  <a:pt x="1218768" y="94868"/>
                </a:lnTo>
                <a:lnTo>
                  <a:pt x="1216101" y="89662"/>
                </a:lnTo>
                <a:lnTo>
                  <a:pt x="1212672" y="85470"/>
                </a:lnTo>
                <a:lnTo>
                  <a:pt x="1208608" y="82295"/>
                </a:lnTo>
                <a:lnTo>
                  <a:pt x="1204544" y="78993"/>
                </a:lnTo>
                <a:lnTo>
                  <a:pt x="1199845" y="76707"/>
                </a:lnTo>
                <a:lnTo>
                  <a:pt x="1194511" y="75691"/>
                </a:lnTo>
                <a:lnTo>
                  <a:pt x="1189177" y="74548"/>
                </a:lnTo>
                <a:lnTo>
                  <a:pt x="1182954" y="74929"/>
                </a:lnTo>
                <a:lnTo>
                  <a:pt x="1175969" y="76834"/>
                </a:lnTo>
                <a:lnTo>
                  <a:pt x="1173175" y="77596"/>
                </a:lnTo>
                <a:lnTo>
                  <a:pt x="1170381" y="78739"/>
                </a:lnTo>
                <a:lnTo>
                  <a:pt x="1167714" y="80263"/>
                </a:lnTo>
                <a:lnTo>
                  <a:pt x="1165174" y="81787"/>
                </a:lnTo>
                <a:close/>
              </a:path>
              <a:path w="1317066" h="517016">
                <a:moveTo>
                  <a:pt x="1289507" y="146557"/>
                </a:moveTo>
                <a:lnTo>
                  <a:pt x="1289380" y="149987"/>
                </a:lnTo>
                <a:lnTo>
                  <a:pt x="1289888" y="154177"/>
                </a:lnTo>
                <a:lnTo>
                  <a:pt x="1290650" y="156844"/>
                </a:lnTo>
                <a:lnTo>
                  <a:pt x="1291412" y="159512"/>
                </a:lnTo>
                <a:lnTo>
                  <a:pt x="1292936" y="163194"/>
                </a:lnTo>
                <a:lnTo>
                  <a:pt x="1296111" y="166877"/>
                </a:lnTo>
                <a:lnTo>
                  <a:pt x="1298905" y="168020"/>
                </a:lnTo>
                <a:lnTo>
                  <a:pt x="1302334" y="168020"/>
                </a:lnTo>
                <a:lnTo>
                  <a:pt x="1307033" y="167004"/>
                </a:lnTo>
                <a:lnTo>
                  <a:pt x="1311478" y="165481"/>
                </a:lnTo>
                <a:lnTo>
                  <a:pt x="1315415" y="162687"/>
                </a:lnTo>
                <a:lnTo>
                  <a:pt x="1316939" y="160019"/>
                </a:lnTo>
                <a:lnTo>
                  <a:pt x="1317066" y="156590"/>
                </a:lnTo>
                <a:lnTo>
                  <a:pt x="1316558" y="152526"/>
                </a:lnTo>
                <a:lnTo>
                  <a:pt x="1315796" y="149859"/>
                </a:lnTo>
                <a:lnTo>
                  <a:pt x="1315034" y="147192"/>
                </a:lnTo>
                <a:lnTo>
                  <a:pt x="1313383" y="143382"/>
                </a:lnTo>
                <a:lnTo>
                  <a:pt x="1311478" y="140462"/>
                </a:lnTo>
                <a:lnTo>
                  <a:pt x="1308938" y="139064"/>
                </a:lnTo>
                <a:lnTo>
                  <a:pt x="1305763" y="138683"/>
                </a:lnTo>
                <a:lnTo>
                  <a:pt x="1301953" y="139064"/>
                </a:lnTo>
                <a:lnTo>
                  <a:pt x="1299413" y="139700"/>
                </a:lnTo>
                <a:lnTo>
                  <a:pt x="1294968" y="141223"/>
                </a:lnTo>
                <a:lnTo>
                  <a:pt x="1290904" y="144017"/>
                </a:lnTo>
                <a:lnTo>
                  <a:pt x="1289507" y="146557"/>
                </a:lnTo>
                <a:close/>
              </a:path>
              <a:path w="1317066" h="517016">
                <a:moveTo>
                  <a:pt x="1251915" y="9906"/>
                </a:moveTo>
                <a:lnTo>
                  <a:pt x="1285443" y="123570"/>
                </a:lnTo>
                <a:lnTo>
                  <a:pt x="1286332" y="125094"/>
                </a:lnTo>
                <a:lnTo>
                  <a:pt x="1288999" y="125983"/>
                </a:lnTo>
                <a:lnTo>
                  <a:pt x="1292301" y="125729"/>
                </a:lnTo>
                <a:lnTo>
                  <a:pt x="1295349" y="124967"/>
                </a:lnTo>
                <a:lnTo>
                  <a:pt x="1299540" y="123570"/>
                </a:lnTo>
                <a:lnTo>
                  <a:pt x="1302715" y="121538"/>
                </a:lnTo>
                <a:lnTo>
                  <a:pt x="1303223" y="118617"/>
                </a:lnTo>
                <a:lnTo>
                  <a:pt x="1273759" y="3809"/>
                </a:lnTo>
                <a:lnTo>
                  <a:pt x="1271346" y="507"/>
                </a:lnTo>
                <a:lnTo>
                  <a:pt x="1268171" y="0"/>
                </a:lnTo>
                <a:lnTo>
                  <a:pt x="1265250" y="253"/>
                </a:lnTo>
                <a:lnTo>
                  <a:pt x="1261313" y="1142"/>
                </a:lnTo>
                <a:lnTo>
                  <a:pt x="1257249" y="2412"/>
                </a:lnTo>
                <a:lnTo>
                  <a:pt x="1253566" y="4190"/>
                </a:lnTo>
                <a:lnTo>
                  <a:pt x="1251534" y="7238"/>
                </a:lnTo>
                <a:lnTo>
                  <a:pt x="1251915" y="9906"/>
                </a:lnTo>
                <a:close/>
              </a:path>
              <a:path w="1317066" h="517016">
                <a:moveTo>
                  <a:pt x="549897" y="297179"/>
                </a:moveTo>
                <a:lnTo>
                  <a:pt x="549503" y="292861"/>
                </a:lnTo>
                <a:lnTo>
                  <a:pt x="549757" y="288416"/>
                </a:lnTo>
                <a:lnTo>
                  <a:pt x="550011" y="283971"/>
                </a:lnTo>
                <a:lnTo>
                  <a:pt x="550964" y="279907"/>
                </a:lnTo>
                <a:lnTo>
                  <a:pt x="552653" y="276224"/>
                </a:lnTo>
                <a:lnTo>
                  <a:pt x="554304" y="272541"/>
                </a:lnTo>
                <a:lnTo>
                  <a:pt x="554050" y="249808"/>
                </a:lnTo>
                <a:lnTo>
                  <a:pt x="548462" y="254380"/>
                </a:lnTo>
                <a:lnTo>
                  <a:pt x="542836" y="258825"/>
                </a:lnTo>
                <a:lnTo>
                  <a:pt x="538480" y="264286"/>
                </a:lnTo>
                <a:lnTo>
                  <a:pt x="535381" y="270763"/>
                </a:lnTo>
                <a:lnTo>
                  <a:pt x="532295" y="277113"/>
                </a:lnTo>
                <a:lnTo>
                  <a:pt x="530567" y="284352"/>
                </a:lnTo>
                <a:lnTo>
                  <a:pt x="530212" y="292353"/>
                </a:lnTo>
                <a:lnTo>
                  <a:pt x="530178" y="293230"/>
                </a:lnTo>
                <a:lnTo>
                  <a:pt x="530822" y="305409"/>
                </a:lnTo>
                <a:lnTo>
                  <a:pt x="533501" y="318388"/>
                </a:lnTo>
                <a:lnTo>
                  <a:pt x="538437" y="332446"/>
                </a:lnTo>
                <a:lnTo>
                  <a:pt x="544055" y="343026"/>
                </a:lnTo>
                <a:lnTo>
                  <a:pt x="548386" y="349757"/>
                </a:lnTo>
                <a:lnTo>
                  <a:pt x="553542" y="354837"/>
                </a:lnTo>
                <a:lnTo>
                  <a:pt x="550951" y="301624"/>
                </a:lnTo>
                <a:lnTo>
                  <a:pt x="549897" y="297179"/>
                </a:lnTo>
                <a:close/>
              </a:path>
              <a:path w="1317066" h="517016">
                <a:moveTo>
                  <a:pt x="298678" y="366521"/>
                </a:moveTo>
                <a:lnTo>
                  <a:pt x="298272" y="362076"/>
                </a:lnTo>
                <a:lnTo>
                  <a:pt x="298526" y="357758"/>
                </a:lnTo>
                <a:lnTo>
                  <a:pt x="298780" y="353313"/>
                </a:lnTo>
                <a:lnTo>
                  <a:pt x="299732" y="349249"/>
                </a:lnTo>
                <a:lnTo>
                  <a:pt x="301396" y="345566"/>
                </a:lnTo>
                <a:lnTo>
                  <a:pt x="303047" y="341756"/>
                </a:lnTo>
                <a:lnTo>
                  <a:pt x="302869" y="319150"/>
                </a:lnTo>
                <a:lnTo>
                  <a:pt x="297243" y="323595"/>
                </a:lnTo>
                <a:lnTo>
                  <a:pt x="291617" y="328167"/>
                </a:lnTo>
                <a:lnTo>
                  <a:pt x="287248" y="333628"/>
                </a:lnTo>
                <a:lnTo>
                  <a:pt x="284162" y="339978"/>
                </a:lnTo>
                <a:lnTo>
                  <a:pt x="281063" y="346455"/>
                </a:lnTo>
                <a:lnTo>
                  <a:pt x="279349" y="353567"/>
                </a:lnTo>
                <a:lnTo>
                  <a:pt x="278980" y="361695"/>
                </a:lnTo>
                <a:lnTo>
                  <a:pt x="278951" y="362445"/>
                </a:lnTo>
                <a:lnTo>
                  <a:pt x="279593" y="374577"/>
                </a:lnTo>
                <a:lnTo>
                  <a:pt x="282282" y="387603"/>
                </a:lnTo>
                <a:lnTo>
                  <a:pt x="287232" y="401822"/>
                </a:lnTo>
                <a:lnTo>
                  <a:pt x="292823" y="412368"/>
                </a:lnTo>
                <a:lnTo>
                  <a:pt x="297167" y="418972"/>
                </a:lnTo>
                <a:lnTo>
                  <a:pt x="302285" y="424179"/>
                </a:lnTo>
                <a:lnTo>
                  <a:pt x="299732" y="370966"/>
                </a:lnTo>
                <a:lnTo>
                  <a:pt x="298678" y="366521"/>
                </a:lnTo>
                <a:close/>
              </a:path>
              <a:path w="1317066" h="517016">
                <a:moveTo>
                  <a:pt x="120916" y="415543"/>
                </a:moveTo>
                <a:lnTo>
                  <a:pt x="120510" y="411098"/>
                </a:lnTo>
                <a:lnTo>
                  <a:pt x="120764" y="406780"/>
                </a:lnTo>
                <a:lnTo>
                  <a:pt x="121018" y="402335"/>
                </a:lnTo>
                <a:lnTo>
                  <a:pt x="121970" y="398271"/>
                </a:lnTo>
                <a:lnTo>
                  <a:pt x="123621" y="394588"/>
                </a:lnTo>
                <a:lnTo>
                  <a:pt x="125285" y="390778"/>
                </a:lnTo>
                <a:lnTo>
                  <a:pt x="125107" y="368172"/>
                </a:lnTo>
                <a:lnTo>
                  <a:pt x="119481" y="372617"/>
                </a:lnTo>
                <a:lnTo>
                  <a:pt x="113842" y="377189"/>
                </a:lnTo>
                <a:lnTo>
                  <a:pt x="109486" y="382650"/>
                </a:lnTo>
                <a:lnTo>
                  <a:pt x="106400" y="389000"/>
                </a:lnTo>
                <a:lnTo>
                  <a:pt x="103301" y="395477"/>
                </a:lnTo>
                <a:lnTo>
                  <a:pt x="101574" y="402716"/>
                </a:lnTo>
                <a:lnTo>
                  <a:pt x="101219" y="410717"/>
                </a:lnTo>
                <a:lnTo>
                  <a:pt x="101189" y="411467"/>
                </a:lnTo>
                <a:lnTo>
                  <a:pt x="101827" y="423599"/>
                </a:lnTo>
                <a:lnTo>
                  <a:pt x="104520" y="436625"/>
                </a:lnTo>
                <a:lnTo>
                  <a:pt x="109466" y="450844"/>
                </a:lnTo>
                <a:lnTo>
                  <a:pt x="115061" y="461390"/>
                </a:lnTo>
                <a:lnTo>
                  <a:pt x="119405" y="468121"/>
                </a:lnTo>
                <a:lnTo>
                  <a:pt x="124523" y="473201"/>
                </a:lnTo>
                <a:lnTo>
                  <a:pt x="121958" y="419988"/>
                </a:lnTo>
                <a:lnTo>
                  <a:pt x="120916" y="415543"/>
                </a:lnTo>
                <a:close/>
              </a:path>
              <a:path w="1317066" h="517016">
                <a:moveTo>
                  <a:pt x="266" y="409574"/>
                </a:moveTo>
                <a:lnTo>
                  <a:pt x="927" y="412241"/>
                </a:lnTo>
                <a:lnTo>
                  <a:pt x="1739" y="415162"/>
                </a:lnTo>
                <a:lnTo>
                  <a:pt x="3835" y="418337"/>
                </a:lnTo>
                <a:lnTo>
                  <a:pt x="7429" y="419480"/>
                </a:lnTo>
                <a:lnTo>
                  <a:pt x="53555" y="406780"/>
                </a:lnTo>
                <a:lnTo>
                  <a:pt x="26415" y="493902"/>
                </a:lnTo>
                <a:lnTo>
                  <a:pt x="25971" y="495426"/>
                </a:lnTo>
                <a:lnTo>
                  <a:pt x="25323" y="497966"/>
                </a:lnTo>
                <a:lnTo>
                  <a:pt x="24777" y="501141"/>
                </a:lnTo>
                <a:lnTo>
                  <a:pt x="24790" y="503935"/>
                </a:lnTo>
                <a:lnTo>
                  <a:pt x="25374" y="506983"/>
                </a:lnTo>
                <a:lnTo>
                  <a:pt x="26504" y="511047"/>
                </a:lnTo>
                <a:lnTo>
                  <a:pt x="27228" y="513714"/>
                </a:lnTo>
                <a:lnTo>
                  <a:pt x="28282" y="515365"/>
                </a:lnTo>
                <a:lnTo>
                  <a:pt x="31051" y="517016"/>
                </a:lnTo>
                <a:lnTo>
                  <a:pt x="34264" y="516762"/>
                </a:lnTo>
                <a:lnTo>
                  <a:pt x="100634" y="498474"/>
                </a:lnTo>
                <a:lnTo>
                  <a:pt x="102311" y="497585"/>
                </a:lnTo>
                <a:lnTo>
                  <a:pt x="103365" y="495045"/>
                </a:lnTo>
                <a:lnTo>
                  <a:pt x="103289" y="491743"/>
                </a:lnTo>
                <a:lnTo>
                  <a:pt x="102628" y="488949"/>
                </a:lnTo>
                <a:lnTo>
                  <a:pt x="101193" y="485139"/>
                </a:lnTo>
                <a:lnTo>
                  <a:pt x="99060" y="482218"/>
                </a:lnTo>
                <a:lnTo>
                  <a:pt x="96037" y="481837"/>
                </a:lnTo>
                <a:lnTo>
                  <a:pt x="45478" y="495807"/>
                </a:lnTo>
                <a:lnTo>
                  <a:pt x="72377" y="408685"/>
                </a:lnTo>
                <a:lnTo>
                  <a:pt x="72834" y="407161"/>
                </a:lnTo>
                <a:lnTo>
                  <a:pt x="73456" y="404621"/>
                </a:lnTo>
                <a:lnTo>
                  <a:pt x="73964" y="401319"/>
                </a:lnTo>
                <a:lnTo>
                  <a:pt x="73914" y="398271"/>
                </a:lnTo>
                <a:lnTo>
                  <a:pt x="73291" y="395096"/>
                </a:lnTo>
                <a:lnTo>
                  <a:pt x="72237" y="391286"/>
                </a:lnTo>
                <a:lnTo>
                  <a:pt x="70891" y="388111"/>
                </a:lnTo>
                <a:lnTo>
                  <a:pt x="67830" y="385571"/>
                </a:lnTo>
                <a:lnTo>
                  <a:pt x="64655" y="385825"/>
                </a:lnTo>
                <a:lnTo>
                  <a:pt x="2844" y="402843"/>
                </a:lnTo>
                <a:lnTo>
                  <a:pt x="1092" y="403732"/>
                </a:lnTo>
                <a:lnTo>
                  <a:pt x="0" y="406399"/>
                </a:lnTo>
                <a:lnTo>
                  <a:pt x="266" y="409574"/>
                </a:lnTo>
                <a:close/>
              </a:path>
              <a:path w="1317066" h="517016">
                <a:moveTo>
                  <a:pt x="201777" y="411479"/>
                </a:moveTo>
                <a:lnTo>
                  <a:pt x="203149" y="407288"/>
                </a:lnTo>
                <a:lnTo>
                  <a:pt x="202285" y="404113"/>
                </a:lnTo>
                <a:lnTo>
                  <a:pt x="201295" y="400557"/>
                </a:lnTo>
                <a:lnTo>
                  <a:pt x="199351" y="393572"/>
                </a:lnTo>
                <a:lnTo>
                  <a:pt x="196634" y="387222"/>
                </a:lnTo>
                <a:lnTo>
                  <a:pt x="193128" y="381507"/>
                </a:lnTo>
                <a:lnTo>
                  <a:pt x="189623" y="375792"/>
                </a:lnTo>
                <a:lnTo>
                  <a:pt x="185331" y="371220"/>
                </a:lnTo>
                <a:lnTo>
                  <a:pt x="180225" y="367664"/>
                </a:lnTo>
                <a:lnTo>
                  <a:pt x="175120" y="364108"/>
                </a:lnTo>
                <a:lnTo>
                  <a:pt x="169227" y="361822"/>
                </a:lnTo>
                <a:lnTo>
                  <a:pt x="162521" y="360679"/>
                </a:lnTo>
                <a:lnTo>
                  <a:pt x="155829" y="359663"/>
                </a:lnTo>
                <a:lnTo>
                  <a:pt x="148247" y="360298"/>
                </a:lnTo>
                <a:lnTo>
                  <a:pt x="139776" y="362584"/>
                </a:lnTo>
                <a:lnTo>
                  <a:pt x="131876" y="364743"/>
                </a:lnTo>
                <a:lnTo>
                  <a:pt x="125107" y="368172"/>
                </a:lnTo>
                <a:lnTo>
                  <a:pt x="125285" y="390778"/>
                </a:lnTo>
                <a:lnTo>
                  <a:pt x="127698" y="387476"/>
                </a:lnTo>
                <a:lnTo>
                  <a:pt x="130898" y="384682"/>
                </a:lnTo>
                <a:lnTo>
                  <a:pt x="134086" y="381761"/>
                </a:lnTo>
                <a:lnTo>
                  <a:pt x="138125" y="379729"/>
                </a:lnTo>
                <a:lnTo>
                  <a:pt x="143027" y="378332"/>
                </a:lnTo>
                <a:lnTo>
                  <a:pt x="156245" y="377082"/>
                </a:lnTo>
                <a:lnTo>
                  <a:pt x="167106" y="381253"/>
                </a:lnTo>
                <a:lnTo>
                  <a:pt x="167775" y="381740"/>
                </a:lnTo>
                <a:lnTo>
                  <a:pt x="175628" y="390695"/>
                </a:lnTo>
                <a:lnTo>
                  <a:pt x="180784" y="403732"/>
                </a:lnTo>
                <a:lnTo>
                  <a:pt x="121958" y="419988"/>
                </a:lnTo>
                <a:lnTo>
                  <a:pt x="124523" y="473201"/>
                </a:lnTo>
                <a:lnTo>
                  <a:pt x="130416" y="476884"/>
                </a:lnTo>
                <a:lnTo>
                  <a:pt x="136321" y="480440"/>
                </a:lnTo>
                <a:lnTo>
                  <a:pt x="142938" y="482599"/>
                </a:lnTo>
                <a:lnTo>
                  <a:pt x="150291" y="483234"/>
                </a:lnTo>
                <a:lnTo>
                  <a:pt x="157645" y="483869"/>
                </a:lnTo>
                <a:lnTo>
                  <a:pt x="165747" y="482980"/>
                </a:lnTo>
                <a:lnTo>
                  <a:pt x="174612" y="480567"/>
                </a:lnTo>
                <a:lnTo>
                  <a:pt x="179730" y="479043"/>
                </a:lnTo>
                <a:lnTo>
                  <a:pt x="184429" y="477392"/>
                </a:lnTo>
                <a:lnTo>
                  <a:pt x="188734" y="475360"/>
                </a:lnTo>
                <a:lnTo>
                  <a:pt x="193039" y="473328"/>
                </a:lnTo>
                <a:lnTo>
                  <a:pt x="196773" y="471423"/>
                </a:lnTo>
                <a:lnTo>
                  <a:pt x="199948" y="469518"/>
                </a:lnTo>
                <a:lnTo>
                  <a:pt x="203123" y="467613"/>
                </a:lnTo>
                <a:lnTo>
                  <a:pt x="207517" y="464311"/>
                </a:lnTo>
                <a:lnTo>
                  <a:pt x="210820" y="461009"/>
                </a:lnTo>
                <a:lnTo>
                  <a:pt x="211721" y="458215"/>
                </a:lnTo>
                <a:lnTo>
                  <a:pt x="211416" y="455421"/>
                </a:lnTo>
                <a:lnTo>
                  <a:pt x="210781" y="452754"/>
                </a:lnTo>
                <a:lnTo>
                  <a:pt x="209600" y="449198"/>
                </a:lnTo>
                <a:lnTo>
                  <a:pt x="207048" y="446023"/>
                </a:lnTo>
                <a:lnTo>
                  <a:pt x="204457" y="446277"/>
                </a:lnTo>
                <a:lnTo>
                  <a:pt x="201498" y="448436"/>
                </a:lnTo>
                <a:lnTo>
                  <a:pt x="197688" y="451357"/>
                </a:lnTo>
                <a:lnTo>
                  <a:pt x="195046" y="453262"/>
                </a:lnTo>
                <a:lnTo>
                  <a:pt x="192404" y="455040"/>
                </a:lnTo>
                <a:lnTo>
                  <a:pt x="189191" y="456945"/>
                </a:lnTo>
                <a:lnTo>
                  <a:pt x="185407" y="458850"/>
                </a:lnTo>
                <a:lnTo>
                  <a:pt x="181635" y="460882"/>
                </a:lnTo>
                <a:lnTo>
                  <a:pt x="177177" y="462533"/>
                </a:lnTo>
                <a:lnTo>
                  <a:pt x="172034" y="463930"/>
                </a:lnTo>
                <a:lnTo>
                  <a:pt x="165531" y="465708"/>
                </a:lnTo>
                <a:lnTo>
                  <a:pt x="159791" y="466343"/>
                </a:lnTo>
                <a:lnTo>
                  <a:pt x="154787" y="465708"/>
                </a:lnTo>
                <a:lnTo>
                  <a:pt x="149783" y="465200"/>
                </a:lnTo>
                <a:lnTo>
                  <a:pt x="145402" y="463549"/>
                </a:lnTo>
                <a:lnTo>
                  <a:pt x="141643" y="460882"/>
                </a:lnTo>
                <a:lnTo>
                  <a:pt x="137896" y="458215"/>
                </a:lnTo>
                <a:lnTo>
                  <a:pt x="134747" y="454659"/>
                </a:lnTo>
                <a:lnTo>
                  <a:pt x="132232" y="450214"/>
                </a:lnTo>
                <a:lnTo>
                  <a:pt x="129705" y="445769"/>
                </a:lnTo>
                <a:lnTo>
                  <a:pt x="127609" y="440435"/>
                </a:lnTo>
                <a:lnTo>
                  <a:pt x="125958" y="434466"/>
                </a:lnTo>
                <a:lnTo>
                  <a:pt x="196964" y="414908"/>
                </a:lnTo>
                <a:lnTo>
                  <a:pt x="198970" y="414400"/>
                </a:lnTo>
                <a:lnTo>
                  <a:pt x="201777" y="411479"/>
                </a:lnTo>
                <a:close/>
              </a:path>
              <a:path w="1317066" h="517016">
                <a:moveTo>
                  <a:pt x="268147" y="449071"/>
                </a:moveTo>
                <a:lnTo>
                  <a:pt x="224002" y="289051"/>
                </a:lnTo>
                <a:lnTo>
                  <a:pt x="223824" y="288289"/>
                </a:lnTo>
                <a:lnTo>
                  <a:pt x="221170" y="286638"/>
                </a:lnTo>
                <a:lnTo>
                  <a:pt x="214998" y="287400"/>
                </a:lnTo>
                <a:lnTo>
                  <a:pt x="208267" y="289432"/>
                </a:lnTo>
                <a:lnTo>
                  <a:pt x="204228" y="294385"/>
                </a:lnTo>
                <a:lnTo>
                  <a:pt x="248373" y="454532"/>
                </a:lnTo>
                <a:lnTo>
                  <a:pt x="248551" y="455167"/>
                </a:lnTo>
                <a:lnTo>
                  <a:pt x="251117" y="456691"/>
                </a:lnTo>
                <a:lnTo>
                  <a:pt x="254368" y="456564"/>
                </a:lnTo>
                <a:lnTo>
                  <a:pt x="257314" y="456056"/>
                </a:lnTo>
                <a:lnTo>
                  <a:pt x="261226" y="454913"/>
                </a:lnTo>
                <a:lnTo>
                  <a:pt x="264071" y="453897"/>
                </a:lnTo>
                <a:lnTo>
                  <a:pt x="267500" y="451865"/>
                </a:lnTo>
                <a:lnTo>
                  <a:pt x="268147" y="449071"/>
                </a:lnTo>
                <a:close/>
              </a:path>
              <a:path w="1317066" h="517016">
                <a:moveTo>
                  <a:pt x="379539" y="362457"/>
                </a:moveTo>
                <a:lnTo>
                  <a:pt x="380911" y="358266"/>
                </a:lnTo>
                <a:lnTo>
                  <a:pt x="380047" y="355091"/>
                </a:lnTo>
                <a:lnTo>
                  <a:pt x="379056" y="351535"/>
                </a:lnTo>
                <a:lnTo>
                  <a:pt x="377126" y="344550"/>
                </a:lnTo>
                <a:lnTo>
                  <a:pt x="374395" y="338200"/>
                </a:lnTo>
                <a:lnTo>
                  <a:pt x="370903" y="332485"/>
                </a:lnTo>
                <a:lnTo>
                  <a:pt x="367398" y="326770"/>
                </a:lnTo>
                <a:lnTo>
                  <a:pt x="363092" y="322198"/>
                </a:lnTo>
                <a:lnTo>
                  <a:pt x="357987" y="318642"/>
                </a:lnTo>
                <a:lnTo>
                  <a:pt x="352894" y="315086"/>
                </a:lnTo>
                <a:lnTo>
                  <a:pt x="346989" y="312800"/>
                </a:lnTo>
                <a:lnTo>
                  <a:pt x="340296" y="311657"/>
                </a:lnTo>
                <a:lnTo>
                  <a:pt x="333590" y="310641"/>
                </a:lnTo>
                <a:lnTo>
                  <a:pt x="326008" y="311276"/>
                </a:lnTo>
                <a:lnTo>
                  <a:pt x="317550" y="313562"/>
                </a:lnTo>
                <a:lnTo>
                  <a:pt x="309638" y="315721"/>
                </a:lnTo>
                <a:lnTo>
                  <a:pt x="302869" y="319150"/>
                </a:lnTo>
                <a:lnTo>
                  <a:pt x="303047" y="341756"/>
                </a:lnTo>
                <a:lnTo>
                  <a:pt x="305473" y="338454"/>
                </a:lnTo>
                <a:lnTo>
                  <a:pt x="308660" y="335660"/>
                </a:lnTo>
                <a:lnTo>
                  <a:pt x="311848" y="332739"/>
                </a:lnTo>
                <a:lnTo>
                  <a:pt x="315887" y="330707"/>
                </a:lnTo>
                <a:lnTo>
                  <a:pt x="320789" y="329310"/>
                </a:lnTo>
                <a:lnTo>
                  <a:pt x="334014" y="328060"/>
                </a:lnTo>
                <a:lnTo>
                  <a:pt x="344881" y="332231"/>
                </a:lnTo>
                <a:lnTo>
                  <a:pt x="345545" y="332715"/>
                </a:lnTo>
                <a:lnTo>
                  <a:pt x="353395" y="341670"/>
                </a:lnTo>
                <a:lnTo>
                  <a:pt x="358546" y="354710"/>
                </a:lnTo>
                <a:lnTo>
                  <a:pt x="299732" y="370966"/>
                </a:lnTo>
                <a:lnTo>
                  <a:pt x="302285" y="424179"/>
                </a:lnTo>
                <a:lnTo>
                  <a:pt x="308190" y="427862"/>
                </a:lnTo>
                <a:lnTo>
                  <a:pt x="314083" y="431418"/>
                </a:lnTo>
                <a:lnTo>
                  <a:pt x="320700" y="433577"/>
                </a:lnTo>
                <a:lnTo>
                  <a:pt x="328053" y="434212"/>
                </a:lnTo>
                <a:lnTo>
                  <a:pt x="335407" y="434847"/>
                </a:lnTo>
                <a:lnTo>
                  <a:pt x="343522" y="433958"/>
                </a:lnTo>
                <a:lnTo>
                  <a:pt x="352386" y="431418"/>
                </a:lnTo>
                <a:lnTo>
                  <a:pt x="357492" y="430021"/>
                </a:lnTo>
                <a:lnTo>
                  <a:pt x="362204" y="428370"/>
                </a:lnTo>
                <a:lnTo>
                  <a:pt x="366509" y="426338"/>
                </a:lnTo>
                <a:lnTo>
                  <a:pt x="370801" y="424306"/>
                </a:lnTo>
                <a:lnTo>
                  <a:pt x="374548" y="422401"/>
                </a:lnTo>
                <a:lnTo>
                  <a:pt x="377710" y="420496"/>
                </a:lnTo>
                <a:lnTo>
                  <a:pt x="380885" y="418591"/>
                </a:lnTo>
                <a:lnTo>
                  <a:pt x="385292" y="415289"/>
                </a:lnTo>
                <a:lnTo>
                  <a:pt x="388581" y="411987"/>
                </a:lnTo>
                <a:lnTo>
                  <a:pt x="389483" y="409193"/>
                </a:lnTo>
                <a:lnTo>
                  <a:pt x="389178" y="406399"/>
                </a:lnTo>
                <a:lnTo>
                  <a:pt x="388556" y="403732"/>
                </a:lnTo>
                <a:lnTo>
                  <a:pt x="387362" y="400049"/>
                </a:lnTo>
                <a:lnTo>
                  <a:pt x="384810" y="397001"/>
                </a:lnTo>
                <a:lnTo>
                  <a:pt x="382219" y="397255"/>
                </a:lnTo>
                <a:lnTo>
                  <a:pt x="379260" y="399414"/>
                </a:lnTo>
                <a:lnTo>
                  <a:pt x="375462" y="402335"/>
                </a:lnTo>
                <a:lnTo>
                  <a:pt x="372808" y="404240"/>
                </a:lnTo>
                <a:lnTo>
                  <a:pt x="370166" y="406018"/>
                </a:lnTo>
                <a:lnTo>
                  <a:pt x="366953" y="407923"/>
                </a:lnTo>
                <a:lnTo>
                  <a:pt x="363181" y="409828"/>
                </a:lnTo>
                <a:lnTo>
                  <a:pt x="359397" y="411860"/>
                </a:lnTo>
                <a:lnTo>
                  <a:pt x="354939" y="413511"/>
                </a:lnTo>
                <a:lnTo>
                  <a:pt x="349796" y="414908"/>
                </a:lnTo>
                <a:lnTo>
                  <a:pt x="343306" y="416686"/>
                </a:lnTo>
                <a:lnTo>
                  <a:pt x="337553" y="417321"/>
                </a:lnTo>
                <a:lnTo>
                  <a:pt x="332549" y="416686"/>
                </a:lnTo>
                <a:lnTo>
                  <a:pt x="327545" y="416051"/>
                </a:lnTo>
                <a:lnTo>
                  <a:pt x="323164" y="414527"/>
                </a:lnTo>
                <a:lnTo>
                  <a:pt x="319417" y="411860"/>
                </a:lnTo>
                <a:lnTo>
                  <a:pt x="315658" y="409193"/>
                </a:lnTo>
                <a:lnTo>
                  <a:pt x="312521" y="405637"/>
                </a:lnTo>
                <a:lnTo>
                  <a:pt x="309994" y="401192"/>
                </a:lnTo>
                <a:lnTo>
                  <a:pt x="307467" y="396747"/>
                </a:lnTo>
                <a:lnTo>
                  <a:pt x="305371" y="391413"/>
                </a:lnTo>
                <a:lnTo>
                  <a:pt x="303720" y="385444"/>
                </a:lnTo>
                <a:lnTo>
                  <a:pt x="374726" y="365886"/>
                </a:lnTo>
                <a:lnTo>
                  <a:pt x="376732" y="365378"/>
                </a:lnTo>
                <a:lnTo>
                  <a:pt x="379539" y="362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07147" y="4544367"/>
            <a:ext cx="2936852" cy="1942304"/>
          </a:xfrm>
          <a:custGeom>
            <a:avLst/>
            <a:gdLst/>
            <a:ahLst/>
            <a:cxnLst/>
            <a:rect l="l" t="t" r="r" b="b"/>
            <a:pathLst>
              <a:path w="2936852" h="1942304">
                <a:moveTo>
                  <a:pt x="230863" y="1078062"/>
                </a:moveTo>
                <a:lnTo>
                  <a:pt x="241895" y="1117594"/>
                </a:lnTo>
                <a:lnTo>
                  <a:pt x="255265" y="1153143"/>
                </a:lnTo>
                <a:lnTo>
                  <a:pt x="271577" y="1187696"/>
                </a:lnTo>
                <a:lnTo>
                  <a:pt x="290672" y="1221142"/>
                </a:lnTo>
                <a:lnTo>
                  <a:pt x="312393" y="1253368"/>
                </a:lnTo>
                <a:lnTo>
                  <a:pt x="336582" y="1284264"/>
                </a:lnTo>
                <a:lnTo>
                  <a:pt x="363081" y="1313717"/>
                </a:lnTo>
                <a:lnTo>
                  <a:pt x="391732" y="1341616"/>
                </a:lnTo>
                <a:lnTo>
                  <a:pt x="422378" y="1367850"/>
                </a:lnTo>
                <a:lnTo>
                  <a:pt x="454859" y="1392307"/>
                </a:lnTo>
                <a:lnTo>
                  <a:pt x="489019" y="1414876"/>
                </a:lnTo>
                <a:lnTo>
                  <a:pt x="524699" y="1435445"/>
                </a:lnTo>
                <a:lnTo>
                  <a:pt x="561742" y="1453902"/>
                </a:lnTo>
                <a:lnTo>
                  <a:pt x="599989" y="1470136"/>
                </a:lnTo>
                <a:lnTo>
                  <a:pt x="639283" y="1484036"/>
                </a:lnTo>
                <a:lnTo>
                  <a:pt x="679466" y="1495489"/>
                </a:lnTo>
                <a:lnTo>
                  <a:pt x="720379" y="1504385"/>
                </a:lnTo>
                <a:lnTo>
                  <a:pt x="761865" y="1510612"/>
                </a:lnTo>
                <a:lnTo>
                  <a:pt x="803766" y="1514058"/>
                </a:lnTo>
                <a:lnTo>
                  <a:pt x="845924" y="1514611"/>
                </a:lnTo>
                <a:lnTo>
                  <a:pt x="850106" y="1528036"/>
                </a:lnTo>
                <a:lnTo>
                  <a:pt x="859993" y="1554615"/>
                </a:lnTo>
                <a:lnTo>
                  <a:pt x="871860" y="1580761"/>
                </a:lnTo>
                <a:lnTo>
                  <a:pt x="885642" y="1606386"/>
                </a:lnTo>
                <a:lnTo>
                  <a:pt x="901279" y="1631405"/>
                </a:lnTo>
                <a:lnTo>
                  <a:pt x="918707" y="1655730"/>
                </a:lnTo>
                <a:lnTo>
                  <a:pt x="937864" y="1679275"/>
                </a:lnTo>
                <a:lnTo>
                  <a:pt x="958688" y="1701953"/>
                </a:lnTo>
                <a:lnTo>
                  <a:pt x="981116" y="1723677"/>
                </a:lnTo>
                <a:lnTo>
                  <a:pt x="1005085" y="1744361"/>
                </a:lnTo>
                <a:lnTo>
                  <a:pt x="1048621" y="1776502"/>
                </a:lnTo>
                <a:lnTo>
                  <a:pt x="1080682" y="1796473"/>
                </a:lnTo>
                <a:lnTo>
                  <a:pt x="1113649" y="1814195"/>
                </a:lnTo>
                <a:lnTo>
                  <a:pt x="1147356" y="1829665"/>
                </a:lnTo>
                <a:lnTo>
                  <a:pt x="1181641" y="1842878"/>
                </a:lnTo>
                <a:lnTo>
                  <a:pt x="1216339" y="1853832"/>
                </a:lnTo>
                <a:lnTo>
                  <a:pt x="1251286" y="1862523"/>
                </a:lnTo>
                <a:lnTo>
                  <a:pt x="1286319" y="1868947"/>
                </a:lnTo>
                <a:lnTo>
                  <a:pt x="1321274" y="1873100"/>
                </a:lnTo>
                <a:lnTo>
                  <a:pt x="1355988" y="1874980"/>
                </a:lnTo>
                <a:lnTo>
                  <a:pt x="1390295" y="1874583"/>
                </a:lnTo>
                <a:lnTo>
                  <a:pt x="1424033" y="1871905"/>
                </a:lnTo>
                <a:lnTo>
                  <a:pt x="1457037" y="1866943"/>
                </a:lnTo>
                <a:lnTo>
                  <a:pt x="1489145" y="1859693"/>
                </a:lnTo>
                <a:lnTo>
                  <a:pt x="1520191" y="1850151"/>
                </a:lnTo>
                <a:lnTo>
                  <a:pt x="1550012" y="1838315"/>
                </a:lnTo>
                <a:lnTo>
                  <a:pt x="1578444" y="1824180"/>
                </a:lnTo>
                <a:lnTo>
                  <a:pt x="1605324" y="1807744"/>
                </a:lnTo>
                <a:lnTo>
                  <a:pt x="1630488" y="1789002"/>
                </a:lnTo>
                <a:lnTo>
                  <a:pt x="1653771" y="1767951"/>
                </a:lnTo>
                <a:lnTo>
                  <a:pt x="1661616" y="1777105"/>
                </a:lnTo>
                <a:lnTo>
                  <a:pt x="1678678" y="1795408"/>
                </a:lnTo>
                <a:lnTo>
                  <a:pt x="1696862" y="1812879"/>
                </a:lnTo>
                <a:lnTo>
                  <a:pt x="1716105" y="1829470"/>
                </a:lnTo>
                <a:lnTo>
                  <a:pt x="1736344" y="1845132"/>
                </a:lnTo>
                <a:lnTo>
                  <a:pt x="1757515" y="1859817"/>
                </a:lnTo>
                <a:lnTo>
                  <a:pt x="1779554" y="1873475"/>
                </a:lnTo>
                <a:lnTo>
                  <a:pt x="1802398" y="1886058"/>
                </a:lnTo>
                <a:lnTo>
                  <a:pt x="1825983" y="1897516"/>
                </a:lnTo>
                <a:lnTo>
                  <a:pt x="1856502" y="1910241"/>
                </a:lnTo>
                <a:lnTo>
                  <a:pt x="1887202" y="1920805"/>
                </a:lnTo>
                <a:lnTo>
                  <a:pt x="1917957" y="1929239"/>
                </a:lnTo>
                <a:lnTo>
                  <a:pt x="1948638" y="1935576"/>
                </a:lnTo>
                <a:lnTo>
                  <a:pt x="1979115" y="1939845"/>
                </a:lnTo>
                <a:lnTo>
                  <a:pt x="2009262" y="1942077"/>
                </a:lnTo>
                <a:lnTo>
                  <a:pt x="2038949" y="1942304"/>
                </a:lnTo>
                <a:lnTo>
                  <a:pt x="2068049" y="1940557"/>
                </a:lnTo>
                <a:lnTo>
                  <a:pt x="2096433" y="1936867"/>
                </a:lnTo>
                <a:lnTo>
                  <a:pt x="2123973" y="1931265"/>
                </a:lnTo>
                <a:lnTo>
                  <a:pt x="2150540" y="1923782"/>
                </a:lnTo>
                <a:lnTo>
                  <a:pt x="2176006" y="1914448"/>
                </a:lnTo>
                <a:lnTo>
                  <a:pt x="2200243" y="1903296"/>
                </a:lnTo>
                <a:lnTo>
                  <a:pt x="2223123" y="1890356"/>
                </a:lnTo>
                <a:lnTo>
                  <a:pt x="2244517" y="1875658"/>
                </a:lnTo>
                <a:lnTo>
                  <a:pt x="2264298" y="1859235"/>
                </a:lnTo>
                <a:lnTo>
                  <a:pt x="2282335" y="1841117"/>
                </a:lnTo>
                <a:lnTo>
                  <a:pt x="2298503" y="1821335"/>
                </a:lnTo>
                <a:lnTo>
                  <a:pt x="2312671" y="1799921"/>
                </a:lnTo>
                <a:lnTo>
                  <a:pt x="2324712" y="1776905"/>
                </a:lnTo>
                <a:lnTo>
                  <a:pt x="2331016" y="1778877"/>
                </a:lnTo>
                <a:lnTo>
                  <a:pt x="2356092" y="1785965"/>
                </a:lnTo>
                <a:lnTo>
                  <a:pt x="2381283" y="1791892"/>
                </a:lnTo>
                <a:lnTo>
                  <a:pt x="2406531" y="1796650"/>
                </a:lnTo>
                <a:lnTo>
                  <a:pt x="2431777" y="1800234"/>
                </a:lnTo>
                <a:lnTo>
                  <a:pt x="2456966" y="1802639"/>
                </a:lnTo>
                <a:lnTo>
                  <a:pt x="2482038" y="1803858"/>
                </a:lnTo>
                <a:lnTo>
                  <a:pt x="2494512" y="1804022"/>
                </a:lnTo>
                <a:lnTo>
                  <a:pt x="2506936" y="1803887"/>
                </a:lnTo>
                <a:lnTo>
                  <a:pt x="2531602" y="1802719"/>
                </a:lnTo>
                <a:lnTo>
                  <a:pt x="2555979" y="1800349"/>
                </a:lnTo>
                <a:lnTo>
                  <a:pt x="2591077" y="1794693"/>
                </a:lnTo>
                <a:lnTo>
                  <a:pt x="2624463" y="1786644"/>
                </a:lnTo>
                <a:lnTo>
                  <a:pt x="2656063" y="1776315"/>
                </a:lnTo>
                <a:lnTo>
                  <a:pt x="2685801" y="1763818"/>
                </a:lnTo>
                <a:lnTo>
                  <a:pt x="2713604" y="1749267"/>
                </a:lnTo>
                <a:lnTo>
                  <a:pt x="2739395" y="1732775"/>
                </a:lnTo>
                <a:lnTo>
                  <a:pt x="2763100" y="1714455"/>
                </a:lnTo>
                <a:lnTo>
                  <a:pt x="2784644" y="1694419"/>
                </a:lnTo>
                <a:lnTo>
                  <a:pt x="2803952" y="1672781"/>
                </a:lnTo>
                <a:lnTo>
                  <a:pt x="2820949" y="1649654"/>
                </a:lnTo>
                <a:lnTo>
                  <a:pt x="2835559" y="1625150"/>
                </a:lnTo>
                <a:lnTo>
                  <a:pt x="2847709" y="1599383"/>
                </a:lnTo>
                <a:lnTo>
                  <a:pt x="2857323" y="1572465"/>
                </a:lnTo>
                <a:lnTo>
                  <a:pt x="2864326" y="1544510"/>
                </a:lnTo>
                <a:lnTo>
                  <a:pt x="2868643" y="1515631"/>
                </a:lnTo>
                <a:lnTo>
                  <a:pt x="2870199" y="1485940"/>
                </a:lnTo>
                <a:lnTo>
                  <a:pt x="2868920" y="1455551"/>
                </a:lnTo>
                <a:lnTo>
                  <a:pt x="2864730" y="1424576"/>
                </a:lnTo>
                <a:lnTo>
                  <a:pt x="2857554" y="1393129"/>
                </a:lnTo>
                <a:lnTo>
                  <a:pt x="2847317" y="1361322"/>
                </a:lnTo>
                <a:lnTo>
                  <a:pt x="2850472" y="1358877"/>
                </a:lnTo>
                <a:lnTo>
                  <a:pt x="2869683" y="1342157"/>
                </a:lnTo>
                <a:lnTo>
                  <a:pt x="2894326" y="1314620"/>
                </a:lnTo>
                <a:lnTo>
                  <a:pt x="2907809" y="1295048"/>
                </a:lnTo>
                <a:lnTo>
                  <a:pt x="2919033" y="1274588"/>
                </a:lnTo>
                <a:lnTo>
                  <a:pt x="2928021" y="1253351"/>
                </a:lnTo>
                <a:lnTo>
                  <a:pt x="2934796" y="1231449"/>
                </a:lnTo>
                <a:lnTo>
                  <a:pt x="2936852" y="1221384"/>
                </a:lnTo>
                <a:lnTo>
                  <a:pt x="2936852" y="1119110"/>
                </a:lnTo>
                <a:lnTo>
                  <a:pt x="2930309" y="1092333"/>
                </a:lnTo>
                <a:lnTo>
                  <a:pt x="2922258" y="1068905"/>
                </a:lnTo>
                <a:lnTo>
                  <a:pt x="2912184" y="1045706"/>
                </a:lnTo>
                <a:lnTo>
                  <a:pt x="2900110" y="1022847"/>
                </a:lnTo>
                <a:lnTo>
                  <a:pt x="2886060" y="1000441"/>
                </a:lnTo>
                <a:lnTo>
                  <a:pt x="2870057" y="978599"/>
                </a:lnTo>
                <a:lnTo>
                  <a:pt x="2852125" y="957433"/>
                </a:lnTo>
                <a:lnTo>
                  <a:pt x="2832288" y="937054"/>
                </a:lnTo>
                <a:lnTo>
                  <a:pt x="2810569" y="917575"/>
                </a:lnTo>
                <a:lnTo>
                  <a:pt x="2786992" y="899106"/>
                </a:lnTo>
                <a:lnTo>
                  <a:pt x="2788422" y="891080"/>
                </a:lnTo>
                <a:lnTo>
                  <a:pt x="2789965" y="879269"/>
                </a:lnTo>
                <a:lnTo>
                  <a:pt x="2790868" y="867349"/>
                </a:lnTo>
                <a:lnTo>
                  <a:pt x="2791135" y="855339"/>
                </a:lnTo>
                <a:lnTo>
                  <a:pt x="2790770" y="843257"/>
                </a:lnTo>
                <a:lnTo>
                  <a:pt x="2788160" y="818947"/>
                </a:lnTo>
                <a:lnTo>
                  <a:pt x="2783071" y="794566"/>
                </a:lnTo>
                <a:lnTo>
                  <a:pt x="2775538" y="770258"/>
                </a:lnTo>
                <a:lnTo>
                  <a:pt x="2765593" y="746170"/>
                </a:lnTo>
                <a:lnTo>
                  <a:pt x="2753269" y="722445"/>
                </a:lnTo>
                <a:lnTo>
                  <a:pt x="2731710" y="689600"/>
                </a:lnTo>
                <a:lnTo>
                  <a:pt x="2715674" y="669529"/>
                </a:lnTo>
                <a:lnTo>
                  <a:pt x="2698232" y="650596"/>
                </a:lnTo>
                <a:lnTo>
                  <a:pt x="2679500" y="632843"/>
                </a:lnTo>
                <a:lnTo>
                  <a:pt x="2659593" y="616313"/>
                </a:lnTo>
                <a:lnTo>
                  <a:pt x="2638626" y="601048"/>
                </a:lnTo>
                <a:lnTo>
                  <a:pt x="2616715" y="587093"/>
                </a:lnTo>
                <a:lnTo>
                  <a:pt x="2593975" y="574489"/>
                </a:lnTo>
                <a:lnTo>
                  <a:pt x="2570522" y="563279"/>
                </a:lnTo>
                <a:lnTo>
                  <a:pt x="2546470" y="553507"/>
                </a:lnTo>
                <a:lnTo>
                  <a:pt x="2521935" y="545215"/>
                </a:lnTo>
                <a:lnTo>
                  <a:pt x="2497033" y="538446"/>
                </a:lnTo>
                <a:lnTo>
                  <a:pt x="2471878" y="533243"/>
                </a:lnTo>
                <a:lnTo>
                  <a:pt x="2446587" y="529649"/>
                </a:lnTo>
                <a:lnTo>
                  <a:pt x="2421274" y="527706"/>
                </a:lnTo>
                <a:lnTo>
                  <a:pt x="2396054" y="527458"/>
                </a:lnTo>
                <a:lnTo>
                  <a:pt x="2371044" y="528947"/>
                </a:lnTo>
                <a:lnTo>
                  <a:pt x="2346359" y="532217"/>
                </a:lnTo>
                <a:lnTo>
                  <a:pt x="2322113" y="537309"/>
                </a:lnTo>
                <a:lnTo>
                  <a:pt x="2298423" y="544268"/>
                </a:lnTo>
                <a:lnTo>
                  <a:pt x="2294185" y="533415"/>
                </a:lnTo>
                <a:lnTo>
                  <a:pt x="2283605" y="510983"/>
                </a:lnTo>
                <a:lnTo>
                  <a:pt x="2270823" y="489152"/>
                </a:lnTo>
                <a:lnTo>
                  <a:pt x="2255931" y="468058"/>
                </a:lnTo>
                <a:lnTo>
                  <a:pt x="2239024" y="447837"/>
                </a:lnTo>
                <a:lnTo>
                  <a:pt x="2212340" y="421454"/>
                </a:lnTo>
                <a:lnTo>
                  <a:pt x="2193848" y="406096"/>
                </a:lnTo>
                <a:lnTo>
                  <a:pt x="2174474" y="392041"/>
                </a:lnTo>
                <a:lnTo>
                  <a:pt x="2154327" y="379306"/>
                </a:lnTo>
                <a:lnTo>
                  <a:pt x="2133511" y="367909"/>
                </a:lnTo>
                <a:lnTo>
                  <a:pt x="2112136" y="357866"/>
                </a:lnTo>
                <a:lnTo>
                  <a:pt x="2090306" y="349197"/>
                </a:lnTo>
                <a:lnTo>
                  <a:pt x="2068130" y="341919"/>
                </a:lnTo>
                <a:lnTo>
                  <a:pt x="2045715" y="336050"/>
                </a:lnTo>
                <a:lnTo>
                  <a:pt x="2023166" y="331606"/>
                </a:lnTo>
                <a:lnTo>
                  <a:pt x="2000592" y="328607"/>
                </a:lnTo>
                <a:lnTo>
                  <a:pt x="1978099" y="327069"/>
                </a:lnTo>
                <a:lnTo>
                  <a:pt x="1955795" y="327011"/>
                </a:lnTo>
                <a:lnTo>
                  <a:pt x="1933786" y="328450"/>
                </a:lnTo>
                <a:lnTo>
                  <a:pt x="1912178" y="331404"/>
                </a:lnTo>
                <a:lnTo>
                  <a:pt x="1891080" y="335890"/>
                </a:lnTo>
                <a:lnTo>
                  <a:pt x="1870598" y="341927"/>
                </a:lnTo>
                <a:lnTo>
                  <a:pt x="1850839" y="349532"/>
                </a:lnTo>
                <a:lnTo>
                  <a:pt x="1831910" y="358722"/>
                </a:lnTo>
                <a:lnTo>
                  <a:pt x="1813918" y="369516"/>
                </a:lnTo>
                <a:lnTo>
                  <a:pt x="1808747" y="360235"/>
                </a:lnTo>
                <a:lnTo>
                  <a:pt x="1795475" y="338948"/>
                </a:lnTo>
                <a:lnTo>
                  <a:pt x="1780595" y="318312"/>
                </a:lnTo>
                <a:lnTo>
                  <a:pt x="1764158" y="298403"/>
                </a:lnTo>
                <a:lnTo>
                  <a:pt x="1734540" y="268052"/>
                </a:lnTo>
                <a:lnTo>
                  <a:pt x="1712443" y="248893"/>
                </a:lnTo>
                <a:lnTo>
                  <a:pt x="1689212" y="231293"/>
                </a:lnTo>
                <a:lnTo>
                  <a:pt x="1664977" y="215274"/>
                </a:lnTo>
                <a:lnTo>
                  <a:pt x="1639870" y="200862"/>
                </a:lnTo>
                <a:lnTo>
                  <a:pt x="1614022" y="188081"/>
                </a:lnTo>
                <a:lnTo>
                  <a:pt x="1587563" y="176956"/>
                </a:lnTo>
                <a:lnTo>
                  <a:pt x="1560624" y="167511"/>
                </a:lnTo>
                <a:lnTo>
                  <a:pt x="1533337" y="159770"/>
                </a:lnTo>
                <a:lnTo>
                  <a:pt x="1505832" y="153759"/>
                </a:lnTo>
                <a:lnTo>
                  <a:pt x="1478240" y="149501"/>
                </a:lnTo>
                <a:lnTo>
                  <a:pt x="1450693" y="147021"/>
                </a:lnTo>
                <a:lnTo>
                  <a:pt x="1423321" y="146344"/>
                </a:lnTo>
                <a:lnTo>
                  <a:pt x="1396255" y="147493"/>
                </a:lnTo>
                <a:lnTo>
                  <a:pt x="1369626" y="150494"/>
                </a:lnTo>
                <a:lnTo>
                  <a:pt x="1343566" y="155372"/>
                </a:lnTo>
                <a:lnTo>
                  <a:pt x="1318204" y="162149"/>
                </a:lnTo>
                <a:lnTo>
                  <a:pt x="1293673" y="170851"/>
                </a:lnTo>
                <a:lnTo>
                  <a:pt x="1270103" y="181503"/>
                </a:lnTo>
                <a:lnTo>
                  <a:pt x="1247625" y="194129"/>
                </a:lnTo>
                <a:lnTo>
                  <a:pt x="1237560" y="182977"/>
                </a:lnTo>
                <a:lnTo>
                  <a:pt x="1216391" y="161451"/>
                </a:lnTo>
                <a:lnTo>
                  <a:pt x="1193910" y="141009"/>
                </a:lnTo>
                <a:lnTo>
                  <a:pt x="1170200" y="121708"/>
                </a:lnTo>
                <a:lnTo>
                  <a:pt x="1145345" y="103605"/>
                </a:lnTo>
                <a:lnTo>
                  <a:pt x="1119431" y="86758"/>
                </a:lnTo>
                <a:lnTo>
                  <a:pt x="1092542" y="71223"/>
                </a:lnTo>
                <a:lnTo>
                  <a:pt x="1064763" y="57058"/>
                </a:lnTo>
                <a:lnTo>
                  <a:pt x="1036178" y="44320"/>
                </a:lnTo>
                <a:lnTo>
                  <a:pt x="1006871" y="33066"/>
                </a:lnTo>
                <a:lnTo>
                  <a:pt x="955120" y="17343"/>
                </a:lnTo>
                <a:lnTo>
                  <a:pt x="918488" y="9263"/>
                </a:lnTo>
                <a:lnTo>
                  <a:pt x="882217" y="3715"/>
                </a:lnTo>
                <a:lnTo>
                  <a:pt x="846444" y="646"/>
                </a:lnTo>
                <a:lnTo>
                  <a:pt x="811309" y="0"/>
                </a:lnTo>
                <a:lnTo>
                  <a:pt x="776948" y="1720"/>
                </a:lnTo>
                <a:lnTo>
                  <a:pt x="743502" y="5754"/>
                </a:lnTo>
                <a:lnTo>
                  <a:pt x="711107" y="12043"/>
                </a:lnTo>
                <a:lnTo>
                  <a:pt x="679902" y="20535"/>
                </a:lnTo>
                <a:lnTo>
                  <a:pt x="650026" y="31172"/>
                </a:lnTo>
                <a:lnTo>
                  <a:pt x="621617" y="43900"/>
                </a:lnTo>
                <a:lnTo>
                  <a:pt x="594813" y="58664"/>
                </a:lnTo>
                <a:lnTo>
                  <a:pt x="569753" y="75407"/>
                </a:lnTo>
                <a:lnTo>
                  <a:pt x="546574" y="94075"/>
                </a:lnTo>
                <a:lnTo>
                  <a:pt x="525416" y="114613"/>
                </a:lnTo>
                <a:lnTo>
                  <a:pt x="506415" y="136965"/>
                </a:lnTo>
                <a:lnTo>
                  <a:pt x="489712" y="161075"/>
                </a:lnTo>
                <a:lnTo>
                  <a:pt x="475443" y="186889"/>
                </a:lnTo>
                <a:lnTo>
                  <a:pt x="463748" y="214351"/>
                </a:lnTo>
                <a:lnTo>
                  <a:pt x="454764" y="243405"/>
                </a:lnTo>
                <a:lnTo>
                  <a:pt x="450192" y="247215"/>
                </a:lnTo>
                <a:lnTo>
                  <a:pt x="436556" y="242690"/>
                </a:lnTo>
                <a:lnTo>
                  <a:pt x="422866" y="238717"/>
                </a:lnTo>
                <a:lnTo>
                  <a:pt x="409144" y="235294"/>
                </a:lnTo>
                <a:lnTo>
                  <a:pt x="395412" y="232420"/>
                </a:lnTo>
                <a:lnTo>
                  <a:pt x="381693" y="230094"/>
                </a:lnTo>
                <a:lnTo>
                  <a:pt x="368009" y="228314"/>
                </a:lnTo>
                <a:lnTo>
                  <a:pt x="354382" y="227080"/>
                </a:lnTo>
                <a:lnTo>
                  <a:pt x="340834" y="226391"/>
                </a:lnTo>
                <a:lnTo>
                  <a:pt x="327387" y="226245"/>
                </a:lnTo>
                <a:lnTo>
                  <a:pt x="314064" y="226641"/>
                </a:lnTo>
                <a:lnTo>
                  <a:pt x="300886" y="227578"/>
                </a:lnTo>
                <a:lnTo>
                  <a:pt x="287877" y="229055"/>
                </a:lnTo>
                <a:lnTo>
                  <a:pt x="275057" y="231071"/>
                </a:lnTo>
                <a:lnTo>
                  <a:pt x="262450" y="233624"/>
                </a:lnTo>
                <a:lnTo>
                  <a:pt x="250078" y="236714"/>
                </a:lnTo>
                <a:lnTo>
                  <a:pt x="237962" y="240339"/>
                </a:lnTo>
                <a:lnTo>
                  <a:pt x="214589" y="249190"/>
                </a:lnTo>
                <a:lnTo>
                  <a:pt x="192509" y="260169"/>
                </a:lnTo>
                <a:lnTo>
                  <a:pt x="174767" y="271204"/>
                </a:lnTo>
                <a:lnTo>
                  <a:pt x="158657" y="283410"/>
                </a:lnTo>
                <a:lnTo>
                  <a:pt x="144188" y="296699"/>
                </a:lnTo>
                <a:lnTo>
                  <a:pt x="131368" y="310983"/>
                </a:lnTo>
                <a:lnTo>
                  <a:pt x="120206" y="326173"/>
                </a:lnTo>
                <a:lnTo>
                  <a:pt x="110711" y="342181"/>
                </a:lnTo>
                <a:lnTo>
                  <a:pt x="102892" y="358920"/>
                </a:lnTo>
                <a:lnTo>
                  <a:pt x="96757" y="376300"/>
                </a:lnTo>
                <a:lnTo>
                  <a:pt x="92315" y="394233"/>
                </a:lnTo>
                <a:lnTo>
                  <a:pt x="89575" y="412632"/>
                </a:lnTo>
                <a:lnTo>
                  <a:pt x="88546" y="431409"/>
                </a:lnTo>
                <a:lnTo>
                  <a:pt x="89237" y="450474"/>
                </a:lnTo>
                <a:lnTo>
                  <a:pt x="91655" y="469740"/>
                </a:lnTo>
                <a:lnTo>
                  <a:pt x="95811" y="489118"/>
                </a:lnTo>
                <a:lnTo>
                  <a:pt x="101712" y="508521"/>
                </a:lnTo>
                <a:lnTo>
                  <a:pt x="109368" y="527861"/>
                </a:lnTo>
                <a:lnTo>
                  <a:pt x="118787" y="547048"/>
                </a:lnTo>
                <a:lnTo>
                  <a:pt x="129978" y="565995"/>
                </a:lnTo>
                <a:lnTo>
                  <a:pt x="142950" y="584613"/>
                </a:lnTo>
                <a:lnTo>
                  <a:pt x="157711" y="602815"/>
                </a:lnTo>
                <a:lnTo>
                  <a:pt x="154179" y="603842"/>
                </a:lnTo>
                <a:lnTo>
                  <a:pt x="127164" y="613527"/>
                </a:lnTo>
                <a:lnTo>
                  <a:pt x="102284" y="625759"/>
                </a:lnTo>
                <a:lnTo>
                  <a:pt x="79706" y="640384"/>
                </a:lnTo>
                <a:lnTo>
                  <a:pt x="59592" y="657243"/>
                </a:lnTo>
                <a:lnTo>
                  <a:pt x="42109" y="676182"/>
                </a:lnTo>
                <a:lnTo>
                  <a:pt x="27421" y="697044"/>
                </a:lnTo>
                <a:lnTo>
                  <a:pt x="15693" y="719673"/>
                </a:lnTo>
                <a:lnTo>
                  <a:pt x="7089" y="743912"/>
                </a:lnTo>
                <a:lnTo>
                  <a:pt x="2777" y="763115"/>
                </a:lnTo>
                <a:lnTo>
                  <a:pt x="433" y="782528"/>
                </a:lnTo>
                <a:lnTo>
                  <a:pt x="0" y="802068"/>
                </a:lnTo>
                <a:lnTo>
                  <a:pt x="1420" y="821651"/>
                </a:lnTo>
                <a:lnTo>
                  <a:pt x="4636" y="841191"/>
                </a:lnTo>
                <a:lnTo>
                  <a:pt x="9592" y="860604"/>
                </a:lnTo>
                <a:lnTo>
                  <a:pt x="16230" y="879807"/>
                </a:lnTo>
                <a:lnTo>
                  <a:pt x="24493" y="898715"/>
                </a:lnTo>
                <a:lnTo>
                  <a:pt x="34324" y="917243"/>
                </a:lnTo>
                <a:lnTo>
                  <a:pt x="45665" y="935307"/>
                </a:lnTo>
                <a:lnTo>
                  <a:pt x="58460" y="952823"/>
                </a:lnTo>
                <a:lnTo>
                  <a:pt x="72651" y="969707"/>
                </a:lnTo>
                <a:lnTo>
                  <a:pt x="88182" y="985873"/>
                </a:lnTo>
                <a:lnTo>
                  <a:pt x="104995" y="1001238"/>
                </a:lnTo>
                <a:lnTo>
                  <a:pt x="123032" y="1015717"/>
                </a:lnTo>
                <a:lnTo>
                  <a:pt x="142237" y="1029227"/>
                </a:lnTo>
                <a:lnTo>
                  <a:pt x="162553" y="1041682"/>
                </a:lnTo>
                <a:lnTo>
                  <a:pt x="183922" y="1052998"/>
                </a:lnTo>
                <a:lnTo>
                  <a:pt x="206288" y="1063091"/>
                </a:lnTo>
                <a:lnTo>
                  <a:pt x="229593" y="1071877"/>
                </a:lnTo>
                <a:lnTo>
                  <a:pt x="230228" y="1074963"/>
                </a:lnTo>
                <a:lnTo>
                  <a:pt x="230863" y="1078062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4046" y="6383265"/>
            <a:ext cx="95912" cy="95927"/>
          </a:xfrm>
          <a:custGeom>
            <a:avLst/>
            <a:gdLst/>
            <a:ahLst/>
            <a:cxnLst/>
            <a:rect l="l" t="t" r="r" b="b"/>
            <a:pathLst>
              <a:path w="95912" h="95927">
                <a:moveTo>
                  <a:pt x="92025" y="67661"/>
                </a:moveTo>
                <a:lnTo>
                  <a:pt x="92950" y="65430"/>
                </a:lnTo>
                <a:lnTo>
                  <a:pt x="95912" y="53339"/>
                </a:lnTo>
                <a:lnTo>
                  <a:pt x="95731" y="41246"/>
                </a:lnTo>
                <a:lnTo>
                  <a:pt x="92611" y="29704"/>
                </a:lnTo>
                <a:lnTo>
                  <a:pt x="86754" y="19266"/>
                </a:lnTo>
                <a:lnTo>
                  <a:pt x="78363" y="10487"/>
                </a:lnTo>
                <a:lnTo>
                  <a:pt x="67641" y="3920"/>
                </a:lnTo>
                <a:lnTo>
                  <a:pt x="53285" y="0"/>
                </a:lnTo>
                <a:lnTo>
                  <a:pt x="41212" y="191"/>
                </a:lnTo>
                <a:lnTo>
                  <a:pt x="29682" y="3324"/>
                </a:lnTo>
                <a:lnTo>
                  <a:pt x="19247" y="9187"/>
                </a:lnTo>
                <a:lnTo>
                  <a:pt x="10464" y="17572"/>
                </a:lnTo>
                <a:lnTo>
                  <a:pt x="3887" y="28266"/>
                </a:lnTo>
                <a:lnTo>
                  <a:pt x="0" y="42587"/>
                </a:lnTo>
                <a:lnTo>
                  <a:pt x="180" y="54681"/>
                </a:lnTo>
                <a:lnTo>
                  <a:pt x="3300" y="66223"/>
                </a:lnTo>
                <a:lnTo>
                  <a:pt x="9157" y="76661"/>
                </a:lnTo>
                <a:lnTo>
                  <a:pt x="17548" y="85440"/>
                </a:lnTo>
                <a:lnTo>
                  <a:pt x="28271" y="92007"/>
                </a:lnTo>
                <a:lnTo>
                  <a:pt x="42674" y="95927"/>
                </a:lnTo>
                <a:lnTo>
                  <a:pt x="54755" y="95736"/>
                </a:lnTo>
                <a:lnTo>
                  <a:pt x="66276" y="92603"/>
                </a:lnTo>
                <a:lnTo>
                  <a:pt x="76691" y="86739"/>
                </a:lnTo>
                <a:lnTo>
                  <a:pt x="85455" y="78355"/>
                </a:lnTo>
                <a:lnTo>
                  <a:pt x="92025" y="67661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51115" y="6191939"/>
            <a:ext cx="192970" cy="192994"/>
          </a:xfrm>
          <a:custGeom>
            <a:avLst/>
            <a:gdLst/>
            <a:ahLst/>
            <a:cxnLst/>
            <a:rect l="l" t="t" r="r" b="b"/>
            <a:pathLst>
              <a:path w="192970" h="192994">
                <a:moveTo>
                  <a:pt x="184559" y="135886"/>
                </a:moveTo>
                <a:lnTo>
                  <a:pt x="186444" y="131366"/>
                </a:lnTo>
                <a:lnTo>
                  <a:pt x="190229" y="119349"/>
                </a:lnTo>
                <a:lnTo>
                  <a:pt x="192387" y="107193"/>
                </a:lnTo>
                <a:lnTo>
                  <a:pt x="192970" y="95037"/>
                </a:lnTo>
                <a:lnTo>
                  <a:pt x="192029" y="83018"/>
                </a:lnTo>
                <a:lnTo>
                  <a:pt x="189616" y="71275"/>
                </a:lnTo>
                <a:lnTo>
                  <a:pt x="185785" y="59946"/>
                </a:lnTo>
                <a:lnTo>
                  <a:pt x="180586" y="49169"/>
                </a:lnTo>
                <a:lnTo>
                  <a:pt x="174073" y="39084"/>
                </a:lnTo>
                <a:lnTo>
                  <a:pt x="166298" y="29828"/>
                </a:lnTo>
                <a:lnTo>
                  <a:pt x="157312" y="21539"/>
                </a:lnTo>
                <a:lnTo>
                  <a:pt x="147168" y="14355"/>
                </a:lnTo>
                <a:lnTo>
                  <a:pt x="135918" y="8416"/>
                </a:lnTo>
                <a:lnTo>
                  <a:pt x="119289" y="2716"/>
                </a:lnTo>
                <a:lnTo>
                  <a:pt x="107137" y="569"/>
                </a:lnTo>
                <a:lnTo>
                  <a:pt x="94983" y="0"/>
                </a:lnTo>
                <a:lnTo>
                  <a:pt x="82966" y="953"/>
                </a:lnTo>
                <a:lnTo>
                  <a:pt x="71225" y="3378"/>
                </a:lnTo>
                <a:lnTo>
                  <a:pt x="59899" y="7221"/>
                </a:lnTo>
                <a:lnTo>
                  <a:pt x="49126" y="12430"/>
                </a:lnTo>
                <a:lnTo>
                  <a:pt x="39044" y="18951"/>
                </a:lnTo>
                <a:lnTo>
                  <a:pt x="29794" y="26732"/>
                </a:lnTo>
                <a:lnTo>
                  <a:pt x="21512" y="35721"/>
                </a:lnTo>
                <a:lnTo>
                  <a:pt x="14338" y="45864"/>
                </a:lnTo>
                <a:lnTo>
                  <a:pt x="8410" y="57108"/>
                </a:lnTo>
                <a:lnTo>
                  <a:pt x="2740" y="73645"/>
                </a:lnTo>
                <a:lnTo>
                  <a:pt x="582" y="85801"/>
                </a:lnTo>
                <a:lnTo>
                  <a:pt x="0" y="97957"/>
                </a:lnTo>
                <a:lnTo>
                  <a:pt x="941" y="109976"/>
                </a:lnTo>
                <a:lnTo>
                  <a:pt x="3353" y="121719"/>
                </a:lnTo>
                <a:lnTo>
                  <a:pt x="7184" y="133048"/>
                </a:lnTo>
                <a:lnTo>
                  <a:pt x="12383" y="143824"/>
                </a:lnTo>
                <a:lnTo>
                  <a:pt x="18896" y="153910"/>
                </a:lnTo>
                <a:lnTo>
                  <a:pt x="26671" y="163166"/>
                </a:lnTo>
                <a:lnTo>
                  <a:pt x="35657" y="171455"/>
                </a:lnTo>
                <a:lnTo>
                  <a:pt x="45801" y="178639"/>
                </a:lnTo>
                <a:lnTo>
                  <a:pt x="57051" y="184578"/>
                </a:lnTo>
                <a:lnTo>
                  <a:pt x="73680" y="190278"/>
                </a:lnTo>
                <a:lnTo>
                  <a:pt x="85833" y="192425"/>
                </a:lnTo>
                <a:lnTo>
                  <a:pt x="97987" y="192994"/>
                </a:lnTo>
                <a:lnTo>
                  <a:pt x="110003" y="192040"/>
                </a:lnTo>
                <a:lnTo>
                  <a:pt x="121744" y="189616"/>
                </a:lnTo>
                <a:lnTo>
                  <a:pt x="133070" y="185772"/>
                </a:lnTo>
                <a:lnTo>
                  <a:pt x="143844" y="180564"/>
                </a:lnTo>
                <a:lnTo>
                  <a:pt x="153925" y="174043"/>
                </a:lnTo>
                <a:lnTo>
                  <a:pt x="163176" y="166261"/>
                </a:lnTo>
                <a:lnTo>
                  <a:pt x="171457" y="157273"/>
                </a:lnTo>
                <a:lnTo>
                  <a:pt x="178631" y="147130"/>
                </a:lnTo>
                <a:lnTo>
                  <a:pt x="184559" y="135886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7280" y="5963155"/>
            <a:ext cx="289380" cy="289429"/>
          </a:xfrm>
          <a:custGeom>
            <a:avLst/>
            <a:gdLst/>
            <a:ahLst/>
            <a:cxnLst/>
            <a:rect l="l" t="t" r="r" b="b"/>
            <a:pathLst>
              <a:path w="289380" h="289429">
                <a:moveTo>
                  <a:pt x="276770" y="203799"/>
                </a:moveTo>
                <a:lnTo>
                  <a:pt x="279640" y="196921"/>
                </a:lnTo>
                <a:lnTo>
                  <a:pt x="283698" y="184940"/>
                </a:lnTo>
                <a:lnTo>
                  <a:pt x="286659" y="172837"/>
                </a:lnTo>
                <a:lnTo>
                  <a:pt x="288545" y="160672"/>
                </a:lnTo>
                <a:lnTo>
                  <a:pt x="289380" y="148508"/>
                </a:lnTo>
                <a:lnTo>
                  <a:pt x="289188" y="136406"/>
                </a:lnTo>
                <a:lnTo>
                  <a:pt x="287990" y="124426"/>
                </a:lnTo>
                <a:lnTo>
                  <a:pt x="285812" y="112631"/>
                </a:lnTo>
                <a:lnTo>
                  <a:pt x="282675" y="101082"/>
                </a:lnTo>
                <a:lnTo>
                  <a:pt x="278604" y="89839"/>
                </a:lnTo>
                <a:lnTo>
                  <a:pt x="273622" y="78966"/>
                </a:lnTo>
                <a:lnTo>
                  <a:pt x="267751" y="68522"/>
                </a:lnTo>
                <a:lnTo>
                  <a:pt x="261016" y="58569"/>
                </a:lnTo>
                <a:lnTo>
                  <a:pt x="253439" y="49168"/>
                </a:lnTo>
                <a:lnTo>
                  <a:pt x="245043" y="40381"/>
                </a:lnTo>
                <a:lnTo>
                  <a:pt x="235853" y="32270"/>
                </a:lnTo>
                <a:lnTo>
                  <a:pt x="225891" y="24895"/>
                </a:lnTo>
                <a:lnTo>
                  <a:pt x="215181" y="18318"/>
                </a:lnTo>
                <a:lnTo>
                  <a:pt x="203745" y="12600"/>
                </a:lnTo>
                <a:lnTo>
                  <a:pt x="184949" y="5686"/>
                </a:lnTo>
                <a:lnTo>
                  <a:pt x="172853" y="2723"/>
                </a:lnTo>
                <a:lnTo>
                  <a:pt x="160694" y="835"/>
                </a:lnTo>
                <a:lnTo>
                  <a:pt x="148535" y="0"/>
                </a:lnTo>
                <a:lnTo>
                  <a:pt x="136436" y="193"/>
                </a:lnTo>
                <a:lnTo>
                  <a:pt x="124459" y="1391"/>
                </a:lnTo>
                <a:lnTo>
                  <a:pt x="112665" y="3571"/>
                </a:lnTo>
                <a:lnTo>
                  <a:pt x="101116" y="6709"/>
                </a:lnTo>
                <a:lnTo>
                  <a:pt x="89873" y="10781"/>
                </a:lnTo>
                <a:lnTo>
                  <a:pt x="78998" y="15765"/>
                </a:lnTo>
                <a:lnTo>
                  <a:pt x="68553" y="21637"/>
                </a:lnTo>
                <a:lnTo>
                  <a:pt x="58597" y="28373"/>
                </a:lnTo>
                <a:lnTo>
                  <a:pt x="49194" y="35950"/>
                </a:lnTo>
                <a:lnTo>
                  <a:pt x="40404" y="44344"/>
                </a:lnTo>
                <a:lnTo>
                  <a:pt x="32290" y="53532"/>
                </a:lnTo>
                <a:lnTo>
                  <a:pt x="24911" y="63491"/>
                </a:lnTo>
                <a:lnTo>
                  <a:pt x="18331" y="74196"/>
                </a:lnTo>
                <a:lnTo>
                  <a:pt x="12610" y="85625"/>
                </a:lnTo>
                <a:lnTo>
                  <a:pt x="5679" y="104493"/>
                </a:lnTo>
                <a:lnTo>
                  <a:pt x="2719" y="116596"/>
                </a:lnTo>
                <a:lnTo>
                  <a:pt x="834" y="128760"/>
                </a:lnTo>
                <a:lnTo>
                  <a:pt x="0" y="140923"/>
                </a:lnTo>
                <a:lnTo>
                  <a:pt x="193" y="153025"/>
                </a:lnTo>
                <a:lnTo>
                  <a:pt x="1390" y="165004"/>
                </a:lnTo>
                <a:lnTo>
                  <a:pt x="3569" y="176799"/>
                </a:lnTo>
                <a:lnTo>
                  <a:pt x="6706" y="188348"/>
                </a:lnTo>
                <a:lnTo>
                  <a:pt x="10777" y="199590"/>
                </a:lnTo>
                <a:lnTo>
                  <a:pt x="15760" y="210464"/>
                </a:lnTo>
                <a:lnTo>
                  <a:pt x="21631" y="220908"/>
                </a:lnTo>
                <a:lnTo>
                  <a:pt x="28366" y="230862"/>
                </a:lnTo>
                <a:lnTo>
                  <a:pt x="35943" y="240263"/>
                </a:lnTo>
                <a:lnTo>
                  <a:pt x="44338" y="249050"/>
                </a:lnTo>
                <a:lnTo>
                  <a:pt x="53528" y="257162"/>
                </a:lnTo>
                <a:lnTo>
                  <a:pt x="63490" y="264538"/>
                </a:lnTo>
                <a:lnTo>
                  <a:pt x="74200" y="271117"/>
                </a:lnTo>
                <a:lnTo>
                  <a:pt x="85635" y="276836"/>
                </a:lnTo>
                <a:lnTo>
                  <a:pt x="104425" y="283745"/>
                </a:lnTo>
                <a:lnTo>
                  <a:pt x="116521" y="286708"/>
                </a:lnTo>
                <a:lnTo>
                  <a:pt x="128680" y="288595"/>
                </a:lnTo>
                <a:lnTo>
                  <a:pt x="140840" y="289429"/>
                </a:lnTo>
                <a:lnTo>
                  <a:pt x="152939" y="289236"/>
                </a:lnTo>
                <a:lnTo>
                  <a:pt x="164917" y="288037"/>
                </a:lnTo>
                <a:lnTo>
                  <a:pt x="176711" y="285857"/>
                </a:lnTo>
                <a:lnTo>
                  <a:pt x="188260" y="282718"/>
                </a:lnTo>
                <a:lnTo>
                  <a:pt x="199503" y="278645"/>
                </a:lnTo>
                <a:lnTo>
                  <a:pt x="210379" y="273661"/>
                </a:lnTo>
                <a:lnTo>
                  <a:pt x="220825" y="267789"/>
                </a:lnTo>
                <a:lnTo>
                  <a:pt x="230781" y="261052"/>
                </a:lnTo>
                <a:lnTo>
                  <a:pt x="240184" y="253475"/>
                </a:lnTo>
                <a:lnTo>
                  <a:pt x="248974" y="245081"/>
                </a:lnTo>
                <a:lnTo>
                  <a:pt x="257089" y="235892"/>
                </a:lnTo>
                <a:lnTo>
                  <a:pt x="264468" y="225933"/>
                </a:lnTo>
                <a:lnTo>
                  <a:pt x="271049" y="215228"/>
                </a:lnTo>
                <a:lnTo>
                  <a:pt x="276770" y="203799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7147" y="4544367"/>
            <a:ext cx="2936852" cy="1942304"/>
          </a:xfrm>
          <a:custGeom>
            <a:avLst/>
            <a:gdLst/>
            <a:ahLst/>
            <a:cxnLst/>
            <a:rect l="l" t="t" r="r" b="b"/>
            <a:pathLst>
              <a:path w="2936852" h="1942304">
                <a:moveTo>
                  <a:pt x="846444" y="646"/>
                </a:moveTo>
                <a:lnTo>
                  <a:pt x="882217" y="3715"/>
                </a:lnTo>
                <a:lnTo>
                  <a:pt x="918488" y="9263"/>
                </a:lnTo>
                <a:lnTo>
                  <a:pt x="955120" y="17343"/>
                </a:lnTo>
                <a:lnTo>
                  <a:pt x="991974" y="28013"/>
                </a:lnTo>
                <a:lnTo>
                  <a:pt x="1006871" y="33066"/>
                </a:lnTo>
                <a:lnTo>
                  <a:pt x="1021609" y="38504"/>
                </a:lnTo>
                <a:lnTo>
                  <a:pt x="1036178" y="44320"/>
                </a:lnTo>
                <a:lnTo>
                  <a:pt x="1050566" y="50507"/>
                </a:lnTo>
                <a:lnTo>
                  <a:pt x="1064763" y="57058"/>
                </a:lnTo>
                <a:lnTo>
                  <a:pt x="1078759" y="63966"/>
                </a:lnTo>
                <a:lnTo>
                  <a:pt x="1092542" y="71223"/>
                </a:lnTo>
                <a:lnTo>
                  <a:pt x="1106103" y="78823"/>
                </a:lnTo>
                <a:lnTo>
                  <a:pt x="1119431" y="86758"/>
                </a:lnTo>
                <a:lnTo>
                  <a:pt x="1132515" y="95021"/>
                </a:lnTo>
                <a:lnTo>
                  <a:pt x="1145345" y="103605"/>
                </a:lnTo>
                <a:lnTo>
                  <a:pt x="1157910" y="112503"/>
                </a:lnTo>
                <a:lnTo>
                  <a:pt x="1170200" y="121708"/>
                </a:lnTo>
                <a:lnTo>
                  <a:pt x="1182203" y="131212"/>
                </a:lnTo>
                <a:lnTo>
                  <a:pt x="1193910" y="141009"/>
                </a:lnTo>
                <a:lnTo>
                  <a:pt x="1205310" y="151091"/>
                </a:lnTo>
                <a:lnTo>
                  <a:pt x="1216391" y="161451"/>
                </a:lnTo>
                <a:lnTo>
                  <a:pt x="1227145" y="172082"/>
                </a:lnTo>
                <a:lnTo>
                  <a:pt x="1237560" y="182977"/>
                </a:lnTo>
                <a:lnTo>
                  <a:pt x="1247625" y="194129"/>
                </a:lnTo>
                <a:lnTo>
                  <a:pt x="1270103" y="181503"/>
                </a:lnTo>
                <a:lnTo>
                  <a:pt x="1293673" y="170851"/>
                </a:lnTo>
                <a:lnTo>
                  <a:pt x="1318204" y="162149"/>
                </a:lnTo>
                <a:lnTo>
                  <a:pt x="1343566" y="155372"/>
                </a:lnTo>
                <a:lnTo>
                  <a:pt x="1369626" y="150494"/>
                </a:lnTo>
                <a:lnTo>
                  <a:pt x="1396255" y="147493"/>
                </a:lnTo>
                <a:lnTo>
                  <a:pt x="1423321" y="146344"/>
                </a:lnTo>
                <a:lnTo>
                  <a:pt x="1450693" y="147021"/>
                </a:lnTo>
                <a:lnTo>
                  <a:pt x="1478240" y="149501"/>
                </a:lnTo>
                <a:lnTo>
                  <a:pt x="1505832" y="153759"/>
                </a:lnTo>
                <a:lnTo>
                  <a:pt x="1533337" y="159770"/>
                </a:lnTo>
                <a:lnTo>
                  <a:pt x="1560624" y="167511"/>
                </a:lnTo>
                <a:lnTo>
                  <a:pt x="1587563" y="176956"/>
                </a:lnTo>
                <a:lnTo>
                  <a:pt x="1614022" y="188081"/>
                </a:lnTo>
                <a:lnTo>
                  <a:pt x="1639870" y="200862"/>
                </a:lnTo>
                <a:lnTo>
                  <a:pt x="1664977" y="215274"/>
                </a:lnTo>
                <a:lnTo>
                  <a:pt x="1689212" y="231293"/>
                </a:lnTo>
                <a:lnTo>
                  <a:pt x="1712443" y="248893"/>
                </a:lnTo>
                <a:lnTo>
                  <a:pt x="1734540" y="268052"/>
                </a:lnTo>
                <a:lnTo>
                  <a:pt x="1755371" y="288744"/>
                </a:lnTo>
                <a:lnTo>
                  <a:pt x="1772568" y="308262"/>
                </a:lnTo>
                <a:lnTo>
                  <a:pt x="1788233" y="328544"/>
                </a:lnTo>
                <a:lnTo>
                  <a:pt x="1802315" y="349515"/>
                </a:lnTo>
                <a:lnTo>
                  <a:pt x="1813918" y="369516"/>
                </a:lnTo>
                <a:lnTo>
                  <a:pt x="1831910" y="358722"/>
                </a:lnTo>
                <a:lnTo>
                  <a:pt x="1850839" y="349532"/>
                </a:lnTo>
                <a:lnTo>
                  <a:pt x="1870598" y="341927"/>
                </a:lnTo>
                <a:lnTo>
                  <a:pt x="1891080" y="335890"/>
                </a:lnTo>
                <a:lnTo>
                  <a:pt x="1912178" y="331404"/>
                </a:lnTo>
                <a:lnTo>
                  <a:pt x="1933786" y="328450"/>
                </a:lnTo>
                <a:lnTo>
                  <a:pt x="1955795" y="327011"/>
                </a:lnTo>
                <a:lnTo>
                  <a:pt x="1978099" y="327069"/>
                </a:lnTo>
                <a:lnTo>
                  <a:pt x="2000592" y="328607"/>
                </a:lnTo>
                <a:lnTo>
                  <a:pt x="2023166" y="331606"/>
                </a:lnTo>
                <a:lnTo>
                  <a:pt x="2045715" y="336050"/>
                </a:lnTo>
                <a:lnTo>
                  <a:pt x="2068130" y="341919"/>
                </a:lnTo>
                <a:lnTo>
                  <a:pt x="2090306" y="349197"/>
                </a:lnTo>
                <a:lnTo>
                  <a:pt x="2112136" y="357866"/>
                </a:lnTo>
                <a:lnTo>
                  <a:pt x="2133511" y="367909"/>
                </a:lnTo>
                <a:lnTo>
                  <a:pt x="2154327" y="379306"/>
                </a:lnTo>
                <a:lnTo>
                  <a:pt x="2174474" y="392041"/>
                </a:lnTo>
                <a:lnTo>
                  <a:pt x="2193848" y="406096"/>
                </a:lnTo>
                <a:lnTo>
                  <a:pt x="2212340" y="421454"/>
                </a:lnTo>
                <a:lnTo>
                  <a:pt x="2229843" y="438096"/>
                </a:lnTo>
                <a:lnTo>
                  <a:pt x="2247724" y="457830"/>
                </a:lnTo>
                <a:lnTo>
                  <a:pt x="2263635" y="478504"/>
                </a:lnTo>
                <a:lnTo>
                  <a:pt x="2277483" y="499984"/>
                </a:lnTo>
                <a:lnTo>
                  <a:pt x="2289176" y="522132"/>
                </a:lnTo>
                <a:lnTo>
                  <a:pt x="2298423" y="544268"/>
                </a:lnTo>
                <a:lnTo>
                  <a:pt x="2322113" y="537309"/>
                </a:lnTo>
                <a:lnTo>
                  <a:pt x="2346359" y="532217"/>
                </a:lnTo>
                <a:lnTo>
                  <a:pt x="2371044" y="528947"/>
                </a:lnTo>
                <a:lnTo>
                  <a:pt x="2396054" y="527458"/>
                </a:lnTo>
                <a:lnTo>
                  <a:pt x="2421274" y="527706"/>
                </a:lnTo>
                <a:lnTo>
                  <a:pt x="2446587" y="529649"/>
                </a:lnTo>
                <a:lnTo>
                  <a:pt x="2471878" y="533243"/>
                </a:lnTo>
                <a:lnTo>
                  <a:pt x="2497033" y="538446"/>
                </a:lnTo>
                <a:lnTo>
                  <a:pt x="2521935" y="545215"/>
                </a:lnTo>
                <a:lnTo>
                  <a:pt x="2546470" y="553507"/>
                </a:lnTo>
                <a:lnTo>
                  <a:pt x="2570522" y="563279"/>
                </a:lnTo>
                <a:lnTo>
                  <a:pt x="2593975" y="574489"/>
                </a:lnTo>
                <a:lnTo>
                  <a:pt x="2616715" y="587093"/>
                </a:lnTo>
                <a:lnTo>
                  <a:pt x="2638626" y="601048"/>
                </a:lnTo>
                <a:lnTo>
                  <a:pt x="2659593" y="616313"/>
                </a:lnTo>
                <a:lnTo>
                  <a:pt x="2679500" y="632843"/>
                </a:lnTo>
                <a:lnTo>
                  <a:pt x="2698232" y="650596"/>
                </a:lnTo>
                <a:lnTo>
                  <a:pt x="2715674" y="669529"/>
                </a:lnTo>
                <a:lnTo>
                  <a:pt x="2731710" y="689600"/>
                </a:lnTo>
                <a:lnTo>
                  <a:pt x="2746225" y="710765"/>
                </a:lnTo>
                <a:lnTo>
                  <a:pt x="2759726" y="734253"/>
                </a:lnTo>
                <a:lnTo>
                  <a:pt x="2770865" y="758177"/>
                </a:lnTo>
                <a:lnTo>
                  <a:pt x="2779608" y="782394"/>
                </a:lnTo>
                <a:lnTo>
                  <a:pt x="2785923" y="806756"/>
                </a:lnTo>
                <a:lnTo>
                  <a:pt x="2789776" y="831120"/>
                </a:lnTo>
                <a:lnTo>
                  <a:pt x="2791135" y="855339"/>
                </a:lnTo>
                <a:lnTo>
                  <a:pt x="2790868" y="867349"/>
                </a:lnTo>
                <a:lnTo>
                  <a:pt x="2789965" y="879269"/>
                </a:lnTo>
                <a:lnTo>
                  <a:pt x="2788422" y="891080"/>
                </a:lnTo>
                <a:lnTo>
                  <a:pt x="2786992" y="899106"/>
                </a:lnTo>
                <a:lnTo>
                  <a:pt x="2810569" y="917575"/>
                </a:lnTo>
                <a:lnTo>
                  <a:pt x="2832288" y="937054"/>
                </a:lnTo>
                <a:lnTo>
                  <a:pt x="2852125" y="957433"/>
                </a:lnTo>
                <a:lnTo>
                  <a:pt x="2870057" y="978599"/>
                </a:lnTo>
                <a:lnTo>
                  <a:pt x="2886060" y="1000441"/>
                </a:lnTo>
                <a:lnTo>
                  <a:pt x="2900110" y="1022847"/>
                </a:lnTo>
                <a:lnTo>
                  <a:pt x="2912184" y="1045706"/>
                </a:lnTo>
                <a:lnTo>
                  <a:pt x="2922258" y="1068905"/>
                </a:lnTo>
                <a:lnTo>
                  <a:pt x="2930309" y="1092333"/>
                </a:lnTo>
                <a:lnTo>
                  <a:pt x="2936312" y="1115877"/>
                </a:lnTo>
                <a:lnTo>
                  <a:pt x="2936852" y="1119110"/>
                </a:lnTo>
                <a:lnTo>
                  <a:pt x="2936852" y="1221384"/>
                </a:lnTo>
                <a:lnTo>
                  <a:pt x="2928021" y="1253351"/>
                </a:lnTo>
                <a:lnTo>
                  <a:pt x="2919033" y="1274588"/>
                </a:lnTo>
                <a:lnTo>
                  <a:pt x="2907809" y="1295048"/>
                </a:lnTo>
                <a:lnTo>
                  <a:pt x="2894326" y="1314620"/>
                </a:lnTo>
                <a:lnTo>
                  <a:pt x="2878559" y="1333192"/>
                </a:lnTo>
                <a:lnTo>
                  <a:pt x="2860321" y="1350722"/>
                </a:lnTo>
                <a:lnTo>
                  <a:pt x="2847317" y="1361322"/>
                </a:lnTo>
                <a:lnTo>
                  <a:pt x="2857554" y="1393129"/>
                </a:lnTo>
                <a:lnTo>
                  <a:pt x="2864730" y="1424576"/>
                </a:lnTo>
                <a:lnTo>
                  <a:pt x="2868920" y="1455551"/>
                </a:lnTo>
                <a:lnTo>
                  <a:pt x="2870199" y="1485940"/>
                </a:lnTo>
                <a:lnTo>
                  <a:pt x="2868643" y="1515631"/>
                </a:lnTo>
                <a:lnTo>
                  <a:pt x="2864326" y="1544510"/>
                </a:lnTo>
                <a:lnTo>
                  <a:pt x="2857323" y="1572465"/>
                </a:lnTo>
                <a:lnTo>
                  <a:pt x="2847709" y="1599383"/>
                </a:lnTo>
                <a:lnTo>
                  <a:pt x="2835559" y="1625150"/>
                </a:lnTo>
                <a:lnTo>
                  <a:pt x="2820949" y="1649654"/>
                </a:lnTo>
                <a:lnTo>
                  <a:pt x="2803952" y="1672781"/>
                </a:lnTo>
                <a:lnTo>
                  <a:pt x="2784644" y="1694419"/>
                </a:lnTo>
                <a:lnTo>
                  <a:pt x="2763100" y="1714455"/>
                </a:lnTo>
                <a:lnTo>
                  <a:pt x="2739395" y="1732775"/>
                </a:lnTo>
                <a:lnTo>
                  <a:pt x="2713604" y="1749267"/>
                </a:lnTo>
                <a:lnTo>
                  <a:pt x="2685801" y="1763818"/>
                </a:lnTo>
                <a:lnTo>
                  <a:pt x="2656063" y="1776315"/>
                </a:lnTo>
                <a:lnTo>
                  <a:pt x="2624463" y="1786644"/>
                </a:lnTo>
                <a:lnTo>
                  <a:pt x="2591077" y="1794693"/>
                </a:lnTo>
                <a:lnTo>
                  <a:pt x="2555979" y="1800349"/>
                </a:lnTo>
                <a:lnTo>
                  <a:pt x="2531602" y="1802719"/>
                </a:lnTo>
                <a:lnTo>
                  <a:pt x="2506936" y="1803887"/>
                </a:lnTo>
                <a:lnTo>
                  <a:pt x="2494512" y="1804022"/>
                </a:lnTo>
                <a:lnTo>
                  <a:pt x="2482038" y="1803858"/>
                </a:lnTo>
                <a:lnTo>
                  <a:pt x="2456966" y="1802639"/>
                </a:lnTo>
                <a:lnTo>
                  <a:pt x="2431777" y="1800234"/>
                </a:lnTo>
                <a:lnTo>
                  <a:pt x="2406531" y="1796650"/>
                </a:lnTo>
                <a:lnTo>
                  <a:pt x="2381283" y="1791892"/>
                </a:lnTo>
                <a:lnTo>
                  <a:pt x="2356092" y="1785965"/>
                </a:lnTo>
                <a:lnTo>
                  <a:pt x="2331016" y="1778877"/>
                </a:lnTo>
                <a:lnTo>
                  <a:pt x="2324712" y="1776905"/>
                </a:lnTo>
                <a:lnTo>
                  <a:pt x="2312671" y="1799921"/>
                </a:lnTo>
                <a:lnTo>
                  <a:pt x="2298503" y="1821335"/>
                </a:lnTo>
                <a:lnTo>
                  <a:pt x="2282335" y="1841117"/>
                </a:lnTo>
                <a:lnTo>
                  <a:pt x="2264298" y="1859235"/>
                </a:lnTo>
                <a:lnTo>
                  <a:pt x="2244517" y="1875658"/>
                </a:lnTo>
                <a:lnTo>
                  <a:pt x="2223123" y="1890356"/>
                </a:lnTo>
                <a:lnTo>
                  <a:pt x="2200243" y="1903296"/>
                </a:lnTo>
                <a:lnTo>
                  <a:pt x="2176006" y="1914448"/>
                </a:lnTo>
                <a:lnTo>
                  <a:pt x="2150540" y="1923782"/>
                </a:lnTo>
                <a:lnTo>
                  <a:pt x="2123973" y="1931265"/>
                </a:lnTo>
                <a:lnTo>
                  <a:pt x="2096433" y="1936867"/>
                </a:lnTo>
                <a:lnTo>
                  <a:pt x="2068049" y="1940557"/>
                </a:lnTo>
                <a:lnTo>
                  <a:pt x="2038949" y="1942304"/>
                </a:lnTo>
                <a:lnTo>
                  <a:pt x="2009262" y="1942077"/>
                </a:lnTo>
                <a:lnTo>
                  <a:pt x="1979115" y="1939845"/>
                </a:lnTo>
                <a:lnTo>
                  <a:pt x="1948638" y="1935576"/>
                </a:lnTo>
                <a:lnTo>
                  <a:pt x="1917957" y="1929239"/>
                </a:lnTo>
                <a:lnTo>
                  <a:pt x="1887202" y="1920805"/>
                </a:lnTo>
                <a:lnTo>
                  <a:pt x="1856502" y="1910241"/>
                </a:lnTo>
                <a:lnTo>
                  <a:pt x="1825983" y="1897516"/>
                </a:lnTo>
                <a:lnTo>
                  <a:pt x="1802398" y="1886058"/>
                </a:lnTo>
                <a:lnTo>
                  <a:pt x="1779554" y="1873475"/>
                </a:lnTo>
                <a:lnTo>
                  <a:pt x="1757515" y="1859817"/>
                </a:lnTo>
                <a:lnTo>
                  <a:pt x="1736344" y="1845132"/>
                </a:lnTo>
                <a:lnTo>
                  <a:pt x="1716105" y="1829470"/>
                </a:lnTo>
                <a:lnTo>
                  <a:pt x="1696862" y="1812879"/>
                </a:lnTo>
                <a:lnTo>
                  <a:pt x="1678678" y="1795408"/>
                </a:lnTo>
                <a:lnTo>
                  <a:pt x="1661616" y="1777105"/>
                </a:lnTo>
                <a:lnTo>
                  <a:pt x="1653771" y="1767951"/>
                </a:lnTo>
                <a:lnTo>
                  <a:pt x="1630488" y="1789002"/>
                </a:lnTo>
                <a:lnTo>
                  <a:pt x="1605324" y="1807744"/>
                </a:lnTo>
                <a:lnTo>
                  <a:pt x="1578444" y="1824180"/>
                </a:lnTo>
                <a:lnTo>
                  <a:pt x="1550012" y="1838315"/>
                </a:lnTo>
                <a:lnTo>
                  <a:pt x="1520191" y="1850151"/>
                </a:lnTo>
                <a:lnTo>
                  <a:pt x="1489145" y="1859693"/>
                </a:lnTo>
                <a:lnTo>
                  <a:pt x="1457037" y="1866943"/>
                </a:lnTo>
                <a:lnTo>
                  <a:pt x="1424033" y="1871905"/>
                </a:lnTo>
                <a:lnTo>
                  <a:pt x="1390295" y="1874583"/>
                </a:lnTo>
                <a:lnTo>
                  <a:pt x="1355988" y="1874980"/>
                </a:lnTo>
                <a:lnTo>
                  <a:pt x="1321274" y="1873100"/>
                </a:lnTo>
                <a:lnTo>
                  <a:pt x="1286319" y="1868947"/>
                </a:lnTo>
                <a:lnTo>
                  <a:pt x="1251286" y="1862523"/>
                </a:lnTo>
                <a:lnTo>
                  <a:pt x="1216339" y="1853832"/>
                </a:lnTo>
                <a:lnTo>
                  <a:pt x="1181641" y="1842878"/>
                </a:lnTo>
                <a:lnTo>
                  <a:pt x="1147356" y="1829665"/>
                </a:lnTo>
                <a:lnTo>
                  <a:pt x="1113649" y="1814195"/>
                </a:lnTo>
                <a:lnTo>
                  <a:pt x="1080682" y="1796473"/>
                </a:lnTo>
                <a:lnTo>
                  <a:pt x="1048621" y="1776502"/>
                </a:lnTo>
                <a:lnTo>
                  <a:pt x="1017628" y="1754286"/>
                </a:lnTo>
                <a:lnTo>
                  <a:pt x="992911" y="1734155"/>
                </a:lnTo>
                <a:lnTo>
                  <a:pt x="969705" y="1712939"/>
                </a:lnTo>
                <a:lnTo>
                  <a:pt x="948072" y="1690727"/>
                </a:lnTo>
                <a:lnTo>
                  <a:pt x="928074" y="1667605"/>
                </a:lnTo>
                <a:lnTo>
                  <a:pt x="909773" y="1643659"/>
                </a:lnTo>
                <a:lnTo>
                  <a:pt x="893233" y="1618977"/>
                </a:lnTo>
                <a:lnTo>
                  <a:pt x="878515" y="1593644"/>
                </a:lnTo>
                <a:lnTo>
                  <a:pt x="865683" y="1567747"/>
                </a:lnTo>
                <a:lnTo>
                  <a:pt x="854798" y="1541374"/>
                </a:lnTo>
                <a:lnTo>
                  <a:pt x="845924" y="1514611"/>
                </a:lnTo>
                <a:lnTo>
                  <a:pt x="803766" y="1514058"/>
                </a:lnTo>
                <a:lnTo>
                  <a:pt x="761865" y="1510612"/>
                </a:lnTo>
                <a:lnTo>
                  <a:pt x="720379" y="1504385"/>
                </a:lnTo>
                <a:lnTo>
                  <a:pt x="679466" y="1495489"/>
                </a:lnTo>
                <a:lnTo>
                  <a:pt x="639283" y="1484036"/>
                </a:lnTo>
                <a:lnTo>
                  <a:pt x="599989" y="1470136"/>
                </a:lnTo>
                <a:lnTo>
                  <a:pt x="561742" y="1453902"/>
                </a:lnTo>
                <a:lnTo>
                  <a:pt x="524699" y="1435445"/>
                </a:lnTo>
                <a:lnTo>
                  <a:pt x="489019" y="1414876"/>
                </a:lnTo>
                <a:lnTo>
                  <a:pt x="454859" y="1392307"/>
                </a:lnTo>
                <a:lnTo>
                  <a:pt x="422378" y="1367850"/>
                </a:lnTo>
                <a:lnTo>
                  <a:pt x="391732" y="1341616"/>
                </a:lnTo>
                <a:lnTo>
                  <a:pt x="363081" y="1313717"/>
                </a:lnTo>
                <a:lnTo>
                  <a:pt x="336582" y="1284264"/>
                </a:lnTo>
                <a:lnTo>
                  <a:pt x="312393" y="1253368"/>
                </a:lnTo>
                <a:lnTo>
                  <a:pt x="290672" y="1221142"/>
                </a:lnTo>
                <a:lnTo>
                  <a:pt x="271577" y="1187696"/>
                </a:lnTo>
                <a:lnTo>
                  <a:pt x="255265" y="1153143"/>
                </a:lnTo>
                <a:lnTo>
                  <a:pt x="241895" y="1117594"/>
                </a:lnTo>
                <a:lnTo>
                  <a:pt x="231625" y="1081160"/>
                </a:lnTo>
                <a:lnTo>
                  <a:pt x="230228" y="1074963"/>
                </a:lnTo>
                <a:lnTo>
                  <a:pt x="229593" y="1071877"/>
                </a:lnTo>
                <a:lnTo>
                  <a:pt x="206288" y="1063091"/>
                </a:lnTo>
                <a:lnTo>
                  <a:pt x="183922" y="1052998"/>
                </a:lnTo>
                <a:lnTo>
                  <a:pt x="162553" y="1041682"/>
                </a:lnTo>
                <a:lnTo>
                  <a:pt x="142237" y="1029227"/>
                </a:lnTo>
                <a:lnTo>
                  <a:pt x="123032" y="1015717"/>
                </a:lnTo>
                <a:lnTo>
                  <a:pt x="104995" y="1001238"/>
                </a:lnTo>
                <a:lnTo>
                  <a:pt x="88182" y="985873"/>
                </a:lnTo>
                <a:lnTo>
                  <a:pt x="72651" y="969707"/>
                </a:lnTo>
                <a:lnTo>
                  <a:pt x="58460" y="952823"/>
                </a:lnTo>
                <a:lnTo>
                  <a:pt x="45665" y="935307"/>
                </a:lnTo>
                <a:lnTo>
                  <a:pt x="34324" y="917243"/>
                </a:lnTo>
                <a:lnTo>
                  <a:pt x="24493" y="898715"/>
                </a:lnTo>
                <a:lnTo>
                  <a:pt x="16230" y="879807"/>
                </a:lnTo>
                <a:lnTo>
                  <a:pt x="9592" y="860604"/>
                </a:lnTo>
                <a:lnTo>
                  <a:pt x="4636" y="841191"/>
                </a:lnTo>
                <a:lnTo>
                  <a:pt x="1420" y="821651"/>
                </a:lnTo>
                <a:lnTo>
                  <a:pt x="0" y="802068"/>
                </a:lnTo>
                <a:lnTo>
                  <a:pt x="433" y="782528"/>
                </a:lnTo>
                <a:lnTo>
                  <a:pt x="2777" y="763115"/>
                </a:lnTo>
                <a:lnTo>
                  <a:pt x="7089" y="743912"/>
                </a:lnTo>
                <a:lnTo>
                  <a:pt x="15693" y="719673"/>
                </a:lnTo>
                <a:lnTo>
                  <a:pt x="27421" y="697044"/>
                </a:lnTo>
                <a:lnTo>
                  <a:pt x="42109" y="676182"/>
                </a:lnTo>
                <a:lnTo>
                  <a:pt x="59592" y="657243"/>
                </a:lnTo>
                <a:lnTo>
                  <a:pt x="79706" y="640384"/>
                </a:lnTo>
                <a:lnTo>
                  <a:pt x="102284" y="625759"/>
                </a:lnTo>
                <a:lnTo>
                  <a:pt x="127164" y="613527"/>
                </a:lnTo>
                <a:lnTo>
                  <a:pt x="154179" y="603842"/>
                </a:lnTo>
                <a:lnTo>
                  <a:pt x="157711" y="602815"/>
                </a:lnTo>
                <a:lnTo>
                  <a:pt x="142950" y="584613"/>
                </a:lnTo>
                <a:lnTo>
                  <a:pt x="129978" y="565995"/>
                </a:lnTo>
                <a:lnTo>
                  <a:pt x="118787" y="547048"/>
                </a:lnTo>
                <a:lnTo>
                  <a:pt x="109368" y="527861"/>
                </a:lnTo>
                <a:lnTo>
                  <a:pt x="101712" y="508521"/>
                </a:lnTo>
                <a:lnTo>
                  <a:pt x="95811" y="489118"/>
                </a:lnTo>
                <a:lnTo>
                  <a:pt x="91655" y="469740"/>
                </a:lnTo>
                <a:lnTo>
                  <a:pt x="89237" y="450474"/>
                </a:lnTo>
                <a:lnTo>
                  <a:pt x="88546" y="431409"/>
                </a:lnTo>
                <a:lnTo>
                  <a:pt x="89575" y="412632"/>
                </a:lnTo>
                <a:lnTo>
                  <a:pt x="92315" y="394233"/>
                </a:lnTo>
                <a:lnTo>
                  <a:pt x="96757" y="376300"/>
                </a:lnTo>
                <a:lnTo>
                  <a:pt x="102892" y="358920"/>
                </a:lnTo>
                <a:lnTo>
                  <a:pt x="110711" y="342181"/>
                </a:lnTo>
                <a:lnTo>
                  <a:pt x="120206" y="326173"/>
                </a:lnTo>
                <a:lnTo>
                  <a:pt x="131368" y="310983"/>
                </a:lnTo>
                <a:lnTo>
                  <a:pt x="144188" y="296699"/>
                </a:lnTo>
                <a:lnTo>
                  <a:pt x="158657" y="283410"/>
                </a:lnTo>
                <a:lnTo>
                  <a:pt x="174767" y="271204"/>
                </a:lnTo>
                <a:lnTo>
                  <a:pt x="192509" y="260169"/>
                </a:lnTo>
                <a:lnTo>
                  <a:pt x="203376" y="254414"/>
                </a:lnTo>
                <a:lnTo>
                  <a:pt x="214589" y="249190"/>
                </a:lnTo>
                <a:lnTo>
                  <a:pt x="226125" y="244498"/>
                </a:lnTo>
                <a:lnTo>
                  <a:pt x="237962" y="240339"/>
                </a:lnTo>
                <a:lnTo>
                  <a:pt x="250078" y="236714"/>
                </a:lnTo>
                <a:lnTo>
                  <a:pt x="262450" y="233624"/>
                </a:lnTo>
                <a:lnTo>
                  <a:pt x="275057" y="231071"/>
                </a:lnTo>
                <a:lnTo>
                  <a:pt x="287877" y="229055"/>
                </a:lnTo>
                <a:lnTo>
                  <a:pt x="300886" y="227578"/>
                </a:lnTo>
                <a:lnTo>
                  <a:pt x="314064" y="226641"/>
                </a:lnTo>
                <a:lnTo>
                  <a:pt x="327387" y="226245"/>
                </a:lnTo>
                <a:lnTo>
                  <a:pt x="340834" y="226391"/>
                </a:lnTo>
                <a:lnTo>
                  <a:pt x="354382" y="227080"/>
                </a:lnTo>
                <a:lnTo>
                  <a:pt x="368009" y="228314"/>
                </a:lnTo>
                <a:lnTo>
                  <a:pt x="381693" y="230094"/>
                </a:lnTo>
                <a:lnTo>
                  <a:pt x="395412" y="232420"/>
                </a:lnTo>
                <a:lnTo>
                  <a:pt x="409144" y="235294"/>
                </a:lnTo>
                <a:lnTo>
                  <a:pt x="422866" y="238717"/>
                </a:lnTo>
                <a:lnTo>
                  <a:pt x="436556" y="242690"/>
                </a:lnTo>
                <a:lnTo>
                  <a:pt x="450192" y="247215"/>
                </a:lnTo>
                <a:lnTo>
                  <a:pt x="454764" y="243405"/>
                </a:lnTo>
                <a:lnTo>
                  <a:pt x="463748" y="214351"/>
                </a:lnTo>
                <a:lnTo>
                  <a:pt x="475443" y="186889"/>
                </a:lnTo>
                <a:lnTo>
                  <a:pt x="489712" y="161075"/>
                </a:lnTo>
                <a:lnTo>
                  <a:pt x="506415" y="136965"/>
                </a:lnTo>
                <a:lnTo>
                  <a:pt x="525416" y="114613"/>
                </a:lnTo>
                <a:lnTo>
                  <a:pt x="546574" y="94075"/>
                </a:lnTo>
                <a:lnTo>
                  <a:pt x="569753" y="75407"/>
                </a:lnTo>
                <a:lnTo>
                  <a:pt x="594813" y="58664"/>
                </a:lnTo>
                <a:lnTo>
                  <a:pt x="621617" y="43900"/>
                </a:lnTo>
                <a:lnTo>
                  <a:pt x="650026" y="31172"/>
                </a:lnTo>
                <a:lnTo>
                  <a:pt x="679902" y="20535"/>
                </a:lnTo>
                <a:lnTo>
                  <a:pt x="711107" y="12043"/>
                </a:lnTo>
                <a:lnTo>
                  <a:pt x="743502" y="5754"/>
                </a:lnTo>
                <a:lnTo>
                  <a:pt x="776948" y="1720"/>
                </a:lnTo>
                <a:lnTo>
                  <a:pt x="811309" y="0"/>
                </a:lnTo>
                <a:lnTo>
                  <a:pt x="846444" y="64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4046" y="6383265"/>
            <a:ext cx="95912" cy="95927"/>
          </a:xfrm>
          <a:custGeom>
            <a:avLst/>
            <a:gdLst/>
            <a:ahLst/>
            <a:cxnLst/>
            <a:rect l="l" t="t" r="r" b="b"/>
            <a:pathLst>
              <a:path w="95912" h="95927">
                <a:moveTo>
                  <a:pt x="92025" y="67661"/>
                </a:moveTo>
                <a:lnTo>
                  <a:pt x="85455" y="78355"/>
                </a:lnTo>
                <a:lnTo>
                  <a:pt x="76691" y="86739"/>
                </a:lnTo>
                <a:lnTo>
                  <a:pt x="66276" y="92603"/>
                </a:lnTo>
                <a:lnTo>
                  <a:pt x="54755" y="95736"/>
                </a:lnTo>
                <a:lnTo>
                  <a:pt x="42674" y="95927"/>
                </a:lnTo>
                <a:lnTo>
                  <a:pt x="30577" y="92966"/>
                </a:lnTo>
                <a:lnTo>
                  <a:pt x="17548" y="85440"/>
                </a:lnTo>
                <a:lnTo>
                  <a:pt x="9157" y="76661"/>
                </a:lnTo>
                <a:lnTo>
                  <a:pt x="3300" y="66223"/>
                </a:lnTo>
                <a:lnTo>
                  <a:pt x="180" y="54681"/>
                </a:lnTo>
                <a:lnTo>
                  <a:pt x="0" y="42587"/>
                </a:lnTo>
                <a:lnTo>
                  <a:pt x="2961" y="30497"/>
                </a:lnTo>
                <a:lnTo>
                  <a:pt x="10464" y="17572"/>
                </a:lnTo>
                <a:lnTo>
                  <a:pt x="19247" y="9187"/>
                </a:lnTo>
                <a:lnTo>
                  <a:pt x="29682" y="3324"/>
                </a:lnTo>
                <a:lnTo>
                  <a:pt x="41212" y="191"/>
                </a:lnTo>
                <a:lnTo>
                  <a:pt x="53285" y="0"/>
                </a:lnTo>
                <a:lnTo>
                  <a:pt x="65345" y="2961"/>
                </a:lnTo>
                <a:lnTo>
                  <a:pt x="78363" y="10487"/>
                </a:lnTo>
                <a:lnTo>
                  <a:pt x="86754" y="19266"/>
                </a:lnTo>
                <a:lnTo>
                  <a:pt x="92611" y="29704"/>
                </a:lnTo>
                <a:lnTo>
                  <a:pt x="95731" y="41246"/>
                </a:lnTo>
                <a:lnTo>
                  <a:pt x="95912" y="53339"/>
                </a:lnTo>
                <a:lnTo>
                  <a:pt x="92950" y="65430"/>
                </a:lnTo>
                <a:lnTo>
                  <a:pt x="92025" y="67661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51115" y="6191939"/>
            <a:ext cx="192970" cy="192994"/>
          </a:xfrm>
          <a:custGeom>
            <a:avLst/>
            <a:gdLst/>
            <a:ahLst/>
            <a:cxnLst/>
            <a:rect l="l" t="t" r="r" b="b"/>
            <a:pathLst>
              <a:path w="192970" h="192994">
                <a:moveTo>
                  <a:pt x="184559" y="135886"/>
                </a:moveTo>
                <a:lnTo>
                  <a:pt x="178631" y="147130"/>
                </a:lnTo>
                <a:lnTo>
                  <a:pt x="171457" y="157273"/>
                </a:lnTo>
                <a:lnTo>
                  <a:pt x="163176" y="166261"/>
                </a:lnTo>
                <a:lnTo>
                  <a:pt x="153925" y="174043"/>
                </a:lnTo>
                <a:lnTo>
                  <a:pt x="143844" y="180564"/>
                </a:lnTo>
                <a:lnTo>
                  <a:pt x="133070" y="185772"/>
                </a:lnTo>
                <a:lnTo>
                  <a:pt x="121744" y="189616"/>
                </a:lnTo>
                <a:lnTo>
                  <a:pt x="110003" y="192040"/>
                </a:lnTo>
                <a:lnTo>
                  <a:pt x="97987" y="192994"/>
                </a:lnTo>
                <a:lnTo>
                  <a:pt x="85833" y="192425"/>
                </a:lnTo>
                <a:lnTo>
                  <a:pt x="73680" y="190278"/>
                </a:lnTo>
                <a:lnTo>
                  <a:pt x="61667" y="186503"/>
                </a:lnTo>
                <a:lnTo>
                  <a:pt x="45801" y="178639"/>
                </a:lnTo>
                <a:lnTo>
                  <a:pt x="35657" y="171455"/>
                </a:lnTo>
                <a:lnTo>
                  <a:pt x="26671" y="163166"/>
                </a:lnTo>
                <a:lnTo>
                  <a:pt x="18896" y="153910"/>
                </a:lnTo>
                <a:lnTo>
                  <a:pt x="12383" y="143824"/>
                </a:lnTo>
                <a:lnTo>
                  <a:pt x="7184" y="133048"/>
                </a:lnTo>
                <a:lnTo>
                  <a:pt x="3353" y="121719"/>
                </a:lnTo>
                <a:lnTo>
                  <a:pt x="941" y="109976"/>
                </a:lnTo>
                <a:lnTo>
                  <a:pt x="0" y="97957"/>
                </a:lnTo>
                <a:lnTo>
                  <a:pt x="582" y="85801"/>
                </a:lnTo>
                <a:lnTo>
                  <a:pt x="2740" y="73645"/>
                </a:lnTo>
                <a:lnTo>
                  <a:pt x="6525" y="61628"/>
                </a:lnTo>
                <a:lnTo>
                  <a:pt x="14338" y="45864"/>
                </a:lnTo>
                <a:lnTo>
                  <a:pt x="21512" y="35721"/>
                </a:lnTo>
                <a:lnTo>
                  <a:pt x="29794" y="26732"/>
                </a:lnTo>
                <a:lnTo>
                  <a:pt x="39044" y="18951"/>
                </a:lnTo>
                <a:lnTo>
                  <a:pt x="49126" y="12430"/>
                </a:lnTo>
                <a:lnTo>
                  <a:pt x="59899" y="7221"/>
                </a:lnTo>
                <a:lnTo>
                  <a:pt x="71225" y="3378"/>
                </a:lnTo>
                <a:lnTo>
                  <a:pt x="82966" y="953"/>
                </a:lnTo>
                <a:lnTo>
                  <a:pt x="94983" y="0"/>
                </a:lnTo>
                <a:lnTo>
                  <a:pt x="107137" y="569"/>
                </a:lnTo>
                <a:lnTo>
                  <a:pt x="119289" y="2716"/>
                </a:lnTo>
                <a:lnTo>
                  <a:pt x="131302" y="6491"/>
                </a:lnTo>
                <a:lnTo>
                  <a:pt x="147168" y="14355"/>
                </a:lnTo>
                <a:lnTo>
                  <a:pt x="157312" y="21539"/>
                </a:lnTo>
                <a:lnTo>
                  <a:pt x="166298" y="29828"/>
                </a:lnTo>
                <a:lnTo>
                  <a:pt x="174073" y="39084"/>
                </a:lnTo>
                <a:lnTo>
                  <a:pt x="180586" y="49169"/>
                </a:lnTo>
                <a:lnTo>
                  <a:pt x="185785" y="59946"/>
                </a:lnTo>
                <a:lnTo>
                  <a:pt x="189616" y="71275"/>
                </a:lnTo>
                <a:lnTo>
                  <a:pt x="192029" y="83018"/>
                </a:lnTo>
                <a:lnTo>
                  <a:pt x="192970" y="95037"/>
                </a:lnTo>
                <a:lnTo>
                  <a:pt x="192387" y="107193"/>
                </a:lnTo>
                <a:lnTo>
                  <a:pt x="190229" y="119349"/>
                </a:lnTo>
                <a:lnTo>
                  <a:pt x="186444" y="131366"/>
                </a:lnTo>
                <a:lnTo>
                  <a:pt x="184559" y="13588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27280" y="5963155"/>
            <a:ext cx="289380" cy="289429"/>
          </a:xfrm>
          <a:custGeom>
            <a:avLst/>
            <a:gdLst/>
            <a:ahLst/>
            <a:cxnLst/>
            <a:rect l="l" t="t" r="r" b="b"/>
            <a:pathLst>
              <a:path w="289380" h="289429">
                <a:moveTo>
                  <a:pt x="276770" y="203799"/>
                </a:moveTo>
                <a:lnTo>
                  <a:pt x="271049" y="215228"/>
                </a:lnTo>
                <a:lnTo>
                  <a:pt x="264468" y="225933"/>
                </a:lnTo>
                <a:lnTo>
                  <a:pt x="257089" y="235892"/>
                </a:lnTo>
                <a:lnTo>
                  <a:pt x="248974" y="245081"/>
                </a:lnTo>
                <a:lnTo>
                  <a:pt x="240184" y="253475"/>
                </a:lnTo>
                <a:lnTo>
                  <a:pt x="230781" y="261052"/>
                </a:lnTo>
                <a:lnTo>
                  <a:pt x="220825" y="267789"/>
                </a:lnTo>
                <a:lnTo>
                  <a:pt x="210379" y="273661"/>
                </a:lnTo>
                <a:lnTo>
                  <a:pt x="199503" y="278645"/>
                </a:lnTo>
                <a:lnTo>
                  <a:pt x="188260" y="282718"/>
                </a:lnTo>
                <a:lnTo>
                  <a:pt x="176711" y="285857"/>
                </a:lnTo>
                <a:lnTo>
                  <a:pt x="164917" y="288037"/>
                </a:lnTo>
                <a:lnTo>
                  <a:pt x="152939" y="289236"/>
                </a:lnTo>
                <a:lnTo>
                  <a:pt x="140840" y="289429"/>
                </a:lnTo>
                <a:lnTo>
                  <a:pt x="128680" y="288595"/>
                </a:lnTo>
                <a:lnTo>
                  <a:pt x="116521" y="286708"/>
                </a:lnTo>
                <a:lnTo>
                  <a:pt x="104425" y="283745"/>
                </a:lnTo>
                <a:lnTo>
                  <a:pt x="92452" y="279684"/>
                </a:lnTo>
                <a:lnTo>
                  <a:pt x="74200" y="271117"/>
                </a:lnTo>
                <a:lnTo>
                  <a:pt x="63490" y="264538"/>
                </a:lnTo>
                <a:lnTo>
                  <a:pt x="53528" y="257162"/>
                </a:lnTo>
                <a:lnTo>
                  <a:pt x="44338" y="249050"/>
                </a:lnTo>
                <a:lnTo>
                  <a:pt x="35943" y="240263"/>
                </a:lnTo>
                <a:lnTo>
                  <a:pt x="28366" y="230862"/>
                </a:lnTo>
                <a:lnTo>
                  <a:pt x="21631" y="220908"/>
                </a:lnTo>
                <a:lnTo>
                  <a:pt x="15760" y="210464"/>
                </a:lnTo>
                <a:lnTo>
                  <a:pt x="10777" y="199590"/>
                </a:lnTo>
                <a:lnTo>
                  <a:pt x="6706" y="188348"/>
                </a:lnTo>
                <a:lnTo>
                  <a:pt x="3569" y="176799"/>
                </a:lnTo>
                <a:lnTo>
                  <a:pt x="1390" y="165004"/>
                </a:lnTo>
                <a:lnTo>
                  <a:pt x="193" y="153025"/>
                </a:lnTo>
                <a:lnTo>
                  <a:pt x="0" y="140923"/>
                </a:lnTo>
                <a:lnTo>
                  <a:pt x="834" y="128760"/>
                </a:lnTo>
                <a:lnTo>
                  <a:pt x="2719" y="116596"/>
                </a:lnTo>
                <a:lnTo>
                  <a:pt x="5679" y="104493"/>
                </a:lnTo>
                <a:lnTo>
                  <a:pt x="9736" y="92512"/>
                </a:lnTo>
                <a:lnTo>
                  <a:pt x="18331" y="74196"/>
                </a:lnTo>
                <a:lnTo>
                  <a:pt x="24911" y="63491"/>
                </a:lnTo>
                <a:lnTo>
                  <a:pt x="32290" y="53532"/>
                </a:lnTo>
                <a:lnTo>
                  <a:pt x="40404" y="44344"/>
                </a:lnTo>
                <a:lnTo>
                  <a:pt x="49194" y="35950"/>
                </a:lnTo>
                <a:lnTo>
                  <a:pt x="58597" y="28373"/>
                </a:lnTo>
                <a:lnTo>
                  <a:pt x="68553" y="21637"/>
                </a:lnTo>
                <a:lnTo>
                  <a:pt x="78998" y="15765"/>
                </a:lnTo>
                <a:lnTo>
                  <a:pt x="89873" y="10781"/>
                </a:lnTo>
                <a:lnTo>
                  <a:pt x="101116" y="6709"/>
                </a:lnTo>
                <a:lnTo>
                  <a:pt x="112665" y="3571"/>
                </a:lnTo>
                <a:lnTo>
                  <a:pt x="124459" y="1391"/>
                </a:lnTo>
                <a:lnTo>
                  <a:pt x="136436" y="193"/>
                </a:lnTo>
                <a:lnTo>
                  <a:pt x="148535" y="0"/>
                </a:lnTo>
                <a:lnTo>
                  <a:pt x="160694" y="835"/>
                </a:lnTo>
                <a:lnTo>
                  <a:pt x="172853" y="2723"/>
                </a:lnTo>
                <a:lnTo>
                  <a:pt x="184949" y="5686"/>
                </a:lnTo>
                <a:lnTo>
                  <a:pt x="196921" y="9748"/>
                </a:lnTo>
                <a:lnTo>
                  <a:pt x="215181" y="18318"/>
                </a:lnTo>
                <a:lnTo>
                  <a:pt x="225891" y="24895"/>
                </a:lnTo>
                <a:lnTo>
                  <a:pt x="235853" y="32270"/>
                </a:lnTo>
                <a:lnTo>
                  <a:pt x="245043" y="40381"/>
                </a:lnTo>
                <a:lnTo>
                  <a:pt x="253439" y="49168"/>
                </a:lnTo>
                <a:lnTo>
                  <a:pt x="261016" y="58569"/>
                </a:lnTo>
                <a:lnTo>
                  <a:pt x="267751" y="68522"/>
                </a:lnTo>
                <a:lnTo>
                  <a:pt x="273622" y="78966"/>
                </a:lnTo>
                <a:lnTo>
                  <a:pt x="278604" y="89839"/>
                </a:lnTo>
                <a:lnTo>
                  <a:pt x="282675" y="101082"/>
                </a:lnTo>
                <a:lnTo>
                  <a:pt x="285812" y="112631"/>
                </a:lnTo>
                <a:lnTo>
                  <a:pt x="287990" y="124426"/>
                </a:lnTo>
                <a:lnTo>
                  <a:pt x="289188" y="136406"/>
                </a:lnTo>
                <a:lnTo>
                  <a:pt x="289380" y="148508"/>
                </a:lnTo>
                <a:lnTo>
                  <a:pt x="288545" y="160672"/>
                </a:lnTo>
                <a:lnTo>
                  <a:pt x="286659" y="172837"/>
                </a:lnTo>
                <a:lnTo>
                  <a:pt x="283698" y="184940"/>
                </a:lnTo>
                <a:lnTo>
                  <a:pt x="279640" y="196921"/>
                </a:lnTo>
                <a:lnTo>
                  <a:pt x="276770" y="20379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70574" y="5142357"/>
            <a:ext cx="147954" cy="101218"/>
          </a:xfrm>
          <a:custGeom>
            <a:avLst/>
            <a:gdLst/>
            <a:ahLst/>
            <a:cxnLst/>
            <a:rect l="l" t="t" r="r" b="b"/>
            <a:pathLst>
              <a:path w="147954" h="101219">
                <a:moveTo>
                  <a:pt x="147954" y="101219"/>
                </a:moveTo>
                <a:lnTo>
                  <a:pt x="135769" y="96400"/>
                </a:lnTo>
                <a:lnTo>
                  <a:pt x="123786" y="91182"/>
                </a:lnTo>
                <a:lnTo>
                  <a:pt x="112019" y="85575"/>
                </a:lnTo>
                <a:lnTo>
                  <a:pt x="100482" y="79589"/>
                </a:lnTo>
                <a:lnTo>
                  <a:pt x="89190" y="73234"/>
                </a:lnTo>
                <a:lnTo>
                  <a:pt x="78157" y="66520"/>
                </a:lnTo>
                <a:lnTo>
                  <a:pt x="67398" y="59456"/>
                </a:lnTo>
                <a:lnTo>
                  <a:pt x="56926" y="52054"/>
                </a:lnTo>
                <a:lnTo>
                  <a:pt x="46757" y="44323"/>
                </a:lnTo>
                <a:lnTo>
                  <a:pt x="36905" y="36272"/>
                </a:lnTo>
                <a:lnTo>
                  <a:pt x="27383" y="27913"/>
                </a:lnTo>
                <a:lnTo>
                  <a:pt x="18207" y="19255"/>
                </a:lnTo>
                <a:lnTo>
                  <a:pt x="9391" y="10307"/>
                </a:lnTo>
                <a:lnTo>
                  <a:pt x="949" y="1081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40805" y="5609704"/>
            <a:ext cx="76708" cy="17500"/>
          </a:xfrm>
          <a:custGeom>
            <a:avLst/>
            <a:gdLst/>
            <a:ahLst/>
            <a:cxnLst/>
            <a:rect l="l" t="t" r="r" b="b"/>
            <a:pathLst>
              <a:path w="76708" h="17500">
                <a:moveTo>
                  <a:pt x="76708" y="17500"/>
                </a:moveTo>
                <a:lnTo>
                  <a:pt x="64226" y="15808"/>
                </a:lnTo>
                <a:lnTo>
                  <a:pt x="51760" y="13676"/>
                </a:lnTo>
                <a:lnTo>
                  <a:pt x="39327" y="11105"/>
                </a:lnTo>
                <a:lnTo>
                  <a:pt x="26941" y="8101"/>
                </a:lnTo>
                <a:lnTo>
                  <a:pt x="14620" y="4665"/>
                </a:lnTo>
                <a:lnTo>
                  <a:pt x="2378" y="803"/>
                </a:lnTo>
                <a:lnTo>
                  <a:pt x="0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1896" y="5969673"/>
            <a:ext cx="13843" cy="82842"/>
          </a:xfrm>
          <a:custGeom>
            <a:avLst/>
            <a:gdLst/>
            <a:ahLst/>
            <a:cxnLst/>
            <a:rect l="l" t="t" r="r" b="b"/>
            <a:pathLst>
              <a:path w="13843" h="82842">
                <a:moveTo>
                  <a:pt x="13843" y="82842"/>
                </a:moveTo>
                <a:lnTo>
                  <a:pt x="10440" y="70298"/>
                </a:lnTo>
                <a:lnTo>
                  <a:pt x="7497" y="57745"/>
                </a:lnTo>
                <a:lnTo>
                  <a:pt x="5016" y="45193"/>
                </a:lnTo>
                <a:lnTo>
                  <a:pt x="3005" y="32651"/>
                </a:lnTo>
                <a:lnTo>
                  <a:pt x="1467" y="20131"/>
                </a:lnTo>
                <a:lnTo>
                  <a:pt x="409" y="7641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63713" y="6244336"/>
            <a:ext cx="48259" cy="62484"/>
          </a:xfrm>
          <a:custGeom>
            <a:avLst/>
            <a:gdLst/>
            <a:ahLst/>
            <a:cxnLst/>
            <a:rect l="l" t="t" r="r" b="b"/>
            <a:pathLst>
              <a:path w="48259" h="62484">
                <a:moveTo>
                  <a:pt x="48259" y="0"/>
                </a:moveTo>
                <a:lnTo>
                  <a:pt x="41703" y="10793"/>
                </a:lnTo>
                <a:lnTo>
                  <a:pt x="34665" y="21315"/>
                </a:lnTo>
                <a:lnTo>
                  <a:pt x="27161" y="31555"/>
                </a:lnTo>
                <a:lnTo>
                  <a:pt x="19201" y="41505"/>
                </a:lnTo>
                <a:lnTo>
                  <a:pt x="10799" y="51156"/>
                </a:lnTo>
                <a:lnTo>
                  <a:pt x="1968" y="60501"/>
                </a:lnTo>
                <a:lnTo>
                  <a:pt x="0" y="62483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42706" y="5962116"/>
            <a:ext cx="112600" cy="354317"/>
          </a:xfrm>
          <a:custGeom>
            <a:avLst/>
            <a:gdLst/>
            <a:ahLst/>
            <a:cxnLst/>
            <a:rect l="l" t="t" r="r" b="b"/>
            <a:pathLst>
              <a:path w="112600" h="354317">
                <a:moveTo>
                  <a:pt x="0" y="0"/>
                </a:moveTo>
                <a:lnTo>
                  <a:pt x="15299" y="16090"/>
                </a:lnTo>
                <a:lnTo>
                  <a:pt x="29527" y="32618"/>
                </a:lnTo>
                <a:lnTo>
                  <a:pt x="42673" y="49539"/>
                </a:lnTo>
                <a:lnTo>
                  <a:pt x="54726" y="66809"/>
                </a:lnTo>
                <a:lnTo>
                  <a:pt x="65674" y="84383"/>
                </a:lnTo>
                <a:lnTo>
                  <a:pt x="75506" y="102217"/>
                </a:lnTo>
                <a:lnTo>
                  <a:pt x="84210" y="120266"/>
                </a:lnTo>
                <a:lnTo>
                  <a:pt x="91775" y="138486"/>
                </a:lnTo>
                <a:lnTo>
                  <a:pt x="98189" y="156833"/>
                </a:lnTo>
                <a:lnTo>
                  <a:pt x="103441" y="175263"/>
                </a:lnTo>
                <a:lnTo>
                  <a:pt x="107520" y="193730"/>
                </a:lnTo>
                <a:lnTo>
                  <a:pt x="110413" y="212191"/>
                </a:lnTo>
                <a:lnTo>
                  <a:pt x="112111" y="230600"/>
                </a:lnTo>
                <a:lnTo>
                  <a:pt x="112600" y="248915"/>
                </a:lnTo>
                <a:lnTo>
                  <a:pt x="111871" y="267090"/>
                </a:lnTo>
                <a:lnTo>
                  <a:pt x="109910" y="285081"/>
                </a:lnTo>
                <a:lnTo>
                  <a:pt x="106708" y="302844"/>
                </a:lnTo>
                <a:lnTo>
                  <a:pt x="102252" y="320333"/>
                </a:lnTo>
                <a:lnTo>
                  <a:pt x="96532" y="337506"/>
                </a:lnTo>
                <a:lnTo>
                  <a:pt x="89535" y="354317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18956" y="5901220"/>
            <a:ext cx="135890" cy="57048"/>
          </a:xfrm>
          <a:custGeom>
            <a:avLst/>
            <a:gdLst/>
            <a:ahLst/>
            <a:cxnLst/>
            <a:rect l="l" t="t" r="r" b="b"/>
            <a:pathLst>
              <a:path w="135890" h="57048">
                <a:moveTo>
                  <a:pt x="135890" y="0"/>
                </a:moveTo>
                <a:lnTo>
                  <a:pt x="126003" y="7205"/>
                </a:lnTo>
                <a:lnTo>
                  <a:pt x="115724" y="13997"/>
                </a:lnTo>
                <a:lnTo>
                  <a:pt x="105068" y="20370"/>
                </a:lnTo>
                <a:lnTo>
                  <a:pt x="94050" y="26319"/>
                </a:lnTo>
                <a:lnTo>
                  <a:pt x="82685" y="31837"/>
                </a:lnTo>
                <a:lnTo>
                  <a:pt x="70988" y="36918"/>
                </a:lnTo>
                <a:lnTo>
                  <a:pt x="58975" y="41557"/>
                </a:lnTo>
                <a:lnTo>
                  <a:pt x="46660" y="45748"/>
                </a:lnTo>
                <a:lnTo>
                  <a:pt x="34058" y="49486"/>
                </a:lnTo>
                <a:lnTo>
                  <a:pt x="21185" y="52763"/>
                </a:lnTo>
                <a:lnTo>
                  <a:pt x="8056" y="55576"/>
                </a:lnTo>
                <a:lnTo>
                  <a:pt x="0" y="57048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81186" y="5438140"/>
            <a:ext cx="15875" cy="48513"/>
          </a:xfrm>
          <a:custGeom>
            <a:avLst/>
            <a:gdLst/>
            <a:ahLst/>
            <a:cxnLst/>
            <a:rect l="l" t="t" r="r" b="b"/>
            <a:pathLst>
              <a:path w="15875" h="48513">
                <a:moveTo>
                  <a:pt x="15875" y="0"/>
                </a:moveTo>
                <a:lnTo>
                  <a:pt x="12981" y="12485"/>
                </a:lnTo>
                <a:lnTo>
                  <a:pt x="9404" y="24711"/>
                </a:lnTo>
                <a:lnTo>
                  <a:pt x="5119" y="36655"/>
                </a:lnTo>
                <a:lnTo>
                  <a:pt x="104" y="48292"/>
                </a:lnTo>
                <a:lnTo>
                  <a:pt x="0" y="48514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33435" y="5083048"/>
            <a:ext cx="73533" cy="38100"/>
          </a:xfrm>
          <a:custGeom>
            <a:avLst/>
            <a:gdLst/>
            <a:ahLst/>
            <a:cxnLst/>
            <a:rect l="l" t="t" r="r" b="b"/>
            <a:pathLst>
              <a:path w="73533" h="38100">
                <a:moveTo>
                  <a:pt x="0" y="38100"/>
                </a:moveTo>
                <a:lnTo>
                  <a:pt x="10153" y="30963"/>
                </a:lnTo>
                <a:lnTo>
                  <a:pt x="20738" y="24283"/>
                </a:lnTo>
                <a:lnTo>
                  <a:pt x="31739" y="18067"/>
                </a:lnTo>
                <a:lnTo>
                  <a:pt x="43137" y="12324"/>
                </a:lnTo>
                <a:lnTo>
                  <a:pt x="54918" y="7063"/>
                </a:lnTo>
                <a:lnTo>
                  <a:pt x="67064" y="2290"/>
                </a:lnTo>
                <a:lnTo>
                  <a:pt x="73533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79791" y="4911344"/>
            <a:ext cx="45719" cy="40767"/>
          </a:xfrm>
          <a:custGeom>
            <a:avLst/>
            <a:gdLst/>
            <a:ahLst/>
            <a:cxnLst/>
            <a:rect l="l" t="t" r="r" b="b"/>
            <a:pathLst>
              <a:path w="45719" h="40767">
                <a:moveTo>
                  <a:pt x="0" y="40766"/>
                </a:moveTo>
                <a:lnTo>
                  <a:pt x="8302" y="31362"/>
                </a:lnTo>
                <a:lnTo>
                  <a:pt x="17239" y="22437"/>
                </a:lnTo>
                <a:lnTo>
                  <a:pt x="26790" y="14011"/>
                </a:lnTo>
                <a:lnTo>
                  <a:pt x="36936" y="6104"/>
                </a:lnTo>
                <a:lnTo>
                  <a:pt x="45719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4519" y="4737989"/>
            <a:ext cx="60578" cy="86487"/>
          </a:xfrm>
          <a:custGeom>
            <a:avLst/>
            <a:gdLst/>
            <a:ahLst/>
            <a:cxnLst/>
            <a:rect l="l" t="t" r="r" b="b"/>
            <a:pathLst>
              <a:path w="60578" h="86487">
                <a:moveTo>
                  <a:pt x="0" y="0"/>
                </a:moveTo>
                <a:lnTo>
                  <a:pt x="8459" y="9923"/>
                </a:lnTo>
                <a:lnTo>
                  <a:pt x="16607" y="19985"/>
                </a:lnTo>
                <a:lnTo>
                  <a:pt x="24438" y="30183"/>
                </a:lnTo>
                <a:lnTo>
                  <a:pt x="31948" y="40512"/>
                </a:lnTo>
                <a:lnTo>
                  <a:pt x="39133" y="50969"/>
                </a:lnTo>
                <a:lnTo>
                  <a:pt x="45990" y="61549"/>
                </a:lnTo>
                <a:lnTo>
                  <a:pt x="52515" y="72248"/>
                </a:lnTo>
                <a:lnTo>
                  <a:pt x="58703" y="83063"/>
                </a:lnTo>
                <a:lnTo>
                  <a:pt x="60578" y="86487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53022" y="4787773"/>
            <a:ext cx="8889" cy="58546"/>
          </a:xfrm>
          <a:custGeom>
            <a:avLst/>
            <a:gdLst/>
            <a:ahLst/>
            <a:cxnLst/>
            <a:rect l="l" t="t" r="r" b="b"/>
            <a:pathLst>
              <a:path w="8889" h="58547">
                <a:moveTo>
                  <a:pt x="0" y="58546"/>
                </a:moveTo>
                <a:lnTo>
                  <a:pt x="981" y="45708"/>
                </a:lnTo>
                <a:lnTo>
                  <a:pt x="2462" y="33017"/>
                </a:lnTo>
                <a:lnTo>
                  <a:pt x="4447" y="20481"/>
                </a:lnTo>
                <a:lnTo>
                  <a:pt x="6947" y="8108"/>
                </a:lnTo>
                <a:lnTo>
                  <a:pt x="8889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95668" y="4826381"/>
            <a:ext cx="1402841" cy="753999"/>
          </a:xfrm>
          <a:custGeom>
            <a:avLst/>
            <a:gdLst/>
            <a:ahLst/>
            <a:cxnLst/>
            <a:rect l="l" t="t" r="r" b="b"/>
            <a:pathLst>
              <a:path w="1402841" h="753999">
                <a:moveTo>
                  <a:pt x="305307" y="155194"/>
                </a:moveTo>
                <a:lnTo>
                  <a:pt x="259587" y="257175"/>
                </a:lnTo>
                <a:lnTo>
                  <a:pt x="259714" y="260096"/>
                </a:lnTo>
                <a:lnTo>
                  <a:pt x="262889" y="262636"/>
                </a:lnTo>
                <a:lnTo>
                  <a:pt x="265556" y="264160"/>
                </a:lnTo>
                <a:lnTo>
                  <a:pt x="269239" y="265811"/>
                </a:lnTo>
                <a:lnTo>
                  <a:pt x="272160" y="266827"/>
                </a:lnTo>
                <a:lnTo>
                  <a:pt x="275208" y="267335"/>
                </a:lnTo>
                <a:lnTo>
                  <a:pt x="278383" y="265557"/>
                </a:lnTo>
                <a:lnTo>
                  <a:pt x="308355" y="198501"/>
                </a:lnTo>
                <a:lnTo>
                  <a:pt x="312927" y="195453"/>
                </a:lnTo>
                <a:lnTo>
                  <a:pt x="316864" y="193040"/>
                </a:lnTo>
                <a:lnTo>
                  <a:pt x="320421" y="191135"/>
                </a:lnTo>
                <a:lnTo>
                  <a:pt x="323850" y="189230"/>
                </a:lnTo>
                <a:lnTo>
                  <a:pt x="327025" y="187833"/>
                </a:lnTo>
                <a:lnTo>
                  <a:pt x="329691" y="187071"/>
                </a:lnTo>
                <a:lnTo>
                  <a:pt x="332485" y="186182"/>
                </a:lnTo>
                <a:lnTo>
                  <a:pt x="335025" y="185801"/>
                </a:lnTo>
                <a:lnTo>
                  <a:pt x="339343" y="185928"/>
                </a:lnTo>
                <a:lnTo>
                  <a:pt x="343280" y="187198"/>
                </a:lnTo>
                <a:lnTo>
                  <a:pt x="346201" y="188722"/>
                </a:lnTo>
                <a:lnTo>
                  <a:pt x="349757" y="191389"/>
                </a:lnTo>
                <a:lnTo>
                  <a:pt x="353186" y="194564"/>
                </a:lnTo>
                <a:lnTo>
                  <a:pt x="356361" y="196469"/>
                </a:lnTo>
                <a:lnTo>
                  <a:pt x="358901" y="194564"/>
                </a:lnTo>
                <a:lnTo>
                  <a:pt x="360552" y="191516"/>
                </a:lnTo>
                <a:lnTo>
                  <a:pt x="361950" y="188468"/>
                </a:lnTo>
                <a:lnTo>
                  <a:pt x="363347" y="185420"/>
                </a:lnTo>
                <a:lnTo>
                  <a:pt x="364489" y="182499"/>
                </a:lnTo>
                <a:lnTo>
                  <a:pt x="364616" y="179578"/>
                </a:lnTo>
                <a:lnTo>
                  <a:pt x="362457" y="176784"/>
                </a:lnTo>
                <a:lnTo>
                  <a:pt x="359282" y="174117"/>
                </a:lnTo>
                <a:lnTo>
                  <a:pt x="355600" y="171704"/>
                </a:lnTo>
                <a:lnTo>
                  <a:pt x="352425" y="170053"/>
                </a:lnTo>
                <a:lnTo>
                  <a:pt x="347852" y="168402"/>
                </a:lnTo>
                <a:lnTo>
                  <a:pt x="343026" y="167640"/>
                </a:lnTo>
                <a:lnTo>
                  <a:pt x="340486" y="167640"/>
                </a:lnTo>
                <a:lnTo>
                  <a:pt x="337565" y="168148"/>
                </a:lnTo>
                <a:lnTo>
                  <a:pt x="334772" y="168656"/>
                </a:lnTo>
                <a:lnTo>
                  <a:pt x="331470" y="169672"/>
                </a:lnTo>
                <a:lnTo>
                  <a:pt x="327913" y="171069"/>
                </a:lnTo>
                <a:lnTo>
                  <a:pt x="324230" y="172593"/>
                </a:lnTo>
                <a:lnTo>
                  <a:pt x="320166" y="174752"/>
                </a:lnTo>
                <a:lnTo>
                  <a:pt x="315595" y="177546"/>
                </a:lnTo>
                <a:lnTo>
                  <a:pt x="322199" y="162687"/>
                </a:lnTo>
                <a:lnTo>
                  <a:pt x="322579" y="161544"/>
                </a:lnTo>
                <a:lnTo>
                  <a:pt x="321182" y="158623"/>
                </a:lnTo>
                <a:lnTo>
                  <a:pt x="318388" y="156845"/>
                </a:lnTo>
                <a:lnTo>
                  <a:pt x="315340" y="155448"/>
                </a:lnTo>
                <a:lnTo>
                  <a:pt x="311150" y="153670"/>
                </a:lnTo>
                <a:lnTo>
                  <a:pt x="308228" y="153289"/>
                </a:lnTo>
                <a:lnTo>
                  <a:pt x="305307" y="155194"/>
                </a:lnTo>
                <a:close/>
              </a:path>
              <a:path w="1402841" h="753999">
                <a:moveTo>
                  <a:pt x="361823" y="289433"/>
                </a:moveTo>
                <a:lnTo>
                  <a:pt x="359917" y="284861"/>
                </a:lnTo>
                <a:lnTo>
                  <a:pt x="357885" y="280162"/>
                </a:lnTo>
                <a:lnTo>
                  <a:pt x="362330" y="309118"/>
                </a:lnTo>
                <a:lnTo>
                  <a:pt x="368553" y="311912"/>
                </a:lnTo>
                <a:lnTo>
                  <a:pt x="374903" y="313182"/>
                </a:lnTo>
                <a:lnTo>
                  <a:pt x="381634" y="313055"/>
                </a:lnTo>
                <a:lnTo>
                  <a:pt x="388238" y="312801"/>
                </a:lnTo>
                <a:lnTo>
                  <a:pt x="387223" y="298196"/>
                </a:lnTo>
                <a:lnTo>
                  <a:pt x="381888" y="298831"/>
                </a:lnTo>
                <a:lnTo>
                  <a:pt x="376808" y="298069"/>
                </a:lnTo>
                <a:lnTo>
                  <a:pt x="371855" y="295910"/>
                </a:lnTo>
                <a:lnTo>
                  <a:pt x="365886" y="293116"/>
                </a:lnTo>
                <a:lnTo>
                  <a:pt x="361823" y="289433"/>
                </a:lnTo>
                <a:close/>
              </a:path>
              <a:path w="1402841" h="753999">
                <a:moveTo>
                  <a:pt x="401447" y="308610"/>
                </a:moveTo>
                <a:lnTo>
                  <a:pt x="396875" y="318770"/>
                </a:lnTo>
                <a:lnTo>
                  <a:pt x="397128" y="321818"/>
                </a:lnTo>
                <a:lnTo>
                  <a:pt x="399923" y="324104"/>
                </a:lnTo>
                <a:lnTo>
                  <a:pt x="403478" y="325755"/>
                </a:lnTo>
                <a:lnTo>
                  <a:pt x="407034" y="327279"/>
                </a:lnTo>
                <a:lnTo>
                  <a:pt x="410336" y="327787"/>
                </a:lnTo>
                <a:lnTo>
                  <a:pt x="413003" y="326009"/>
                </a:lnTo>
                <a:lnTo>
                  <a:pt x="443864" y="257048"/>
                </a:lnTo>
                <a:lnTo>
                  <a:pt x="446658" y="250698"/>
                </a:lnTo>
                <a:lnTo>
                  <a:pt x="448436" y="244856"/>
                </a:lnTo>
                <a:lnTo>
                  <a:pt x="449072" y="239522"/>
                </a:lnTo>
                <a:lnTo>
                  <a:pt x="449833" y="234061"/>
                </a:lnTo>
                <a:lnTo>
                  <a:pt x="449325" y="228981"/>
                </a:lnTo>
                <a:lnTo>
                  <a:pt x="447548" y="224409"/>
                </a:lnTo>
                <a:lnTo>
                  <a:pt x="445770" y="219710"/>
                </a:lnTo>
                <a:lnTo>
                  <a:pt x="442722" y="215519"/>
                </a:lnTo>
                <a:lnTo>
                  <a:pt x="438276" y="211455"/>
                </a:lnTo>
                <a:lnTo>
                  <a:pt x="433958" y="207518"/>
                </a:lnTo>
                <a:lnTo>
                  <a:pt x="428116" y="203962"/>
                </a:lnTo>
                <a:lnTo>
                  <a:pt x="420750" y="200660"/>
                </a:lnTo>
                <a:lnTo>
                  <a:pt x="416813" y="198882"/>
                </a:lnTo>
                <a:lnTo>
                  <a:pt x="412750" y="197485"/>
                </a:lnTo>
                <a:lnTo>
                  <a:pt x="408558" y="196469"/>
                </a:lnTo>
                <a:lnTo>
                  <a:pt x="404367" y="195453"/>
                </a:lnTo>
                <a:lnTo>
                  <a:pt x="400430" y="194818"/>
                </a:lnTo>
                <a:lnTo>
                  <a:pt x="396748" y="194437"/>
                </a:lnTo>
                <a:lnTo>
                  <a:pt x="392937" y="194056"/>
                </a:lnTo>
                <a:lnTo>
                  <a:pt x="386460" y="194183"/>
                </a:lnTo>
                <a:lnTo>
                  <a:pt x="383412" y="194437"/>
                </a:lnTo>
                <a:lnTo>
                  <a:pt x="381126" y="194818"/>
                </a:lnTo>
                <a:lnTo>
                  <a:pt x="378205" y="195834"/>
                </a:lnTo>
                <a:lnTo>
                  <a:pt x="375538" y="198501"/>
                </a:lnTo>
                <a:lnTo>
                  <a:pt x="373887" y="201930"/>
                </a:lnTo>
                <a:lnTo>
                  <a:pt x="372745" y="205105"/>
                </a:lnTo>
                <a:lnTo>
                  <a:pt x="372363" y="207772"/>
                </a:lnTo>
                <a:lnTo>
                  <a:pt x="373760" y="210566"/>
                </a:lnTo>
                <a:lnTo>
                  <a:pt x="376935" y="211328"/>
                </a:lnTo>
                <a:lnTo>
                  <a:pt x="381634" y="210693"/>
                </a:lnTo>
                <a:lnTo>
                  <a:pt x="384428" y="210566"/>
                </a:lnTo>
                <a:lnTo>
                  <a:pt x="387857" y="210439"/>
                </a:lnTo>
                <a:lnTo>
                  <a:pt x="391159" y="210439"/>
                </a:lnTo>
                <a:lnTo>
                  <a:pt x="394970" y="210566"/>
                </a:lnTo>
                <a:lnTo>
                  <a:pt x="399033" y="211201"/>
                </a:lnTo>
                <a:lnTo>
                  <a:pt x="403225" y="211709"/>
                </a:lnTo>
                <a:lnTo>
                  <a:pt x="407670" y="212979"/>
                </a:lnTo>
                <a:lnTo>
                  <a:pt x="412241" y="215138"/>
                </a:lnTo>
                <a:lnTo>
                  <a:pt x="416559" y="217043"/>
                </a:lnTo>
                <a:lnTo>
                  <a:pt x="419988" y="219075"/>
                </a:lnTo>
                <a:lnTo>
                  <a:pt x="424941" y="223774"/>
                </a:lnTo>
                <a:lnTo>
                  <a:pt x="426720" y="226441"/>
                </a:lnTo>
                <a:lnTo>
                  <a:pt x="427608" y="229235"/>
                </a:lnTo>
                <a:lnTo>
                  <a:pt x="428625" y="232029"/>
                </a:lnTo>
                <a:lnTo>
                  <a:pt x="428751" y="235204"/>
                </a:lnTo>
                <a:lnTo>
                  <a:pt x="428243" y="238633"/>
                </a:lnTo>
                <a:lnTo>
                  <a:pt x="427735" y="241935"/>
                </a:lnTo>
                <a:lnTo>
                  <a:pt x="426592" y="245618"/>
                </a:lnTo>
                <a:lnTo>
                  <a:pt x="424814" y="249555"/>
                </a:lnTo>
                <a:lnTo>
                  <a:pt x="421258" y="257556"/>
                </a:lnTo>
                <a:lnTo>
                  <a:pt x="407288" y="251206"/>
                </a:lnTo>
                <a:lnTo>
                  <a:pt x="399287" y="247650"/>
                </a:lnTo>
                <a:lnTo>
                  <a:pt x="391795" y="245237"/>
                </a:lnTo>
                <a:lnTo>
                  <a:pt x="384809" y="243713"/>
                </a:lnTo>
                <a:lnTo>
                  <a:pt x="377825" y="242316"/>
                </a:lnTo>
                <a:lnTo>
                  <a:pt x="371601" y="241935"/>
                </a:lnTo>
                <a:lnTo>
                  <a:pt x="365886" y="242824"/>
                </a:lnTo>
                <a:lnTo>
                  <a:pt x="360299" y="243713"/>
                </a:lnTo>
                <a:lnTo>
                  <a:pt x="355346" y="245618"/>
                </a:lnTo>
                <a:lnTo>
                  <a:pt x="351154" y="248920"/>
                </a:lnTo>
                <a:lnTo>
                  <a:pt x="346836" y="252095"/>
                </a:lnTo>
                <a:lnTo>
                  <a:pt x="343407" y="256540"/>
                </a:lnTo>
                <a:lnTo>
                  <a:pt x="340867" y="262255"/>
                </a:lnTo>
                <a:lnTo>
                  <a:pt x="338708" y="267208"/>
                </a:lnTo>
                <a:lnTo>
                  <a:pt x="337565" y="271907"/>
                </a:lnTo>
                <a:lnTo>
                  <a:pt x="337565" y="281178"/>
                </a:lnTo>
                <a:lnTo>
                  <a:pt x="338454" y="285496"/>
                </a:lnTo>
                <a:lnTo>
                  <a:pt x="340359" y="289560"/>
                </a:lnTo>
                <a:lnTo>
                  <a:pt x="342264" y="293497"/>
                </a:lnTo>
                <a:lnTo>
                  <a:pt x="345058" y="297180"/>
                </a:lnTo>
                <a:lnTo>
                  <a:pt x="348741" y="300609"/>
                </a:lnTo>
                <a:lnTo>
                  <a:pt x="352425" y="303911"/>
                </a:lnTo>
                <a:lnTo>
                  <a:pt x="356997" y="306832"/>
                </a:lnTo>
                <a:lnTo>
                  <a:pt x="362330" y="309118"/>
                </a:lnTo>
                <a:lnTo>
                  <a:pt x="357885" y="280162"/>
                </a:lnTo>
                <a:lnTo>
                  <a:pt x="358139" y="275209"/>
                </a:lnTo>
                <a:lnTo>
                  <a:pt x="360425" y="269875"/>
                </a:lnTo>
                <a:lnTo>
                  <a:pt x="361823" y="266827"/>
                </a:lnTo>
                <a:lnTo>
                  <a:pt x="363727" y="264414"/>
                </a:lnTo>
                <a:lnTo>
                  <a:pt x="368173" y="260604"/>
                </a:lnTo>
                <a:lnTo>
                  <a:pt x="370839" y="259461"/>
                </a:lnTo>
                <a:lnTo>
                  <a:pt x="374141" y="258826"/>
                </a:lnTo>
                <a:lnTo>
                  <a:pt x="377443" y="258191"/>
                </a:lnTo>
                <a:lnTo>
                  <a:pt x="381126" y="258318"/>
                </a:lnTo>
                <a:lnTo>
                  <a:pt x="385317" y="259207"/>
                </a:lnTo>
                <a:lnTo>
                  <a:pt x="389508" y="259969"/>
                </a:lnTo>
                <a:lnTo>
                  <a:pt x="394080" y="261620"/>
                </a:lnTo>
                <a:lnTo>
                  <a:pt x="399287" y="263906"/>
                </a:lnTo>
                <a:lnTo>
                  <a:pt x="415289" y="271018"/>
                </a:lnTo>
                <a:lnTo>
                  <a:pt x="405510" y="292735"/>
                </a:lnTo>
                <a:lnTo>
                  <a:pt x="398652" y="295783"/>
                </a:lnTo>
                <a:lnTo>
                  <a:pt x="392556" y="297561"/>
                </a:lnTo>
                <a:lnTo>
                  <a:pt x="387223" y="298196"/>
                </a:lnTo>
                <a:lnTo>
                  <a:pt x="388238" y="312801"/>
                </a:lnTo>
                <a:lnTo>
                  <a:pt x="394842" y="311277"/>
                </a:lnTo>
                <a:lnTo>
                  <a:pt x="401447" y="308610"/>
                </a:lnTo>
                <a:close/>
              </a:path>
              <a:path w="1402841" h="753999">
                <a:moveTo>
                  <a:pt x="488696" y="362077"/>
                </a:moveTo>
                <a:lnTo>
                  <a:pt x="491489" y="360299"/>
                </a:lnTo>
                <a:lnTo>
                  <a:pt x="569722" y="278892"/>
                </a:lnTo>
                <a:lnTo>
                  <a:pt x="572770" y="274447"/>
                </a:lnTo>
                <a:lnTo>
                  <a:pt x="573151" y="273304"/>
                </a:lnTo>
                <a:lnTo>
                  <a:pt x="571626" y="270510"/>
                </a:lnTo>
                <a:lnTo>
                  <a:pt x="568705" y="268732"/>
                </a:lnTo>
                <a:lnTo>
                  <a:pt x="565530" y="267335"/>
                </a:lnTo>
                <a:lnTo>
                  <a:pt x="561721" y="265684"/>
                </a:lnTo>
                <a:lnTo>
                  <a:pt x="556386" y="264541"/>
                </a:lnTo>
                <a:lnTo>
                  <a:pt x="553592" y="266319"/>
                </a:lnTo>
                <a:lnTo>
                  <a:pt x="487425" y="337693"/>
                </a:lnTo>
                <a:lnTo>
                  <a:pt x="486663" y="337439"/>
                </a:lnTo>
                <a:lnTo>
                  <a:pt x="495426" y="240284"/>
                </a:lnTo>
                <a:lnTo>
                  <a:pt x="495426" y="239522"/>
                </a:lnTo>
                <a:lnTo>
                  <a:pt x="491362" y="234315"/>
                </a:lnTo>
                <a:lnTo>
                  <a:pt x="484504" y="231013"/>
                </a:lnTo>
                <a:lnTo>
                  <a:pt x="478662" y="229235"/>
                </a:lnTo>
                <a:lnTo>
                  <a:pt x="475741" y="230378"/>
                </a:lnTo>
                <a:lnTo>
                  <a:pt x="474852" y="233553"/>
                </a:lnTo>
                <a:lnTo>
                  <a:pt x="474599" y="236220"/>
                </a:lnTo>
                <a:lnTo>
                  <a:pt x="465835" y="348742"/>
                </a:lnTo>
                <a:lnTo>
                  <a:pt x="466216" y="351282"/>
                </a:lnTo>
                <a:lnTo>
                  <a:pt x="471297" y="355854"/>
                </a:lnTo>
                <a:lnTo>
                  <a:pt x="479171" y="359664"/>
                </a:lnTo>
                <a:lnTo>
                  <a:pt x="485521" y="361823"/>
                </a:lnTo>
                <a:lnTo>
                  <a:pt x="488696" y="362077"/>
                </a:lnTo>
                <a:close/>
              </a:path>
              <a:path w="1402841" h="753999">
                <a:moveTo>
                  <a:pt x="570483" y="382778"/>
                </a:moveTo>
                <a:lnTo>
                  <a:pt x="568578" y="378206"/>
                </a:lnTo>
                <a:lnTo>
                  <a:pt x="566547" y="373507"/>
                </a:lnTo>
                <a:lnTo>
                  <a:pt x="571118" y="402463"/>
                </a:lnTo>
                <a:lnTo>
                  <a:pt x="577214" y="405257"/>
                </a:lnTo>
                <a:lnTo>
                  <a:pt x="583564" y="406527"/>
                </a:lnTo>
                <a:lnTo>
                  <a:pt x="590296" y="406273"/>
                </a:lnTo>
                <a:lnTo>
                  <a:pt x="596900" y="406146"/>
                </a:lnTo>
                <a:lnTo>
                  <a:pt x="595883" y="391541"/>
                </a:lnTo>
                <a:lnTo>
                  <a:pt x="590550" y="392176"/>
                </a:lnTo>
                <a:lnTo>
                  <a:pt x="585470" y="391414"/>
                </a:lnTo>
                <a:lnTo>
                  <a:pt x="580516" y="389128"/>
                </a:lnTo>
                <a:lnTo>
                  <a:pt x="574548" y="386461"/>
                </a:lnTo>
                <a:lnTo>
                  <a:pt x="570483" y="382778"/>
                </a:lnTo>
                <a:close/>
              </a:path>
              <a:path w="1402841" h="753999">
                <a:moveTo>
                  <a:pt x="610107" y="401828"/>
                </a:moveTo>
                <a:lnTo>
                  <a:pt x="605535" y="412115"/>
                </a:lnTo>
                <a:lnTo>
                  <a:pt x="605154" y="413766"/>
                </a:lnTo>
                <a:lnTo>
                  <a:pt x="607567" y="416687"/>
                </a:lnTo>
                <a:lnTo>
                  <a:pt x="610107" y="418211"/>
                </a:lnTo>
                <a:lnTo>
                  <a:pt x="614172" y="419989"/>
                </a:lnTo>
                <a:lnTo>
                  <a:pt x="618108" y="421132"/>
                </a:lnTo>
                <a:lnTo>
                  <a:pt x="621664" y="419227"/>
                </a:lnTo>
                <a:lnTo>
                  <a:pt x="652526" y="350393"/>
                </a:lnTo>
                <a:lnTo>
                  <a:pt x="655320" y="344043"/>
                </a:lnTo>
                <a:lnTo>
                  <a:pt x="657098" y="338201"/>
                </a:lnTo>
                <a:lnTo>
                  <a:pt x="657732" y="332740"/>
                </a:lnTo>
                <a:lnTo>
                  <a:pt x="658495" y="327406"/>
                </a:lnTo>
                <a:lnTo>
                  <a:pt x="657986" y="322326"/>
                </a:lnTo>
                <a:lnTo>
                  <a:pt x="656208" y="317754"/>
                </a:lnTo>
                <a:lnTo>
                  <a:pt x="654430" y="313055"/>
                </a:lnTo>
                <a:lnTo>
                  <a:pt x="651382" y="308737"/>
                </a:lnTo>
                <a:lnTo>
                  <a:pt x="647064" y="304800"/>
                </a:lnTo>
                <a:lnTo>
                  <a:pt x="642620" y="300863"/>
                </a:lnTo>
                <a:lnTo>
                  <a:pt x="636777" y="297180"/>
                </a:lnTo>
                <a:lnTo>
                  <a:pt x="629411" y="294005"/>
                </a:lnTo>
                <a:lnTo>
                  <a:pt x="625475" y="292227"/>
                </a:lnTo>
                <a:lnTo>
                  <a:pt x="621410" y="290830"/>
                </a:lnTo>
                <a:lnTo>
                  <a:pt x="617220" y="289814"/>
                </a:lnTo>
                <a:lnTo>
                  <a:pt x="613028" y="288798"/>
                </a:lnTo>
                <a:lnTo>
                  <a:pt x="609091" y="288163"/>
                </a:lnTo>
                <a:lnTo>
                  <a:pt x="605408" y="287782"/>
                </a:lnTo>
                <a:lnTo>
                  <a:pt x="601599" y="287401"/>
                </a:lnTo>
                <a:lnTo>
                  <a:pt x="598170" y="287274"/>
                </a:lnTo>
                <a:lnTo>
                  <a:pt x="595122" y="287528"/>
                </a:lnTo>
                <a:lnTo>
                  <a:pt x="592074" y="287782"/>
                </a:lnTo>
                <a:lnTo>
                  <a:pt x="589787" y="288163"/>
                </a:lnTo>
                <a:lnTo>
                  <a:pt x="586866" y="289179"/>
                </a:lnTo>
                <a:lnTo>
                  <a:pt x="584200" y="291846"/>
                </a:lnTo>
                <a:lnTo>
                  <a:pt x="582549" y="295148"/>
                </a:lnTo>
                <a:lnTo>
                  <a:pt x="581405" y="298450"/>
                </a:lnTo>
                <a:lnTo>
                  <a:pt x="581151" y="301117"/>
                </a:lnTo>
                <a:lnTo>
                  <a:pt x="583056" y="304165"/>
                </a:lnTo>
                <a:lnTo>
                  <a:pt x="585597" y="304673"/>
                </a:lnTo>
                <a:lnTo>
                  <a:pt x="590296" y="304038"/>
                </a:lnTo>
                <a:lnTo>
                  <a:pt x="593089" y="303911"/>
                </a:lnTo>
                <a:lnTo>
                  <a:pt x="596518" y="303784"/>
                </a:lnTo>
                <a:lnTo>
                  <a:pt x="599821" y="303657"/>
                </a:lnTo>
                <a:lnTo>
                  <a:pt x="603630" y="303911"/>
                </a:lnTo>
                <a:lnTo>
                  <a:pt x="607822" y="304546"/>
                </a:lnTo>
                <a:lnTo>
                  <a:pt x="611885" y="305054"/>
                </a:lnTo>
                <a:lnTo>
                  <a:pt x="616330" y="306324"/>
                </a:lnTo>
                <a:lnTo>
                  <a:pt x="620902" y="308356"/>
                </a:lnTo>
                <a:lnTo>
                  <a:pt x="625221" y="310388"/>
                </a:lnTo>
                <a:lnTo>
                  <a:pt x="628650" y="312420"/>
                </a:lnTo>
                <a:lnTo>
                  <a:pt x="631062" y="314833"/>
                </a:lnTo>
                <a:lnTo>
                  <a:pt x="633602" y="317119"/>
                </a:lnTo>
                <a:lnTo>
                  <a:pt x="635380" y="319786"/>
                </a:lnTo>
                <a:lnTo>
                  <a:pt x="636270" y="322580"/>
                </a:lnTo>
                <a:lnTo>
                  <a:pt x="637285" y="325374"/>
                </a:lnTo>
                <a:lnTo>
                  <a:pt x="637412" y="328549"/>
                </a:lnTo>
                <a:lnTo>
                  <a:pt x="636904" y="331851"/>
                </a:lnTo>
                <a:lnTo>
                  <a:pt x="636397" y="335280"/>
                </a:lnTo>
                <a:lnTo>
                  <a:pt x="635253" y="338963"/>
                </a:lnTo>
                <a:lnTo>
                  <a:pt x="633476" y="342900"/>
                </a:lnTo>
                <a:lnTo>
                  <a:pt x="629920" y="350901"/>
                </a:lnTo>
                <a:lnTo>
                  <a:pt x="615950" y="344551"/>
                </a:lnTo>
                <a:lnTo>
                  <a:pt x="607949" y="340995"/>
                </a:lnTo>
                <a:lnTo>
                  <a:pt x="600455" y="338455"/>
                </a:lnTo>
                <a:lnTo>
                  <a:pt x="593471" y="337058"/>
                </a:lnTo>
                <a:lnTo>
                  <a:pt x="586612" y="335661"/>
                </a:lnTo>
                <a:lnTo>
                  <a:pt x="580262" y="335280"/>
                </a:lnTo>
                <a:lnTo>
                  <a:pt x="574548" y="336169"/>
                </a:lnTo>
                <a:lnTo>
                  <a:pt x="568959" y="336931"/>
                </a:lnTo>
                <a:lnTo>
                  <a:pt x="564006" y="338963"/>
                </a:lnTo>
                <a:lnTo>
                  <a:pt x="559815" y="342138"/>
                </a:lnTo>
                <a:lnTo>
                  <a:pt x="555498" y="345313"/>
                </a:lnTo>
                <a:lnTo>
                  <a:pt x="552196" y="349885"/>
                </a:lnTo>
                <a:lnTo>
                  <a:pt x="549528" y="355600"/>
                </a:lnTo>
                <a:lnTo>
                  <a:pt x="547370" y="360553"/>
                </a:lnTo>
                <a:lnTo>
                  <a:pt x="546226" y="365252"/>
                </a:lnTo>
                <a:lnTo>
                  <a:pt x="546226" y="374523"/>
                </a:lnTo>
                <a:lnTo>
                  <a:pt x="547115" y="378841"/>
                </a:lnTo>
                <a:lnTo>
                  <a:pt x="549021" y="382905"/>
                </a:lnTo>
                <a:lnTo>
                  <a:pt x="550926" y="386842"/>
                </a:lnTo>
                <a:lnTo>
                  <a:pt x="553720" y="390525"/>
                </a:lnTo>
                <a:lnTo>
                  <a:pt x="557402" y="393827"/>
                </a:lnTo>
                <a:lnTo>
                  <a:pt x="561212" y="397256"/>
                </a:lnTo>
                <a:lnTo>
                  <a:pt x="565657" y="400050"/>
                </a:lnTo>
                <a:lnTo>
                  <a:pt x="571118" y="402463"/>
                </a:lnTo>
                <a:lnTo>
                  <a:pt x="566547" y="373507"/>
                </a:lnTo>
                <a:lnTo>
                  <a:pt x="566801" y="368554"/>
                </a:lnTo>
                <a:lnTo>
                  <a:pt x="569213" y="363220"/>
                </a:lnTo>
                <a:lnTo>
                  <a:pt x="570483" y="360172"/>
                </a:lnTo>
                <a:lnTo>
                  <a:pt x="572388" y="357632"/>
                </a:lnTo>
                <a:lnTo>
                  <a:pt x="576833" y="353949"/>
                </a:lnTo>
                <a:lnTo>
                  <a:pt x="579627" y="352679"/>
                </a:lnTo>
                <a:lnTo>
                  <a:pt x="582802" y="352171"/>
                </a:lnTo>
                <a:lnTo>
                  <a:pt x="586104" y="351536"/>
                </a:lnTo>
                <a:lnTo>
                  <a:pt x="589787" y="351663"/>
                </a:lnTo>
                <a:lnTo>
                  <a:pt x="593978" y="352552"/>
                </a:lnTo>
                <a:lnTo>
                  <a:pt x="598170" y="353314"/>
                </a:lnTo>
                <a:lnTo>
                  <a:pt x="602741" y="354838"/>
                </a:lnTo>
                <a:lnTo>
                  <a:pt x="607949" y="357251"/>
                </a:lnTo>
                <a:lnTo>
                  <a:pt x="623951" y="364363"/>
                </a:lnTo>
                <a:lnTo>
                  <a:pt x="614299" y="385953"/>
                </a:lnTo>
                <a:lnTo>
                  <a:pt x="607313" y="389128"/>
                </a:lnTo>
                <a:lnTo>
                  <a:pt x="601217" y="390906"/>
                </a:lnTo>
                <a:lnTo>
                  <a:pt x="595883" y="391541"/>
                </a:lnTo>
                <a:lnTo>
                  <a:pt x="596900" y="406146"/>
                </a:lnTo>
                <a:lnTo>
                  <a:pt x="603503" y="404622"/>
                </a:lnTo>
                <a:lnTo>
                  <a:pt x="610107" y="401828"/>
                </a:lnTo>
                <a:close/>
              </a:path>
              <a:path w="1402841" h="753999">
                <a:moveTo>
                  <a:pt x="774953" y="337439"/>
                </a:moveTo>
                <a:lnTo>
                  <a:pt x="779399" y="339344"/>
                </a:lnTo>
                <a:lnTo>
                  <a:pt x="782827" y="339979"/>
                </a:lnTo>
                <a:lnTo>
                  <a:pt x="787526" y="338328"/>
                </a:lnTo>
                <a:lnTo>
                  <a:pt x="789812" y="335661"/>
                </a:lnTo>
                <a:lnTo>
                  <a:pt x="791717" y="331343"/>
                </a:lnTo>
                <a:lnTo>
                  <a:pt x="793623" y="327025"/>
                </a:lnTo>
                <a:lnTo>
                  <a:pt x="794130" y="323723"/>
                </a:lnTo>
                <a:lnTo>
                  <a:pt x="792352" y="319151"/>
                </a:lnTo>
                <a:lnTo>
                  <a:pt x="789685" y="316992"/>
                </a:lnTo>
                <a:lnTo>
                  <a:pt x="785240" y="315087"/>
                </a:lnTo>
                <a:lnTo>
                  <a:pt x="780796" y="313055"/>
                </a:lnTo>
                <a:lnTo>
                  <a:pt x="777366" y="312420"/>
                </a:lnTo>
                <a:lnTo>
                  <a:pt x="772667" y="314198"/>
                </a:lnTo>
                <a:lnTo>
                  <a:pt x="770508" y="316865"/>
                </a:lnTo>
                <a:lnTo>
                  <a:pt x="768603" y="321183"/>
                </a:lnTo>
                <a:lnTo>
                  <a:pt x="766699" y="325501"/>
                </a:lnTo>
                <a:lnTo>
                  <a:pt x="766190" y="328803"/>
                </a:lnTo>
                <a:lnTo>
                  <a:pt x="767968" y="333375"/>
                </a:lnTo>
                <a:lnTo>
                  <a:pt x="770508" y="335407"/>
                </a:lnTo>
                <a:lnTo>
                  <a:pt x="774953" y="337439"/>
                </a:lnTo>
                <a:close/>
              </a:path>
              <a:path w="1402841" h="753999">
                <a:moveTo>
                  <a:pt x="824229" y="406654"/>
                </a:moveTo>
                <a:lnTo>
                  <a:pt x="828293" y="405638"/>
                </a:lnTo>
                <a:lnTo>
                  <a:pt x="832484" y="405511"/>
                </a:lnTo>
                <a:lnTo>
                  <a:pt x="836802" y="405257"/>
                </a:lnTo>
                <a:lnTo>
                  <a:pt x="841248" y="406273"/>
                </a:lnTo>
                <a:lnTo>
                  <a:pt x="845947" y="408305"/>
                </a:lnTo>
                <a:lnTo>
                  <a:pt x="854963" y="412369"/>
                </a:lnTo>
                <a:lnTo>
                  <a:pt x="860551" y="418211"/>
                </a:lnTo>
                <a:lnTo>
                  <a:pt x="862583" y="425831"/>
                </a:lnTo>
                <a:lnTo>
                  <a:pt x="863120" y="439087"/>
                </a:lnTo>
                <a:lnTo>
                  <a:pt x="858901" y="451993"/>
                </a:lnTo>
                <a:lnTo>
                  <a:pt x="803148" y="427101"/>
                </a:lnTo>
                <a:lnTo>
                  <a:pt x="864234" y="470789"/>
                </a:lnTo>
                <a:lnTo>
                  <a:pt x="866139" y="471678"/>
                </a:lnTo>
                <a:lnTo>
                  <a:pt x="870203" y="471297"/>
                </a:lnTo>
                <a:lnTo>
                  <a:pt x="873886" y="468884"/>
                </a:lnTo>
                <a:lnTo>
                  <a:pt x="875156" y="465963"/>
                </a:lnTo>
                <a:lnTo>
                  <a:pt x="876680" y="462534"/>
                </a:lnTo>
                <a:lnTo>
                  <a:pt x="879728" y="455930"/>
                </a:lnTo>
                <a:lnTo>
                  <a:pt x="881633" y="449199"/>
                </a:lnTo>
                <a:lnTo>
                  <a:pt x="882523" y="442595"/>
                </a:lnTo>
                <a:lnTo>
                  <a:pt x="883411" y="435991"/>
                </a:lnTo>
                <a:lnTo>
                  <a:pt x="883030" y="429768"/>
                </a:lnTo>
                <a:lnTo>
                  <a:pt x="881379" y="423672"/>
                </a:lnTo>
                <a:lnTo>
                  <a:pt x="879728" y="417703"/>
                </a:lnTo>
                <a:lnTo>
                  <a:pt x="876680" y="412242"/>
                </a:lnTo>
                <a:lnTo>
                  <a:pt x="872108" y="407162"/>
                </a:lnTo>
                <a:lnTo>
                  <a:pt x="867663" y="402082"/>
                </a:lnTo>
                <a:lnTo>
                  <a:pt x="861440" y="397764"/>
                </a:lnTo>
                <a:lnTo>
                  <a:pt x="853439" y="394081"/>
                </a:lnTo>
                <a:lnTo>
                  <a:pt x="845947" y="390779"/>
                </a:lnTo>
                <a:lnTo>
                  <a:pt x="838580" y="389001"/>
                </a:lnTo>
                <a:lnTo>
                  <a:pt x="824102" y="388874"/>
                </a:lnTo>
                <a:lnTo>
                  <a:pt x="817245" y="390271"/>
                </a:lnTo>
                <a:lnTo>
                  <a:pt x="813688" y="412877"/>
                </a:lnTo>
                <a:lnTo>
                  <a:pt x="816990" y="410337"/>
                </a:lnTo>
                <a:lnTo>
                  <a:pt x="820674" y="408432"/>
                </a:lnTo>
                <a:lnTo>
                  <a:pt x="824229" y="406654"/>
                </a:lnTo>
                <a:close/>
              </a:path>
              <a:path w="1402841" h="753999">
                <a:moveTo>
                  <a:pt x="785249" y="417059"/>
                </a:moveTo>
                <a:lnTo>
                  <a:pt x="779017" y="428879"/>
                </a:lnTo>
                <a:lnTo>
                  <a:pt x="773897" y="442819"/>
                </a:lnTo>
                <a:lnTo>
                  <a:pt x="771525" y="454533"/>
                </a:lnTo>
                <a:lnTo>
                  <a:pt x="770635" y="462534"/>
                </a:lnTo>
                <a:lnTo>
                  <a:pt x="771271" y="469773"/>
                </a:lnTo>
                <a:lnTo>
                  <a:pt x="773556" y="476250"/>
                </a:lnTo>
                <a:lnTo>
                  <a:pt x="775715" y="482854"/>
                </a:lnTo>
                <a:lnTo>
                  <a:pt x="779526" y="488696"/>
                </a:lnTo>
                <a:lnTo>
                  <a:pt x="784732" y="493903"/>
                </a:lnTo>
                <a:lnTo>
                  <a:pt x="790066" y="498983"/>
                </a:lnTo>
                <a:lnTo>
                  <a:pt x="796925" y="503428"/>
                </a:lnTo>
                <a:lnTo>
                  <a:pt x="805306" y="507238"/>
                </a:lnTo>
                <a:lnTo>
                  <a:pt x="810132" y="509397"/>
                </a:lnTo>
                <a:lnTo>
                  <a:pt x="814831" y="511048"/>
                </a:lnTo>
                <a:lnTo>
                  <a:pt x="819403" y="512318"/>
                </a:lnTo>
                <a:lnTo>
                  <a:pt x="823976" y="513461"/>
                </a:lnTo>
                <a:lnTo>
                  <a:pt x="828166" y="514350"/>
                </a:lnTo>
                <a:lnTo>
                  <a:pt x="831850" y="514858"/>
                </a:lnTo>
                <a:lnTo>
                  <a:pt x="835405" y="515366"/>
                </a:lnTo>
                <a:lnTo>
                  <a:pt x="838453" y="515620"/>
                </a:lnTo>
                <a:lnTo>
                  <a:pt x="840993" y="515620"/>
                </a:lnTo>
                <a:lnTo>
                  <a:pt x="845565" y="515239"/>
                </a:lnTo>
                <a:lnTo>
                  <a:pt x="848740" y="512572"/>
                </a:lnTo>
                <a:lnTo>
                  <a:pt x="850391" y="509778"/>
                </a:lnTo>
                <a:lnTo>
                  <a:pt x="851915" y="506349"/>
                </a:lnTo>
                <a:lnTo>
                  <a:pt x="852677" y="503428"/>
                </a:lnTo>
                <a:lnTo>
                  <a:pt x="851534" y="500380"/>
                </a:lnTo>
                <a:lnTo>
                  <a:pt x="848613" y="499618"/>
                </a:lnTo>
                <a:lnTo>
                  <a:pt x="844296" y="499618"/>
                </a:lnTo>
                <a:lnTo>
                  <a:pt x="841628" y="499491"/>
                </a:lnTo>
                <a:lnTo>
                  <a:pt x="838453" y="499237"/>
                </a:lnTo>
                <a:lnTo>
                  <a:pt x="835151" y="498983"/>
                </a:lnTo>
                <a:lnTo>
                  <a:pt x="831468" y="498348"/>
                </a:lnTo>
                <a:lnTo>
                  <a:pt x="827277" y="497459"/>
                </a:lnTo>
                <a:lnTo>
                  <a:pt x="823213" y="496570"/>
                </a:lnTo>
                <a:lnTo>
                  <a:pt x="818641" y="495046"/>
                </a:lnTo>
                <a:lnTo>
                  <a:pt x="813815" y="492760"/>
                </a:lnTo>
                <a:lnTo>
                  <a:pt x="807720" y="490093"/>
                </a:lnTo>
                <a:lnTo>
                  <a:pt x="802893" y="486918"/>
                </a:lnTo>
                <a:lnTo>
                  <a:pt x="799337" y="483235"/>
                </a:lnTo>
                <a:lnTo>
                  <a:pt x="795908" y="479552"/>
                </a:lnTo>
                <a:lnTo>
                  <a:pt x="793496" y="475488"/>
                </a:lnTo>
                <a:lnTo>
                  <a:pt x="792352" y="471043"/>
                </a:lnTo>
                <a:lnTo>
                  <a:pt x="791082" y="466598"/>
                </a:lnTo>
                <a:lnTo>
                  <a:pt x="790955" y="461899"/>
                </a:lnTo>
                <a:lnTo>
                  <a:pt x="791845" y="456819"/>
                </a:lnTo>
                <a:lnTo>
                  <a:pt x="792733" y="451866"/>
                </a:lnTo>
                <a:lnTo>
                  <a:pt x="794511" y="446405"/>
                </a:lnTo>
                <a:lnTo>
                  <a:pt x="797051" y="440817"/>
                </a:lnTo>
                <a:lnTo>
                  <a:pt x="864234" y="470789"/>
                </a:lnTo>
                <a:lnTo>
                  <a:pt x="803148" y="427101"/>
                </a:lnTo>
                <a:lnTo>
                  <a:pt x="805179" y="422910"/>
                </a:lnTo>
                <a:lnTo>
                  <a:pt x="807720" y="419354"/>
                </a:lnTo>
                <a:lnTo>
                  <a:pt x="810640" y="416052"/>
                </a:lnTo>
                <a:lnTo>
                  <a:pt x="813688" y="412877"/>
                </a:lnTo>
                <a:lnTo>
                  <a:pt x="817245" y="390271"/>
                </a:lnTo>
                <a:lnTo>
                  <a:pt x="810895" y="393319"/>
                </a:lnTo>
                <a:lnTo>
                  <a:pt x="804417" y="396240"/>
                </a:lnTo>
                <a:lnTo>
                  <a:pt x="798449" y="400685"/>
                </a:lnTo>
                <a:lnTo>
                  <a:pt x="793114" y="406654"/>
                </a:lnTo>
                <a:lnTo>
                  <a:pt x="792545" y="407284"/>
                </a:lnTo>
                <a:lnTo>
                  <a:pt x="785249" y="417059"/>
                </a:lnTo>
                <a:close/>
              </a:path>
              <a:path w="1402841" h="753999">
                <a:moveTo>
                  <a:pt x="975995" y="470154"/>
                </a:moveTo>
                <a:lnTo>
                  <a:pt x="949325" y="529844"/>
                </a:lnTo>
                <a:lnTo>
                  <a:pt x="946657" y="535813"/>
                </a:lnTo>
                <a:lnTo>
                  <a:pt x="945006" y="541147"/>
                </a:lnTo>
                <a:lnTo>
                  <a:pt x="944117" y="545973"/>
                </a:lnTo>
                <a:lnTo>
                  <a:pt x="943228" y="550799"/>
                </a:lnTo>
                <a:lnTo>
                  <a:pt x="943482" y="555244"/>
                </a:lnTo>
                <a:lnTo>
                  <a:pt x="944626" y="559181"/>
                </a:lnTo>
                <a:lnTo>
                  <a:pt x="945768" y="562991"/>
                </a:lnTo>
                <a:lnTo>
                  <a:pt x="947927" y="566547"/>
                </a:lnTo>
                <a:lnTo>
                  <a:pt x="951102" y="569595"/>
                </a:lnTo>
                <a:lnTo>
                  <a:pt x="954151" y="572770"/>
                </a:lnTo>
                <a:lnTo>
                  <a:pt x="958468" y="575437"/>
                </a:lnTo>
                <a:lnTo>
                  <a:pt x="963676" y="577850"/>
                </a:lnTo>
                <a:lnTo>
                  <a:pt x="967231" y="579247"/>
                </a:lnTo>
                <a:lnTo>
                  <a:pt x="970914" y="580390"/>
                </a:lnTo>
                <a:lnTo>
                  <a:pt x="974471" y="581152"/>
                </a:lnTo>
                <a:lnTo>
                  <a:pt x="977646" y="581660"/>
                </a:lnTo>
                <a:lnTo>
                  <a:pt x="980566" y="581787"/>
                </a:lnTo>
                <a:lnTo>
                  <a:pt x="983487" y="580898"/>
                </a:lnTo>
                <a:lnTo>
                  <a:pt x="986154" y="577850"/>
                </a:lnTo>
                <a:lnTo>
                  <a:pt x="988059" y="574040"/>
                </a:lnTo>
                <a:lnTo>
                  <a:pt x="989076" y="571500"/>
                </a:lnTo>
                <a:lnTo>
                  <a:pt x="989710" y="568706"/>
                </a:lnTo>
                <a:lnTo>
                  <a:pt x="988949" y="566039"/>
                </a:lnTo>
                <a:lnTo>
                  <a:pt x="986281" y="565531"/>
                </a:lnTo>
                <a:lnTo>
                  <a:pt x="982979" y="565404"/>
                </a:lnTo>
                <a:lnTo>
                  <a:pt x="980439" y="565023"/>
                </a:lnTo>
                <a:lnTo>
                  <a:pt x="977391" y="564515"/>
                </a:lnTo>
                <a:lnTo>
                  <a:pt x="974089" y="563245"/>
                </a:lnTo>
                <a:lnTo>
                  <a:pt x="968628" y="560832"/>
                </a:lnTo>
                <a:lnTo>
                  <a:pt x="965707" y="557403"/>
                </a:lnTo>
                <a:lnTo>
                  <a:pt x="965326" y="552831"/>
                </a:lnTo>
                <a:lnTo>
                  <a:pt x="964818" y="548386"/>
                </a:lnTo>
                <a:lnTo>
                  <a:pt x="966088" y="542544"/>
                </a:lnTo>
                <a:lnTo>
                  <a:pt x="969263" y="535559"/>
                </a:lnTo>
                <a:lnTo>
                  <a:pt x="994790" y="478536"/>
                </a:lnTo>
                <a:lnTo>
                  <a:pt x="1020952" y="490347"/>
                </a:lnTo>
                <a:lnTo>
                  <a:pt x="1024508" y="489712"/>
                </a:lnTo>
                <a:lnTo>
                  <a:pt x="1026922" y="486918"/>
                </a:lnTo>
                <a:lnTo>
                  <a:pt x="1028191" y="484251"/>
                </a:lnTo>
                <a:lnTo>
                  <a:pt x="1029588" y="480568"/>
                </a:lnTo>
                <a:lnTo>
                  <a:pt x="1029970" y="477774"/>
                </a:lnTo>
                <a:lnTo>
                  <a:pt x="1027937" y="474726"/>
                </a:lnTo>
                <a:lnTo>
                  <a:pt x="1001776" y="463042"/>
                </a:lnTo>
                <a:lnTo>
                  <a:pt x="1012571" y="438785"/>
                </a:lnTo>
                <a:lnTo>
                  <a:pt x="1012698" y="436499"/>
                </a:lnTo>
                <a:lnTo>
                  <a:pt x="1010411" y="433959"/>
                </a:lnTo>
                <a:lnTo>
                  <a:pt x="1006728" y="431800"/>
                </a:lnTo>
                <a:lnTo>
                  <a:pt x="1002918" y="430149"/>
                </a:lnTo>
                <a:lnTo>
                  <a:pt x="1000125" y="429133"/>
                </a:lnTo>
                <a:lnTo>
                  <a:pt x="996950" y="428498"/>
                </a:lnTo>
                <a:lnTo>
                  <a:pt x="993901" y="430403"/>
                </a:lnTo>
                <a:lnTo>
                  <a:pt x="982979" y="454660"/>
                </a:lnTo>
                <a:lnTo>
                  <a:pt x="968755" y="448310"/>
                </a:lnTo>
                <a:lnTo>
                  <a:pt x="967612" y="447929"/>
                </a:lnTo>
                <a:lnTo>
                  <a:pt x="964564" y="449326"/>
                </a:lnTo>
                <a:lnTo>
                  <a:pt x="962786" y="451866"/>
                </a:lnTo>
                <a:lnTo>
                  <a:pt x="961516" y="454406"/>
                </a:lnTo>
                <a:lnTo>
                  <a:pt x="960247" y="457200"/>
                </a:lnTo>
                <a:lnTo>
                  <a:pt x="959865" y="460756"/>
                </a:lnTo>
                <a:lnTo>
                  <a:pt x="961771" y="463804"/>
                </a:lnTo>
                <a:lnTo>
                  <a:pt x="975995" y="470154"/>
                </a:lnTo>
                <a:close/>
              </a:path>
              <a:path w="1402841" h="753999">
                <a:moveTo>
                  <a:pt x="1054861" y="615315"/>
                </a:moveTo>
                <a:lnTo>
                  <a:pt x="1057782" y="613410"/>
                </a:lnTo>
                <a:lnTo>
                  <a:pt x="1135887" y="532003"/>
                </a:lnTo>
                <a:lnTo>
                  <a:pt x="1138935" y="527685"/>
                </a:lnTo>
                <a:lnTo>
                  <a:pt x="1139316" y="526542"/>
                </a:lnTo>
                <a:lnTo>
                  <a:pt x="1137920" y="523748"/>
                </a:lnTo>
                <a:lnTo>
                  <a:pt x="1134872" y="521970"/>
                </a:lnTo>
                <a:lnTo>
                  <a:pt x="1131697" y="520446"/>
                </a:lnTo>
                <a:lnTo>
                  <a:pt x="1128013" y="518922"/>
                </a:lnTo>
                <a:lnTo>
                  <a:pt x="1122679" y="517779"/>
                </a:lnTo>
                <a:lnTo>
                  <a:pt x="1119758" y="519557"/>
                </a:lnTo>
                <a:lnTo>
                  <a:pt x="1053591" y="590931"/>
                </a:lnTo>
                <a:lnTo>
                  <a:pt x="1052829" y="590550"/>
                </a:lnTo>
                <a:lnTo>
                  <a:pt x="1061720" y="493522"/>
                </a:lnTo>
                <a:lnTo>
                  <a:pt x="1061720" y="492760"/>
                </a:lnTo>
                <a:lnTo>
                  <a:pt x="1057655" y="487553"/>
                </a:lnTo>
                <a:lnTo>
                  <a:pt x="1050671" y="484251"/>
                </a:lnTo>
                <a:lnTo>
                  <a:pt x="1044955" y="482473"/>
                </a:lnTo>
                <a:lnTo>
                  <a:pt x="1041780" y="484251"/>
                </a:lnTo>
                <a:lnTo>
                  <a:pt x="1041146" y="486791"/>
                </a:lnTo>
                <a:lnTo>
                  <a:pt x="1040764" y="489458"/>
                </a:lnTo>
                <a:lnTo>
                  <a:pt x="1032128" y="601980"/>
                </a:lnTo>
                <a:lnTo>
                  <a:pt x="1032255" y="603758"/>
                </a:lnTo>
                <a:lnTo>
                  <a:pt x="1037462" y="609092"/>
                </a:lnTo>
                <a:lnTo>
                  <a:pt x="1045336" y="612775"/>
                </a:lnTo>
                <a:lnTo>
                  <a:pt x="1051686" y="615061"/>
                </a:lnTo>
                <a:lnTo>
                  <a:pt x="1054861" y="615315"/>
                </a:lnTo>
                <a:close/>
              </a:path>
              <a:path w="1402841" h="753999">
                <a:moveTo>
                  <a:pt x="1176274" y="668020"/>
                </a:moveTo>
                <a:lnTo>
                  <a:pt x="1184021" y="668147"/>
                </a:lnTo>
                <a:lnTo>
                  <a:pt x="1191259" y="666623"/>
                </a:lnTo>
                <a:lnTo>
                  <a:pt x="1197863" y="663448"/>
                </a:lnTo>
                <a:lnTo>
                  <a:pt x="1204467" y="660400"/>
                </a:lnTo>
                <a:lnTo>
                  <a:pt x="1210436" y="655828"/>
                </a:lnTo>
                <a:lnTo>
                  <a:pt x="1215771" y="649732"/>
                </a:lnTo>
                <a:lnTo>
                  <a:pt x="1223185" y="639904"/>
                </a:lnTo>
                <a:lnTo>
                  <a:pt x="1229359" y="628269"/>
                </a:lnTo>
                <a:lnTo>
                  <a:pt x="1234011" y="615791"/>
                </a:lnTo>
                <a:lnTo>
                  <a:pt x="1236472" y="603885"/>
                </a:lnTo>
                <a:lnTo>
                  <a:pt x="1237487" y="596138"/>
                </a:lnTo>
                <a:lnTo>
                  <a:pt x="1236979" y="588899"/>
                </a:lnTo>
                <a:lnTo>
                  <a:pt x="1234948" y="582295"/>
                </a:lnTo>
                <a:lnTo>
                  <a:pt x="1232915" y="575691"/>
                </a:lnTo>
                <a:lnTo>
                  <a:pt x="1229359" y="569722"/>
                </a:lnTo>
                <a:lnTo>
                  <a:pt x="1224152" y="564388"/>
                </a:lnTo>
                <a:lnTo>
                  <a:pt x="1219073" y="559181"/>
                </a:lnTo>
                <a:lnTo>
                  <a:pt x="1212341" y="554609"/>
                </a:lnTo>
                <a:lnTo>
                  <a:pt x="1203959" y="550926"/>
                </a:lnTo>
                <a:lnTo>
                  <a:pt x="1191145" y="546436"/>
                </a:lnTo>
                <a:lnTo>
                  <a:pt x="1179195" y="544830"/>
                </a:lnTo>
                <a:lnTo>
                  <a:pt x="1171448" y="544830"/>
                </a:lnTo>
                <a:lnTo>
                  <a:pt x="1164335" y="546227"/>
                </a:lnTo>
                <a:lnTo>
                  <a:pt x="1157731" y="549402"/>
                </a:lnTo>
                <a:lnTo>
                  <a:pt x="1151127" y="552577"/>
                </a:lnTo>
                <a:lnTo>
                  <a:pt x="1145158" y="557149"/>
                </a:lnTo>
                <a:lnTo>
                  <a:pt x="1139825" y="563118"/>
                </a:lnTo>
                <a:lnTo>
                  <a:pt x="1132511" y="573074"/>
                </a:lnTo>
                <a:lnTo>
                  <a:pt x="1126362" y="584708"/>
                </a:lnTo>
                <a:lnTo>
                  <a:pt x="1121556" y="597342"/>
                </a:lnTo>
                <a:lnTo>
                  <a:pt x="1118997" y="609219"/>
                </a:lnTo>
                <a:lnTo>
                  <a:pt x="1118107" y="616839"/>
                </a:lnTo>
                <a:lnTo>
                  <a:pt x="1118615" y="624078"/>
                </a:lnTo>
                <a:lnTo>
                  <a:pt x="1120648" y="630682"/>
                </a:lnTo>
                <a:lnTo>
                  <a:pt x="1122679" y="637286"/>
                </a:lnTo>
                <a:lnTo>
                  <a:pt x="1126235" y="643255"/>
                </a:lnTo>
                <a:lnTo>
                  <a:pt x="1131315" y="648589"/>
                </a:lnTo>
                <a:lnTo>
                  <a:pt x="1136396" y="653796"/>
                </a:lnTo>
                <a:lnTo>
                  <a:pt x="1143253" y="658368"/>
                </a:lnTo>
                <a:lnTo>
                  <a:pt x="1145921" y="636778"/>
                </a:lnTo>
                <a:lnTo>
                  <a:pt x="1142873" y="632841"/>
                </a:lnTo>
                <a:lnTo>
                  <a:pt x="1140967" y="628523"/>
                </a:lnTo>
                <a:lnTo>
                  <a:pt x="1140205" y="623697"/>
                </a:lnTo>
                <a:lnTo>
                  <a:pt x="1139443" y="618998"/>
                </a:lnTo>
                <a:lnTo>
                  <a:pt x="1139571" y="613918"/>
                </a:lnTo>
                <a:lnTo>
                  <a:pt x="1140840" y="608584"/>
                </a:lnTo>
                <a:lnTo>
                  <a:pt x="1141983" y="603123"/>
                </a:lnTo>
                <a:lnTo>
                  <a:pt x="1143761" y="597662"/>
                </a:lnTo>
                <a:lnTo>
                  <a:pt x="1146302" y="592074"/>
                </a:lnTo>
                <a:lnTo>
                  <a:pt x="1148841" y="586232"/>
                </a:lnTo>
                <a:lnTo>
                  <a:pt x="1151889" y="581152"/>
                </a:lnTo>
                <a:lnTo>
                  <a:pt x="1155446" y="576834"/>
                </a:lnTo>
                <a:lnTo>
                  <a:pt x="1158875" y="572516"/>
                </a:lnTo>
                <a:lnTo>
                  <a:pt x="1162684" y="569087"/>
                </a:lnTo>
                <a:lnTo>
                  <a:pt x="1166876" y="566674"/>
                </a:lnTo>
                <a:lnTo>
                  <a:pt x="1171066" y="564261"/>
                </a:lnTo>
                <a:lnTo>
                  <a:pt x="1175638" y="562864"/>
                </a:lnTo>
                <a:lnTo>
                  <a:pt x="1180464" y="562737"/>
                </a:lnTo>
                <a:lnTo>
                  <a:pt x="1185417" y="562610"/>
                </a:lnTo>
                <a:lnTo>
                  <a:pt x="1190625" y="563753"/>
                </a:lnTo>
                <a:lnTo>
                  <a:pt x="1196212" y="566166"/>
                </a:lnTo>
                <a:lnTo>
                  <a:pt x="1202181" y="568960"/>
                </a:lnTo>
                <a:lnTo>
                  <a:pt x="1206753" y="572262"/>
                </a:lnTo>
                <a:lnTo>
                  <a:pt x="1209802" y="576199"/>
                </a:lnTo>
                <a:lnTo>
                  <a:pt x="1212977" y="580136"/>
                </a:lnTo>
                <a:lnTo>
                  <a:pt x="1214881" y="584581"/>
                </a:lnTo>
                <a:lnTo>
                  <a:pt x="1215516" y="589280"/>
                </a:lnTo>
                <a:lnTo>
                  <a:pt x="1216278" y="594106"/>
                </a:lnTo>
                <a:lnTo>
                  <a:pt x="1216025" y="599186"/>
                </a:lnTo>
                <a:lnTo>
                  <a:pt x="1214881" y="604520"/>
                </a:lnTo>
                <a:lnTo>
                  <a:pt x="1213738" y="609854"/>
                </a:lnTo>
                <a:lnTo>
                  <a:pt x="1211833" y="615315"/>
                </a:lnTo>
                <a:lnTo>
                  <a:pt x="1209421" y="620903"/>
                </a:lnTo>
                <a:lnTo>
                  <a:pt x="1206753" y="626745"/>
                </a:lnTo>
                <a:lnTo>
                  <a:pt x="1203705" y="631825"/>
                </a:lnTo>
                <a:lnTo>
                  <a:pt x="1200277" y="636270"/>
                </a:lnTo>
                <a:lnTo>
                  <a:pt x="1196848" y="640588"/>
                </a:lnTo>
                <a:lnTo>
                  <a:pt x="1193037" y="644017"/>
                </a:lnTo>
                <a:lnTo>
                  <a:pt x="1188847" y="646430"/>
                </a:lnTo>
                <a:lnTo>
                  <a:pt x="1184655" y="648843"/>
                </a:lnTo>
                <a:lnTo>
                  <a:pt x="1180210" y="650113"/>
                </a:lnTo>
                <a:lnTo>
                  <a:pt x="1175257" y="650240"/>
                </a:lnTo>
                <a:lnTo>
                  <a:pt x="1170304" y="650367"/>
                </a:lnTo>
                <a:lnTo>
                  <a:pt x="1165098" y="649224"/>
                </a:lnTo>
                <a:lnTo>
                  <a:pt x="1159636" y="646811"/>
                </a:lnTo>
                <a:lnTo>
                  <a:pt x="1153540" y="644017"/>
                </a:lnTo>
                <a:lnTo>
                  <a:pt x="1160272" y="665988"/>
                </a:lnTo>
                <a:lnTo>
                  <a:pt x="1168400" y="667893"/>
                </a:lnTo>
                <a:lnTo>
                  <a:pt x="1176274" y="668020"/>
                </a:lnTo>
                <a:close/>
              </a:path>
              <a:path w="1402841" h="753999">
                <a:moveTo>
                  <a:pt x="1151635" y="662051"/>
                </a:moveTo>
                <a:lnTo>
                  <a:pt x="1160272" y="665988"/>
                </a:lnTo>
                <a:lnTo>
                  <a:pt x="1153540" y="644017"/>
                </a:lnTo>
                <a:lnTo>
                  <a:pt x="1148968" y="640715"/>
                </a:lnTo>
                <a:lnTo>
                  <a:pt x="1145921" y="636778"/>
                </a:lnTo>
                <a:lnTo>
                  <a:pt x="1143253" y="658368"/>
                </a:lnTo>
                <a:lnTo>
                  <a:pt x="1151635" y="662051"/>
                </a:lnTo>
                <a:close/>
              </a:path>
              <a:path w="1402841" h="753999">
                <a:moveTo>
                  <a:pt x="1196975" y="728599"/>
                </a:moveTo>
                <a:lnTo>
                  <a:pt x="1200150" y="730758"/>
                </a:lnTo>
                <a:lnTo>
                  <a:pt x="1204467" y="732917"/>
                </a:lnTo>
                <a:lnTo>
                  <a:pt x="1209928" y="735330"/>
                </a:lnTo>
                <a:lnTo>
                  <a:pt x="1214881" y="736473"/>
                </a:lnTo>
                <a:lnTo>
                  <a:pt x="1219327" y="736600"/>
                </a:lnTo>
                <a:lnTo>
                  <a:pt x="1223899" y="736600"/>
                </a:lnTo>
                <a:lnTo>
                  <a:pt x="1227962" y="735584"/>
                </a:lnTo>
                <a:lnTo>
                  <a:pt x="1231900" y="733552"/>
                </a:lnTo>
                <a:lnTo>
                  <a:pt x="1235709" y="731393"/>
                </a:lnTo>
                <a:lnTo>
                  <a:pt x="1239265" y="728345"/>
                </a:lnTo>
                <a:lnTo>
                  <a:pt x="1242440" y="724154"/>
                </a:lnTo>
                <a:lnTo>
                  <a:pt x="1245615" y="720090"/>
                </a:lnTo>
                <a:lnTo>
                  <a:pt x="1248917" y="714121"/>
                </a:lnTo>
                <a:lnTo>
                  <a:pt x="1252347" y="706628"/>
                </a:lnTo>
                <a:lnTo>
                  <a:pt x="1299972" y="599948"/>
                </a:lnTo>
                <a:lnTo>
                  <a:pt x="1299845" y="597154"/>
                </a:lnTo>
                <a:lnTo>
                  <a:pt x="1294002" y="593090"/>
                </a:lnTo>
                <a:lnTo>
                  <a:pt x="1287526" y="590423"/>
                </a:lnTo>
                <a:lnTo>
                  <a:pt x="1284351" y="589788"/>
                </a:lnTo>
                <a:lnTo>
                  <a:pt x="1281176" y="591566"/>
                </a:lnTo>
                <a:lnTo>
                  <a:pt x="1233551" y="698119"/>
                </a:lnTo>
                <a:lnTo>
                  <a:pt x="1231137" y="703580"/>
                </a:lnTo>
                <a:lnTo>
                  <a:pt x="1228978" y="707644"/>
                </a:lnTo>
                <a:lnTo>
                  <a:pt x="1227201" y="710057"/>
                </a:lnTo>
                <a:lnTo>
                  <a:pt x="1225423" y="712597"/>
                </a:lnTo>
                <a:lnTo>
                  <a:pt x="1223645" y="714375"/>
                </a:lnTo>
                <a:lnTo>
                  <a:pt x="1219834" y="716788"/>
                </a:lnTo>
                <a:lnTo>
                  <a:pt x="1215771" y="717296"/>
                </a:lnTo>
                <a:lnTo>
                  <a:pt x="1211326" y="716788"/>
                </a:lnTo>
                <a:lnTo>
                  <a:pt x="1208785" y="715645"/>
                </a:lnTo>
                <a:lnTo>
                  <a:pt x="1205610" y="714121"/>
                </a:lnTo>
                <a:lnTo>
                  <a:pt x="1202308" y="711962"/>
                </a:lnTo>
                <a:lnTo>
                  <a:pt x="1199387" y="712089"/>
                </a:lnTo>
                <a:lnTo>
                  <a:pt x="1197228" y="714629"/>
                </a:lnTo>
                <a:lnTo>
                  <a:pt x="1195451" y="718058"/>
                </a:lnTo>
                <a:lnTo>
                  <a:pt x="1194434" y="720598"/>
                </a:lnTo>
                <a:lnTo>
                  <a:pt x="1193673" y="723392"/>
                </a:lnTo>
                <a:lnTo>
                  <a:pt x="1194307" y="726059"/>
                </a:lnTo>
                <a:lnTo>
                  <a:pt x="1196975" y="728599"/>
                </a:lnTo>
                <a:close/>
              </a:path>
              <a:path w="1402841" h="753999">
                <a:moveTo>
                  <a:pt x="1292478" y="560705"/>
                </a:moveTo>
                <a:lnTo>
                  <a:pt x="1291971" y="564007"/>
                </a:lnTo>
                <a:lnTo>
                  <a:pt x="1292859" y="566293"/>
                </a:lnTo>
                <a:lnTo>
                  <a:pt x="1296415" y="570611"/>
                </a:lnTo>
                <a:lnTo>
                  <a:pt x="1300860" y="572516"/>
                </a:lnTo>
                <a:lnTo>
                  <a:pt x="1305305" y="574548"/>
                </a:lnTo>
                <a:lnTo>
                  <a:pt x="1308734" y="575183"/>
                </a:lnTo>
                <a:lnTo>
                  <a:pt x="1313433" y="573405"/>
                </a:lnTo>
                <a:lnTo>
                  <a:pt x="1315592" y="570865"/>
                </a:lnTo>
                <a:lnTo>
                  <a:pt x="1317625" y="566420"/>
                </a:lnTo>
                <a:lnTo>
                  <a:pt x="1319529" y="562102"/>
                </a:lnTo>
                <a:lnTo>
                  <a:pt x="1320037" y="558800"/>
                </a:lnTo>
                <a:lnTo>
                  <a:pt x="1318259" y="554355"/>
                </a:lnTo>
                <a:lnTo>
                  <a:pt x="1315592" y="552196"/>
                </a:lnTo>
                <a:lnTo>
                  <a:pt x="1311148" y="550164"/>
                </a:lnTo>
                <a:lnTo>
                  <a:pt x="1306702" y="548259"/>
                </a:lnTo>
                <a:lnTo>
                  <a:pt x="1303274" y="547624"/>
                </a:lnTo>
                <a:lnTo>
                  <a:pt x="1300860" y="548513"/>
                </a:lnTo>
                <a:lnTo>
                  <a:pt x="1296415" y="551942"/>
                </a:lnTo>
                <a:lnTo>
                  <a:pt x="1294510" y="556387"/>
                </a:lnTo>
                <a:lnTo>
                  <a:pt x="1292478" y="560705"/>
                </a:lnTo>
                <a:close/>
              </a:path>
              <a:path w="1402841" h="753999">
                <a:moveTo>
                  <a:pt x="1314830" y="715645"/>
                </a:moveTo>
                <a:lnTo>
                  <a:pt x="1312799" y="711073"/>
                </a:lnTo>
                <a:lnTo>
                  <a:pt x="1310893" y="706374"/>
                </a:lnTo>
                <a:lnTo>
                  <a:pt x="1315338" y="735330"/>
                </a:lnTo>
                <a:lnTo>
                  <a:pt x="1321561" y="738124"/>
                </a:lnTo>
                <a:lnTo>
                  <a:pt x="1327911" y="739394"/>
                </a:lnTo>
                <a:lnTo>
                  <a:pt x="1334515" y="739140"/>
                </a:lnTo>
                <a:lnTo>
                  <a:pt x="1341247" y="739013"/>
                </a:lnTo>
                <a:lnTo>
                  <a:pt x="1340230" y="724408"/>
                </a:lnTo>
                <a:lnTo>
                  <a:pt x="1334897" y="725043"/>
                </a:lnTo>
                <a:lnTo>
                  <a:pt x="1329816" y="724281"/>
                </a:lnTo>
                <a:lnTo>
                  <a:pt x="1324863" y="721995"/>
                </a:lnTo>
                <a:lnTo>
                  <a:pt x="1318767" y="719328"/>
                </a:lnTo>
                <a:lnTo>
                  <a:pt x="1314830" y="715645"/>
                </a:lnTo>
                <a:close/>
              </a:path>
              <a:path w="1402841" h="753999">
                <a:moveTo>
                  <a:pt x="1326768" y="636778"/>
                </a:moveTo>
                <a:lnTo>
                  <a:pt x="1329943" y="637413"/>
                </a:lnTo>
                <a:lnTo>
                  <a:pt x="1334642" y="636905"/>
                </a:lnTo>
                <a:lnTo>
                  <a:pt x="1337436" y="636778"/>
                </a:lnTo>
                <a:lnTo>
                  <a:pt x="1340738" y="636651"/>
                </a:lnTo>
                <a:lnTo>
                  <a:pt x="1344167" y="636524"/>
                </a:lnTo>
                <a:lnTo>
                  <a:pt x="1347851" y="636778"/>
                </a:lnTo>
                <a:lnTo>
                  <a:pt x="1352041" y="637286"/>
                </a:lnTo>
                <a:lnTo>
                  <a:pt x="1356232" y="637921"/>
                </a:lnTo>
                <a:lnTo>
                  <a:pt x="1360551" y="639191"/>
                </a:lnTo>
                <a:lnTo>
                  <a:pt x="1365250" y="641223"/>
                </a:lnTo>
                <a:lnTo>
                  <a:pt x="1369567" y="643128"/>
                </a:lnTo>
                <a:lnTo>
                  <a:pt x="1372997" y="645287"/>
                </a:lnTo>
                <a:lnTo>
                  <a:pt x="1375409" y="647700"/>
                </a:lnTo>
                <a:lnTo>
                  <a:pt x="1377950" y="649986"/>
                </a:lnTo>
                <a:lnTo>
                  <a:pt x="1379601" y="652526"/>
                </a:lnTo>
                <a:lnTo>
                  <a:pt x="1380616" y="655447"/>
                </a:lnTo>
                <a:lnTo>
                  <a:pt x="1381505" y="658241"/>
                </a:lnTo>
                <a:lnTo>
                  <a:pt x="1381759" y="661416"/>
                </a:lnTo>
                <a:lnTo>
                  <a:pt x="1381252" y="664718"/>
                </a:lnTo>
                <a:lnTo>
                  <a:pt x="1380743" y="668147"/>
                </a:lnTo>
                <a:lnTo>
                  <a:pt x="1379601" y="671830"/>
                </a:lnTo>
                <a:lnTo>
                  <a:pt x="1377823" y="675767"/>
                </a:lnTo>
                <a:lnTo>
                  <a:pt x="1374266" y="683641"/>
                </a:lnTo>
                <a:lnTo>
                  <a:pt x="1360170" y="677418"/>
                </a:lnTo>
                <a:lnTo>
                  <a:pt x="1352296" y="673862"/>
                </a:lnTo>
                <a:lnTo>
                  <a:pt x="1344802" y="671322"/>
                </a:lnTo>
                <a:lnTo>
                  <a:pt x="1337817" y="669925"/>
                </a:lnTo>
                <a:lnTo>
                  <a:pt x="1330832" y="668528"/>
                </a:lnTo>
                <a:lnTo>
                  <a:pt x="1324609" y="668147"/>
                </a:lnTo>
                <a:lnTo>
                  <a:pt x="1318895" y="669036"/>
                </a:lnTo>
                <a:lnTo>
                  <a:pt x="1313306" y="669798"/>
                </a:lnTo>
                <a:lnTo>
                  <a:pt x="1308353" y="671830"/>
                </a:lnTo>
                <a:lnTo>
                  <a:pt x="1304035" y="675005"/>
                </a:lnTo>
                <a:lnTo>
                  <a:pt x="1299845" y="678180"/>
                </a:lnTo>
                <a:lnTo>
                  <a:pt x="1296415" y="682752"/>
                </a:lnTo>
                <a:lnTo>
                  <a:pt x="1293876" y="688467"/>
                </a:lnTo>
                <a:lnTo>
                  <a:pt x="1291716" y="693420"/>
                </a:lnTo>
                <a:lnTo>
                  <a:pt x="1290574" y="698119"/>
                </a:lnTo>
                <a:lnTo>
                  <a:pt x="1290574" y="707390"/>
                </a:lnTo>
                <a:lnTo>
                  <a:pt x="1291462" y="711708"/>
                </a:lnTo>
                <a:lnTo>
                  <a:pt x="1293367" y="715645"/>
                </a:lnTo>
                <a:lnTo>
                  <a:pt x="1295273" y="719709"/>
                </a:lnTo>
                <a:lnTo>
                  <a:pt x="1298066" y="723392"/>
                </a:lnTo>
                <a:lnTo>
                  <a:pt x="1301750" y="726694"/>
                </a:lnTo>
                <a:lnTo>
                  <a:pt x="1305432" y="730123"/>
                </a:lnTo>
                <a:lnTo>
                  <a:pt x="1310004" y="732917"/>
                </a:lnTo>
                <a:lnTo>
                  <a:pt x="1315338" y="735330"/>
                </a:lnTo>
                <a:lnTo>
                  <a:pt x="1310893" y="706374"/>
                </a:lnTo>
                <a:lnTo>
                  <a:pt x="1311148" y="701421"/>
                </a:lnTo>
                <a:lnTo>
                  <a:pt x="1313433" y="696087"/>
                </a:lnTo>
                <a:lnTo>
                  <a:pt x="1314830" y="693039"/>
                </a:lnTo>
                <a:lnTo>
                  <a:pt x="1316608" y="690499"/>
                </a:lnTo>
                <a:lnTo>
                  <a:pt x="1321180" y="686816"/>
                </a:lnTo>
                <a:lnTo>
                  <a:pt x="1323848" y="685546"/>
                </a:lnTo>
                <a:lnTo>
                  <a:pt x="1327150" y="685038"/>
                </a:lnTo>
                <a:lnTo>
                  <a:pt x="1330452" y="684403"/>
                </a:lnTo>
                <a:lnTo>
                  <a:pt x="1334134" y="684530"/>
                </a:lnTo>
                <a:lnTo>
                  <a:pt x="1338326" y="685419"/>
                </a:lnTo>
                <a:lnTo>
                  <a:pt x="1342389" y="686181"/>
                </a:lnTo>
                <a:lnTo>
                  <a:pt x="1347088" y="687705"/>
                </a:lnTo>
                <a:lnTo>
                  <a:pt x="1352296" y="689991"/>
                </a:lnTo>
                <a:lnTo>
                  <a:pt x="1368298" y="697230"/>
                </a:lnTo>
                <a:lnTo>
                  <a:pt x="1358518" y="718820"/>
                </a:lnTo>
                <a:lnTo>
                  <a:pt x="1351660" y="721995"/>
                </a:lnTo>
                <a:lnTo>
                  <a:pt x="1345564" y="723773"/>
                </a:lnTo>
                <a:lnTo>
                  <a:pt x="1340230" y="724408"/>
                </a:lnTo>
                <a:lnTo>
                  <a:pt x="1341247" y="739013"/>
                </a:lnTo>
                <a:lnTo>
                  <a:pt x="1347851" y="737489"/>
                </a:lnTo>
                <a:lnTo>
                  <a:pt x="1354454" y="734695"/>
                </a:lnTo>
                <a:lnTo>
                  <a:pt x="1349882" y="744982"/>
                </a:lnTo>
                <a:lnTo>
                  <a:pt x="1350136" y="748030"/>
                </a:lnTo>
                <a:lnTo>
                  <a:pt x="1352930" y="750189"/>
                </a:lnTo>
                <a:lnTo>
                  <a:pt x="1356486" y="751967"/>
                </a:lnTo>
                <a:lnTo>
                  <a:pt x="1360042" y="753491"/>
                </a:lnTo>
                <a:lnTo>
                  <a:pt x="1363345" y="753999"/>
                </a:lnTo>
                <a:lnTo>
                  <a:pt x="1366011" y="752094"/>
                </a:lnTo>
                <a:lnTo>
                  <a:pt x="1396746" y="683260"/>
                </a:lnTo>
                <a:lnTo>
                  <a:pt x="1399666" y="676910"/>
                </a:lnTo>
                <a:lnTo>
                  <a:pt x="1401445" y="671068"/>
                </a:lnTo>
                <a:lnTo>
                  <a:pt x="1402079" y="665607"/>
                </a:lnTo>
                <a:lnTo>
                  <a:pt x="1402841" y="660273"/>
                </a:lnTo>
                <a:lnTo>
                  <a:pt x="1402206" y="655193"/>
                </a:lnTo>
                <a:lnTo>
                  <a:pt x="1400555" y="650621"/>
                </a:lnTo>
                <a:lnTo>
                  <a:pt x="1398777" y="645922"/>
                </a:lnTo>
                <a:lnTo>
                  <a:pt x="1395729" y="641604"/>
                </a:lnTo>
                <a:lnTo>
                  <a:pt x="1391284" y="637667"/>
                </a:lnTo>
                <a:lnTo>
                  <a:pt x="1386966" y="633730"/>
                </a:lnTo>
                <a:lnTo>
                  <a:pt x="1380998" y="630047"/>
                </a:lnTo>
                <a:lnTo>
                  <a:pt x="1373758" y="626872"/>
                </a:lnTo>
                <a:lnTo>
                  <a:pt x="1369822" y="625094"/>
                </a:lnTo>
                <a:lnTo>
                  <a:pt x="1365757" y="623697"/>
                </a:lnTo>
                <a:lnTo>
                  <a:pt x="1361566" y="622681"/>
                </a:lnTo>
                <a:lnTo>
                  <a:pt x="1357376" y="621665"/>
                </a:lnTo>
                <a:lnTo>
                  <a:pt x="1353438" y="621030"/>
                </a:lnTo>
                <a:lnTo>
                  <a:pt x="1349628" y="620649"/>
                </a:lnTo>
                <a:lnTo>
                  <a:pt x="1345946" y="620268"/>
                </a:lnTo>
                <a:lnTo>
                  <a:pt x="1342516" y="620141"/>
                </a:lnTo>
                <a:lnTo>
                  <a:pt x="1339468" y="620395"/>
                </a:lnTo>
                <a:lnTo>
                  <a:pt x="1336293" y="620649"/>
                </a:lnTo>
                <a:lnTo>
                  <a:pt x="1334007" y="621030"/>
                </a:lnTo>
                <a:lnTo>
                  <a:pt x="1331086" y="622046"/>
                </a:lnTo>
                <a:lnTo>
                  <a:pt x="1328547" y="624713"/>
                </a:lnTo>
                <a:lnTo>
                  <a:pt x="1326896" y="628015"/>
                </a:lnTo>
                <a:lnTo>
                  <a:pt x="1325752" y="631317"/>
                </a:lnTo>
                <a:lnTo>
                  <a:pt x="1325372" y="633984"/>
                </a:lnTo>
                <a:lnTo>
                  <a:pt x="1326768" y="636778"/>
                </a:lnTo>
                <a:close/>
              </a:path>
              <a:path w="1402841" h="753999">
                <a:moveTo>
                  <a:pt x="668401" y="490982"/>
                </a:moveTo>
                <a:lnTo>
                  <a:pt x="671067" y="493395"/>
                </a:lnTo>
                <a:lnTo>
                  <a:pt x="674242" y="495554"/>
                </a:lnTo>
                <a:lnTo>
                  <a:pt x="678687" y="497713"/>
                </a:lnTo>
                <a:lnTo>
                  <a:pt x="684022" y="500126"/>
                </a:lnTo>
                <a:lnTo>
                  <a:pt x="688975" y="501396"/>
                </a:lnTo>
                <a:lnTo>
                  <a:pt x="697991" y="501523"/>
                </a:lnTo>
                <a:lnTo>
                  <a:pt x="702182" y="500507"/>
                </a:lnTo>
                <a:lnTo>
                  <a:pt x="705992" y="498348"/>
                </a:lnTo>
                <a:lnTo>
                  <a:pt x="709802" y="496316"/>
                </a:lnTo>
                <a:lnTo>
                  <a:pt x="713358" y="493141"/>
                </a:lnTo>
                <a:lnTo>
                  <a:pt x="716533" y="488950"/>
                </a:lnTo>
                <a:lnTo>
                  <a:pt x="719708" y="484886"/>
                </a:lnTo>
                <a:lnTo>
                  <a:pt x="723010" y="479044"/>
                </a:lnTo>
                <a:lnTo>
                  <a:pt x="726439" y="471424"/>
                </a:lnTo>
                <a:lnTo>
                  <a:pt x="774191" y="364744"/>
                </a:lnTo>
                <a:lnTo>
                  <a:pt x="774318" y="364236"/>
                </a:lnTo>
                <a:lnTo>
                  <a:pt x="773302" y="361315"/>
                </a:lnTo>
                <a:lnTo>
                  <a:pt x="768096" y="357886"/>
                </a:lnTo>
                <a:lnTo>
                  <a:pt x="761618" y="355219"/>
                </a:lnTo>
                <a:lnTo>
                  <a:pt x="758443" y="354711"/>
                </a:lnTo>
                <a:lnTo>
                  <a:pt x="755268" y="356362"/>
                </a:lnTo>
                <a:lnTo>
                  <a:pt x="707643" y="462915"/>
                </a:lnTo>
                <a:lnTo>
                  <a:pt x="705230" y="468376"/>
                </a:lnTo>
                <a:lnTo>
                  <a:pt x="703072" y="472440"/>
                </a:lnTo>
                <a:lnTo>
                  <a:pt x="701293" y="474980"/>
                </a:lnTo>
                <a:lnTo>
                  <a:pt x="699642" y="477393"/>
                </a:lnTo>
                <a:lnTo>
                  <a:pt x="695832" y="480441"/>
                </a:lnTo>
                <a:lnTo>
                  <a:pt x="692023" y="482219"/>
                </a:lnTo>
                <a:lnTo>
                  <a:pt x="687704" y="482092"/>
                </a:lnTo>
                <a:lnTo>
                  <a:pt x="683005" y="480441"/>
                </a:lnTo>
                <a:lnTo>
                  <a:pt x="679703" y="478917"/>
                </a:lnTo>
                <a:lnTo>
                  <a:pt x="676401" y="476885"/>
                </a:lnTo>
                <a:lnTo>
                  <a:pt x="673480" y="476885"/>
                </a:lnTo>
                <a:lnTo>
                  <a:pt x="671322" y="479425"/>
                </a:lnTo>
                <a:lnTo>
                  <a:pt x="669543" y="482854"/>
                </a:lnTo>
                <a:lnTo>
                  <a:pt x="668527" y="485394"/>
                </a:lnTo>
                <a:lnTo>
                  <a:pt x="667765" y="488188"/>
                </a:lnTo>
                <a:lnTo>
                  <a:pt x="668401" y="490982"/>
                </a:lnTo>
                <a:close/>
              </a:path>
              <a:path w="1402841" h="753999">
                <a:moveTo>
                  <a:pt x="1142" y="144653"/>
                </a:moveTo>
                <a:lnTo>
                  <a:pt x="3809" y="146685"/>
                </a:lnTo>
                <a:lnTo>
                  <a:pt x="6476" y="148209"/>
                </a:lnTo>
                <a:lnTo>
                  <a:pt x="10286" y="149987"/>
                </a:lnTo>
                <a:lnTo>
                  <a:pt x="13207" y="150876"/>
                </a:lnTo>
                <a:lnTo>
                  <a:pt x="16509" y="151638"/>
                </a:lnTo>
                <a:lnTo>
                  <a:pt x="19811" y="149860"/>
                </a:lnTo>
                <a:lnTo>
                  <a:pt x="59435" y="61214"/>
                </a:lnTo>
                <a:lnTo>
                  <a:pt x="61975" y="55626"/>
                </a:lnTo>
                <a:lnTo>
                  <a:pt x="64388" y="50038"/>
                </a:lnTo>
                <a:lnTo>
                  <a:pt x="66928" y="44323"/>
                </a:lnTo>
                <a:lnTo>
                  <a:pt x="69341" y="38608"/>
                </a:lnTo>
                <a:lnTo>
                  <a:pt x="71754" y="33020"/>
                </a:lnTo>
                <a:lnTo>
                  <a:pt x="74040" y="27432"/>
                </a:lnTo>
                <a:lnTo>
                  <a:pt x="74295" y="32893"/>
                </a:lnTo>
                <a:lnTo>
                  <a:pt x="74422" y="38481"/>
                </a:lnTo>
                <a:lnTo>
                  <a:pt x="74675" y="44323"/>
                </a:lnTo>
                <a:lnTo>
                  <a:pt x="74929" y="50165"/>
                </a:lnTo>
                <a:lnTo>
                  <a:pt x="75310" y="55626"/>
                </a:lnTo>
                <a:lnTo>
                  <a:pt x="75691" y="61087"/>
                </a:lnTo>
                <a:lnTo>
                  <a:pt x="83184" y="164592"/>
                </a:lnTo>
                <a:lnTo>
                  <a:pt x="83311" y="168148"/>
                </a:lnTo>
                <a:lnTo>
                  <a:pt x="83692" y="171323"/>
                </a:lnTo>
                <a:lnTo>
                  <a:pt x="84835" y="176276"/>
                </a:lnTo>
                <a:lnTo>
                  <a:pt x="88391" y="183261"/>
                </a:lnTo>
                <a:lnTo>
                  <a:pt x="94741" y="187325"/>
                </a:lnTo>
                <a:lnTo>
                  <a:pt x="101218" y="190246"/>
                </a:lnTo>
                <a:lnTo>
                  <a:pt x="105663" y="191262"/>
                </a:lnTo>
                <a:lnTo>
                  <a:pt x="108965" y="190500"/>
                </a:lnTo>
                <a:lnTo>
                  <a:pt x="112013" y="188341"/>
                </a:lnTo>
                <a:lnTo>
                  <a:pt x="113537" y="185674"/>
                </a:lnTo>
                <a:lnTo>
                  <a:pt x="174116" y="50165"/>
                </a:lnTo>
                <a:lnTo>
                  <a:pt x="174371" y="49149"/>
                </a:lnTo>
                <a:lnTo>
                  <a:pt x="173227" y="46609"/>
                </a:lnTo>
                <a:lnTo>
                  <a:pt x="167893" y="43053"/>
                </a:lnTo>
                <a:lnTo>
                  <a:pt x="161162" y="40386"/>
                </a:lnTo>
                <a:lnTo>
                  <a:pt x="157860" y="39751"/>
                </a:lnTo>
                <a:lnTo>
                  <a:pt x="154558" y="41402"/>
                </a:lnTo>
                <a:lnTo>
                  <a:pt x="118999" y="121031"/>
                </a:lnTo>
                <a:lnTo>
                  <a:pt x="116331" y="127127"/>
                </a:lnTo>
                <a:lnTo>
                  <a:pt x="113537" y="133350"/>
                </a:lnTo>
                <a:lnTo>
                  <a:pt x="110616" y="139827"/>
                </a:lnTo>
                <a:lnTo>
                  <a:pt x="107823" y="146304"/>
                </a:lnTo>
                <a:lnTo>
                  <a:pt x="105155" y="152527"/>
                </a:lnTo>
                <a:lnTo>
                  <a:pt x="102615" y="158623"/>
                </a:lnTo>
                <a:lnTo>
                  <a:pt x="102361" y="154178"/>
                </a:lnTo>
                <a:lnTo>
                  <a:pt x="102107" y="149860"/>
                </a:lnTo>
                <a:lnTo>
                  <a:pt x="101980" y="145542"/>
                </a:lnTo>
                <a:lnTo>
                  <a:pt x="101726" y="141224"/>
                </a:lnTo>
                <a:lnTo>
                  <a:pt x="101473" y="136779"/>
                </a:lnTo>
                <a:lnTo>
                  <a:pt x="101346" y="132334"/>
                </a:lnTo>
                <a:lnTo>
                  <a:pt x="101091" y="127889"/>
                </a:lnTo>
                <a:lnTo>
                  <a:pt x="100837" y="123444"/>
                </a:lnTo>
                <a:lnTo>
                  <a:pt x="100583" y="118745"/>
                </a:lnTo>
                <a:lnTo>
                  <a:pt x="100202" y="114173"/>
                </a:lnTo>
                <a:lnTo>
                  <a:pt x="99949" y="109347"/>
                </a:lnTo>
                <a:lnTo>
                  <a:pt x="99567" y="104521"/>
                </a:lnTo>
                <a:lnTo>
                  <a:pt x="93979" y="24638"/>
                </a:lnTo>
                <a:lnTo>
                  <a:pt x="93472" y="19304"/>
                </a:lnTo>
                <a:lnTo>
                  <a:pt x="91058" y="12065"/>
                </a:lnTo>
                <a:lnTo>
                  <a:pt x="86486" y="7239"/>
                </a:lnTo>
                <a:lnTo>
                  <a:pt x="72771" y="889"/>
                </a:lnTo>
                <a:lnTo>
                  <a:pt x="70738" y="0"/>
                </a:lnTo>
                <a:lnTo>
                  <a:pt x="66293" y="381"/>
                </a:lnTo>
                <a:lnTo>
                  <a:pt x="62229" y="2667"/>
                </a:lnTo>
                <a:lnTo>
                  <a:pt x="60832" y="5715"/>
                </a:lnTo>
                <a:lnTo>
                  <a:pt x="253" y="141097"/>
                </a:lnTo>
                <a:lnTo>
                  <a:pt x="0" y="141605"/>
                </a:lnTo>
                <a:lnTo>
                  <a:pt x="1142" y="144653"/>
                </a:lnTo>
                <a:close/>
              </a:path>
              <a:path w="1402841" h="753999">
                <a:moveTo>
                  <a:pt x="173989" y="205486"/>
                </a:moveTo>
                <a:lnTo>
                  <a:pt x="172084" y="200787"/>
                </a:lnTo>
                <a:lnTo>
                  <a:pt x="170052" y="196215"/>
                </a:lnTo>
                <a:lnTo>
                  <a:pt x="174625" y="225171"/>
                </a:lnTo>
                <a:lnTo>
                  <a:pt x="180721" y="227965"/>
                </a:lnTo>
                <a:lnTo>
                  <a:pt x="187071" y="229235"/>
                </a:lnTo>
                <a:lnTo>
                  <a:pt x="193801" y="228981"/>
                </a:lnTo>
                <a:lnTo>
                  <a:pt x="200405" y="228854"/>
                </a:lnTo>
                <a:lnTo>
                  <a:pt x="199389" y="214249"/>
                </a:lnTo>
                <a:lnTo>
                  <a:pt x="194055" y="214884"/>
                </a:lnTo>
                <a:lnTo>
                  <a:pt x="188975" y="214122"/>
                </a:lnTo>
                <a:lnTo>
                  <a:pt x="184023" y="211836"/>
                </a:lnTo>
                <a:lnTo>
                  <a:pt x="178053" y="209169"/>
                </a:lnTo>
                <a:lnTo>
                  <a:pt x="173989" y="205486"/>
                </a:lnTo>
                <a:close/>
              </a:path>
              <a:path w="1402841" h="753999">
                <a:moveTo>
                  <a:pt x="213613" y="224536"/>
                </a:moveTo>
                <a:lnTo>
                  <a:pt x="209041" y="234823"/>
                </a:lnTo>
                <a:lnTo>
                  <a:pt x="209296" y="237871"/>
                </a:lnTo>
                <a:lnTo>
                  <a:pt x="212089" y="240030"/>
                </a:lnTo>
                <a:lnTo>
                  <a:pt x="215646" y="241808"/>
                </a:lnTo>
                <a:lnTo>
                  <a:pt x="219328" y="243205"/>
                </a:lnTo>
                <a:lnTo>
                  <a:pt x="222630" y="243840"/>
                </a:lnTo>
                <a:lnTo>
                  <a:pt x="225171" y="241935"/>
                </a:lnTo>
                <a:lnTo>
                  <a:pt x="256031" y="173101"/>
                </a:lnTo>
                <a:lnTo>
                  <a:pt x="258825" y="166751"/>
                </a:lnTo>
                <a:lnTo>
                  <a:pt x="260603" y="160909"/>
                </a:lnTo>
                <a:lnTo>
                  <a:pt x="261238" y="155448"/>
                </a:lnTo>
                <a:lnTo>
                  <a:pt x="262000" y="150114"/>
                </a:lnTo>
                <a:lnTo>
                  <a:pt x="261492" y="145034"/>
                </a:lnTo>
                <a:lnTo>
                  <a:pt x="259714" y="140462"/>
                </a:lnTo>
                <a:lnTo>
                  <a:pt x="257936" y="135763"/>
                </a:lnTo>
                <a:lnTo>
                  <a:pt x="254888" y="131445"/>
                </a:lnTo>
                <a:lnTo>
                  <a:pt x="250571" y="127508"/>
                </a:lnTo>
                <a:lnTo>
                  <a:pt x="246125" y="123571"/>
                </a:lnTo>
                <a:lnTo>
                  <a:pt x="240283" y="119888"/>
                </a:lnTo>
                <a:lnTo>
                  <a:pt x="232917" y="116586"/>
                </a:lnTo>
                <a:lnTo>
                  <a:pt x="228980" y="114935"/>
                </a:lnTo>
                <a:lnTo>
                  <a:pt x="224916" y="113538"/>
                </a:lnTo>
                <a:lnTo>
                  <a:pt x="220725" y="112522"/>
                </a:lnTo>
                <a:lnTo>
                  <a:pt x="216534" y="111506"/>
                </a:lnTo>
                <a:lnTo>
                  <a:pt x="212598" y="110871"/>
                </a:lnTo>
                <a:lnTo>
                  <a:pt x="208914" y="110490"/>
                </a:lnTo>
                <a:lnTo>
                  <a:pt x="205104" y="110109"/>
                </a:lnTo>
                <a:lnTo>
                  <a:pt x="201675" y="109982"/>
                </a:lnTo>
                <a:lnTo>
                  <a:pt x="198627" y="110236"/>
                </a:lnTo>
                <a:lnTo>
                  <a:pt x="195579" y="110490"/>
                </a:lnTo>
                <a:lnTo>
                  <a:pt x="193293" y="110744"/>
                </a:lnTo>
                <a:lnTo>
                  <a:pt x="190373" y="111887"/>
                </a:lnTo>
                <a:lnTo>
                  <a:pt x="187705" y="114554"/>
                </a:lnTo>
                <a:lnTo>
                  <a:pt x="186054" y="117856"/>
                </a:lnTo>
                <a:lnTo>
                  <a:pt x="184911" y="121158"/>
                </a:lnTo>
                <a:lnTo>
                  <a:pt x="184657" y="123825"/>
                </a:lnTo>
                <a:lnTo>
                  <a:pt x="186562" y="126873"/>
                </a:lnTo>
                <a:lnTo>
                  <a:pt x="189102" y="127254"/>
                </a:lnTo>
                <a:lnTo>
                  <a:pt x="193801" y="126746"/>
                </a:lnTo>
                <a:lnTo>
                  <a:pt x="200025" y="126492"/>
                </a:lnTo>
                <a:lnTo>
                  <a:pt x="203326" y="126365"/>
                </a:lnTo>
                <a:lnTo>
                  <a:pt x="207136" y="126619"/>
                </a:lnTo>
                <a:lnTo>
                  <a:pt x="211200" y="127127"/>
                </a:lnTo>
                <a:lnTo>
                  <a:pt x="215391" y="127762"/>
                </a:lnTo>
                <a:lnTo>
                  <a:pt x="219836" y="129032"/>
                </a:lnTo>
                <a:lnTo>
                  <a:pt x="224408" y="131064"/>
                </a:lnTo>
                <a:lnTo>
                  <a:pt x="228726" y="132969"/>
                </a:lnTo>
                <a:lnTo>
                  <a:pt x="232155" y="135128"/>
                </a:lnTo>
                <a:lnTo>
                  <a:pt x="234568" y="137541"/>
                </a:lnTo>
                <a:lnTo>
                  <a:pt x="237108" y="139827"/>
                </a:lnTo>
                <a:lnTo>
                  <a:pt x="238886" y="142367"/>
                </a:lnTo>
                <a:lnTo>
                  <a:pt x="239775" y="145288"/>
                </a:lnTo>
                <a:lnTo>
                  <a:pt x="240791" y="148082"/>
                </a:lnTo>
                <a:lnTo>
                  <a:pt x="240918" y="151130"/>
                </a:lnTo>
                <a:lnTo>
                  <a:pt x="240410" y="154559"/>
                </a:lnTo>
                <a:lnTo>
                  <a:pt x="239902" y="157988"/>
                </a:lnTo>
                <a:lnTo>
                  <a:pt x="238759" y="161671"/>
                </a:lnTo>
                <a:lnTo>
                  <a:pt x="236981" y="165608"/>
                </a:lnTo>
                <a:lnTo>
                  <a:pt x="233425" y="173482"/>
                </a:lnTo>
                <a:lnTo>
                  <a:pt x="219455" y="167259"/>
                </a:lnTo>
                <a:lnTo>
                  <a:pt x="211454" y="163703"/>
                </a:lnTo>
                <a:lnTo>
                  <a:pt x="203961" y="161163"/>
                </a:lnTo>
                <a:lnTo>
                  <a:pt x="196976" y="159766"/>
                </a:lnTo>
                <a:lnTo>
                  <a:pt x="190118" y="158242"/>
                </a:lnTo>
                <a:lnTo>
                  <a:pt x="183768" y="157988"/>
                </a:lnTo>
                <a:lnTo>
                  <a:pt x="178053" y="158877"/>
                </a:lnTo>
                <a:lnTo>
                  <a:pt x="172465" y="159639"/>
                </a:lnTo>
                <a:lnTo>
                  <a:pt x="167512" y="161671"/>
                </a:lnTo>
                <a:lnTo>
                  <a:pt x="163322" y="164846"/>
                </a:lnTo>
                <a:lnTo>
                  <a:pt x="159003" y="168021"/>
                </a:lnTo>
                <a:lnTo>
                  <a:pt x="155701" y="172466"/>
                </a:lnTo>
                <a:lnTo>
                  <a:pt x="153034" y="178308"/>
                </a:lnTo>
                <a:lnTo>
                  <a:pt x="150875" y="183134"/>
                </a:lnTo>
                <a:lnTo>
                  <a:pt x="149732" y="187960"/>
                </a:lnTo>
                <a:lnTo>
                  <a:pt x="149732" y="197231"/>
                </a:lnTo>
                <a:lnTo>
                  <a:pt x="150622" y="201549"/>
                </a:lnTo>
                <a:lnTo>
                  <a:pt x="152526" y="205486"/>
                </a:lnTo>
                <a:lnTo>
                  <a:pt x="154431" y="209550"/>
                </a:lnTo>
                <a:lnTo>
                  <a:pt x="157225" y="213233"/>
                </a:lnTo>
                <a:lnTo>
                  <a:pt x="160908" y="216535"/>
                </a:lnTo>
                <a:lnTo>
                  <a:pt x="164718" y="219964"/>
                </a:lnTo>
                <a:lnTo>
                  <a:pt x="169163" y="222758"/>
                </a:lnTo>
                <a:lnTo>
                  <a:pt x="174625" y="225171"/>
                </a:lnTo>
                <a:lnTo>
                  <a:pt x="170052" y="196215"/>
                </a:lnTo>
                <a:lnTo>
                  <a:pt x="170306" y="191262"/>
                </a:lnTo>
                <a:lnTo>
                  <a:pt x="172720" y="185928"/>
                </a:lnTo>
                <a:lnTo>
                  <a:pt x="173989" y="182880"/>
                </a:lnTo>
                <a:lnTo>
                  <a:pt x="175895" y="180340"/>
                </a:lnTo>
                <a:lnTo>
                  <a:pt x="180339" y="176657"/>
                </a:lnTo>
                <a:lnTo>
                  <a:pt x="183133" y="175387"/>
                </a:lnTo>
                <a:lnTo>
                  <a:pt x="186308" y="174879"/>
                </a:lnTo>
                <a:lnTo>
                  <a:pt x="189610" y="174244"/>
                </a:lnTo>
                <a:lnTo>
                  <a:pt x="193293" y="174371"/>
                </a:lnTo>
                <a:lnTo>
                  <a:pt x="197484" y="175133"/>
                </a:lnTo>
                <a:lnTo>
                  <a:pt x="201675" y="176022"/>
                </a:lnTo>
                <a:lnTo>
                  <a:pt x="206248" y="177546"/>
                </a:lnTo>
                <a:lnTo>
                  <a:pt x="211454" y="179832"/>
                </a:lnTo>
                <a:lnTo>
                  <a:pt x="227456" y="187071"/>
                </a:lnTo>
                <a:lnTo>
                  <a:pt x="217804" y="208661"/>
                </a:lnTo>
                <a:lnTo>
                  <a:pt x="210820" y="211836"/>
                </a:lnTo>
                <a:lnTo>
                  <a:pt x="204724" y="213614"/>
                </a:lnTo>
                <a:lnTo>
                  <a:pt x="199389" y="214249"/>
                </a:lnTo>
                <a:lnTo>
                  <a:pt x="200405" y="228854"/>
                </a:lnTo>
                <a:lnTo>
                  <a:pt x="207009" y="227330"/>
                </a:lnTo>
                <a:lnTo>
                  <a:pt x="213613" y="224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87083" y="5156962"/>
            <a:ext cx="1354582" cy="681101"/>
          </a:xfrm>
          <a:custGeom>
            <a:avLst/>
            <a:gdLst/>
            <a:ahLst/>
            <a:cxnLst/>
            <a:rect l="l" t="t" r="r" b="b"/>
            <a:pathLst>
              <a:path w="1354582" h="681101">
                <a:moveTo>
                  <a:pt x="294640" y="76326"/>
                </a:moveTo>
                <a:lnTo>
                  <a:pt x="296925" y="75565"/>
                </a:lnTo>
                <a:lnTo>
                  <a:pt x="301498" y="72136"/>
                </a:lnTo>
                <a:lnTo>
                  <a:pt x="303530" y="67690"/>
                </a:lnTo>
                <a:lnTo>
                  <a:pt x="305435" y="63373"/>
                </a:lnTo>
                <a:lnTo>
                  <a:pt x="305943" y="60070"/>
                </a:lnTo>
                <a:lnTo>
                  <a:pt x="304038" y="55499"/>
                </a:lnTo>
                <a:lnTo>
                  <a:pt x="301371" y="53467"/>
                </a:lnTo>
                <a:lnTo>
                  <a:pt x="297052" y="51435"/>
                </a:lnTo>
                <a:lnTo>
                  <a:pt x="292481" y="49402"/>
                </a:lnTo>
                <a:lnTo>
                  <a:pt x="289178" y="48894"/>
                </a:lnTo>
                <a:lnTo>
                  <a:pt x="284352" y="50545"/>
                </a:lnTo>
                <a:lnTo>
                  <a:pt x="282194" y="53212"/>
                </a:lnTo>
                <a:lnTo>
                  <a:pt x="280289" y="57531"/>
                </a:lnTo>
                <a:lnTo>
                  <a:pt x="278257" y="61849"/>
                </a:lnTo>
                <a:lnTo>
                  <a:pt x="277875" y="65150"/>
                </a:lnTo>
                <a:lnTo>
                  <a:pt x="279653" y="69723"/>
                </a:lnTo>
                <a:lnTo>
                  <a:pt x="282321" y="71881"/>
                </a:lnTo>
                <a:lnTo>
                  <a:pt x="286766" y="73787"/>
                </a:lnTo>
                <a:lnTo>
                  <a:pt x="291211" y="75818"/>
                </a:lnTo>
                <a:lnTo>
                  <a:pt x="294640" y="76326"/>
                </a:lnTo>
                <a:close/>
              </a:path>
              <a:path w="1354582" h="681101">
                <a:moveTo>
                  <a:pt x="234569" y="249300"/>
                </a:moveTo>
                <a:lnTo>
                  <a:pt x="235203" y="251968"/>
                </a:lnTo>
                <a:lnTo>
                  <a:pt x="237871" y="254381"/>
                </a:lnTo>
                <a:lnTo>
                  <a:pt x="241046" y="256540"/>
                </a:lnTo>
                <a:lnTo>
                  <a:pt x="245364" y="258699"/>
                </a:lnTo>
                <a:lnTo>
                  <a:pt x="250825" y="261112"/>
                </a:lnTo>
                <a:lnTo>
                  <a:pt x="255777" y="262381"/>
                </a:lnTo>
                <a:lnTo>
                  <a:pt x="260223" y="262381"/>
                </a:lnTo>
                <a:lnTo>
                  <a:pt x="264795" y="262509"/>
                </a:lnTo>
                <a:lnTo>
                  <a:pt x="268859" y="261493"/>
                </a:lnTo>
                <a:lnTo>
                  <a:pt x="272796" y="259334"/>
                </a:lnTo>
                <a:lnTo>
                  <a:pt x="276606" y="257301"/>
                </a:lnTo>
                <a:lnTo>
                  <a:pt x="280162" y="254126"/>
                </a:lnTo>
                <a:lnTo>
                  <a:pt x="283337" y="250062"/>
                </a:lnTo>
                <a:lnTo>
                  <a:pt x="286512" y="245872"/>
                </a:lnTo>
                <a:lnTo>
                  <a:pt x="289814" y="240029"/>
                </a:lnTo>
                <a:lnTo>
                  <a:pt x="293243" y="232409"/>
                </a:lnTo>
                <a:lnTo>
                  <a:pt x="340868" y="125856"/>
                </a:lnTo>
                <a:lnTo>
                  <a:pt x="341122" y="125349"/>
                </a:lnTo>
                <a:lnTo>
                  <a:pt x="337566" y="120396"/>
                </a:lnTo>
                <a:lnTo>
                  <a:pt x="331216" y="117221"/>
                </a:lnTo>
                <a:lnTo>
                  <a:pt x="325247" y="115697"/>
                </a:lnTo>
                <a:lnTo>
                  <a:pt x="322072" y="117347"/>
                </a:lnTo>
                <a:lnTo>
                  <a:pt x="274447" y="223900"/>
                </a:lnTo>
                <a:lnTo>
                  <a:pt x="272034" y="229488"/>
                </a:lnTo>
                <a:lnTo>
                  <a:pt x="269875" y="233425"/>
                </a:lnTo>
                <a:lnTo>
                  <a:pt x="268097" y="235965"/>
                </a:lnTo>
                <a:lnTo>
                  <a:pt x="264541" y="240284"/>
                </a:lnTo>
                <a:lnTo>
                  <a:pt x="260731" y="242697"/>
                </a:lnTo>
                <a:lnTo>
                  <a:pt x="256667" y="243204"/>
                </a:lnTo>
                <a:lnTo>
                  <a:pt x="252222" y="242569"/>
                </a:lnTo>
                <a:lnTo>
                  <a:pt x="248031" y="240665"/>
                </a:lnTo>
                <a:lnTo>
                  <a:pt x="245237" y="239140"/>
                </a:lnTo>
                <a:lnTo>
                  <a:pt x="242697" y="237616"/>
                </a:lnTo>
                <a:lnTo>
                  <a:pt x="239775" y="238378"/>
                </a:lnTo>
                <a:lnTo>
                  <a:pt x="237617" y="241426"/>
                </a:lnTo>
                <a:lnTo>
                  <a:pt x="236347" y="243966"/>
                </a:lnTo>
                <a:lnTo>
                  <a:pt x="235331" y="246506"/>
                </a:lnTo>
                <a:lnTo>
                  <a:pt x="234569" y="249300"/>
                </a:lnTo>
                <a:close/>
              </a:path>
              <a:path w="1354582" h="681101">
                <a:moveTo>
                  <a:pt x="333501" y="86487"/>
                </a:moveTo>
                <a:lnTo>
                  <a:pt x="332867" y="89788"/>
                </a:lnTo>
                <a:lnTo>
                  <a:pt x="334772" y="94360"/>
                </a:lnTo>
                <a:lnTo>
                  <a:pt x="337312" y="96393"/>
                </a:lnTo>
                <a:lnTo>
                  <a:pt x="341757" y="98425"/>
                </a:lnTo>
                <a:lnTo>
                  <a:pt x="346201" y="100456"/>
                </a:lnTo>
                <a:lnTo>
                  <a:pt x="349631" y="100965"/>
                </a:lnTo>
                <a:lnTo>
                  <a:pt x="354330" y="99313"/>
                </a:lnTo>
                <a:lnTo>
                  <a:pt x="356489" y="96647"/>
                </a:lnTo>
                <a:lnTo>
                  <a:pt x="358521" y="92328"/>
                </a:lnTo>
                <a:lnTo>
                  <a:pt x="360425" y="88010"/>
                </a:lnTo>
                <a:lnTo>
                  <a:pt x="360934" y="84709"/>
                </a:lnTo>
                <a:lnTo>
                  <a:pt x="359156" y="80137"/>
                </a:lnTo>
                <a:lnTo>
                  <a:pt x="356489" y="78104"/>
                </a:lnTo>
                <a:lnTo>
                  <a:pt x="352044" y="76072"/>
                </a:lnTo>
                <a:lnTo>
                  <a:pt x="347599" y="74040"/>
                </a:lnTo>
                <a:lnTo>
                  <a:pt x="344170" y="73532"/>
                </a:lnTo>
                <a:lnTo>
                  <a:pt x="339471" y="75183"/>
                </a:lnTo>
                <a:lnTo>
                  <a:pt x="337312" y="77850"/>
                </a:lnTo>
                <a:lnTo>
                  <a:pt x="335407" y="82168"/>
                </a:lnTo>
                <a:lnTo>
                  <a:pt x="333501" y="86487"/>
                </a:lnTo>
                <a:close/>
              </a:path>
              <a:path w="1354582" h="681101">
                <a:moveTo>
                  <a:pt x="355726" y="241553"/>
                </a:moveTo>
                <a:lnTo>
                  <a:pt x="353822" y="236854"/>
                </a:lnTo>
                <a:lnTo>
                  <a:pt x="351790" y="232156"/>
                </a:lnTo>
                <a:lnTo>
                  <a:pt x="356235" y="261238"/>
                </a:lnTo>
                <a:lnTo>
                  <a:pt x="362458" y="263906"/>
                </a:lnTo>
                <a:lnTo>
                  <a:pt x="368808" y="265175"/>
                </a:lnTo>
                <a:lnTo>
                  <a:pt x="375412" y="265049"/>
                </a:lnTo>
                <a:lnTo>
                  <a:pt x="382143" y="264794"/>
                </a:lnTo>
                <a:lnTo>
                  <a:pt x="381126" y="250190"/>
                </a:lnTo>
                <a:lnTo>
                  <a:pt x="375793" y="250825"/>
                </a:lnTo>
                <a:lnTo>
                  <a:pt x="370713" y="250062"/>
                </a:lnTo>
                <a:lnTo>
                  <a:pt x="365760" y="247903"/>
                </a:lnTo>
                <a:lnTo>
                  <a:pt x="359791" y="245237"/>
                </a:lnTo>
                <a:lnTo>
                  <a:pt x="355726" y="241553"/>
                </a:lnTo>
                <a:close/>
              </a:path>
              <a:path w="1354582" h="681101">
                <a:moveTo>
                  <a:pt x="395350" y="260603"/>
                </a:moveTo>
                <a:lnTo>
                  <a:pt x="390778" y="270763"/>
                </a:lnTo>
                <a:lnTo>
                  <a:pt x="391033" y="273812"/>
                </a:lnTo>
                <a:lnTo>
                  <a:pt x="393826" y="276097"/>
                </a:lnTo>
                <a:lnTo>
                  <a:pt x="397383" y="277749"/>
                </a:lnTo>
                <a:lnTo>
                  <a:pt x="400939" y="279272"/>
                </a:lnTo>
                <a:lnTo>
                  <a:pt x="404241" y="279781"/>
                </a:lnTo>
                <a:lnTo>
                  <a:pt x="406908" y="278003"/>
                </a:lnTo>
                <a:lnTo>
                  <a:pt x="437642" y="209169"/>
                </a:lnTo>
                <a:lnTo>
                  <a:pt x="440563" y="202819"/>
                </a:lnTo>
                <a:lnTo>
                  <a:pt x="442341" y="196850"/>
                </a:lnTo>
                <a:lnTo>
                  <a:pt x="442975" y="191515"/>
                </a:lnTo>
                <a:lnTo>
                  <a:pt x="443738" y="186054"/>
                </a:lnTo>
                <a:lnTo>
                  <a:pt x="443230" y="181101"/>
                </a:lnTo>
                <a:lnTo>
                  <a:pt x="441451" y="176403"/>
                </a:lnTo>
                <a:lnTo>
                  <a:pt x="439674" y="171831"/>
                </a:lnTo>
                <a:lnTo>
                  <a:pt x="436625" y="167512"/>
                </a:lnTo>
                <a:lnTo>
                  <a:pt x="432181" y="163575"/>
                </a:lnTo>
                <a:lnTo>
                  <a:pt x="427863" y="159512"/>
                </a:lnTo>
                <a:lnTo>
                  <a:pt x="422021" y="155956"/>
                </a:lnTo>
                <a:lnTo>
                  <a:pt x="414655" y="152653"/>
                </a:lnTo>
                <a:lnTo>
                  <a:pt x="410718" y="150875"/>
                </a:lnTo>
                <a:lnTo>
                  <a:pt x="406653" y="149478"/>
                </a:lnTo>
                <a:lnTo>
                  <a:pt x="402463" y="148462"/>
                </a:lnTo>
                <a:lnTo>
                  <a:pt x="398272" y="147447"/>
                </a:lnTo>
                <a:lnTo>
                  <a:pt x="394335" y="146812"/>
                </a:lnTo>
                <a:lnTo>
                  <a:pt x="390525" y="146431"/>
                </a:lnTo>
                <a:lnTo>
                  <a:pt x="386842" y="146050"/>
                </a:lnTo>
                <a:lnTo>
                  <a:pt x="380365" y="146176"/>
                </a:lnTo>
                <a:lnTo>
                  <a:pt x="377190" y="146431"/>
                </a:lnTo>
                <a:lnTo>
                  <a:pt x="375031" y="146812"/>
                </a:lnTo>
                <a:lnTo>
                  <a:pt x="372110" y="147828"/>
                </a:lnTo>
                <a:lnTo>
                  <a:pt x="369443" y="150622"/>
                </a:lnTo>
                <a:lnTo>
                  <a:pt x="367792" y="153924"/>
                </a:lnTo>
                <a:lnTo>
                  <a:pt x="366649" y="157099"/>
                </a:lnTo>
                <a:lnTo>
                  <a:pt x="366268" y="159765"/>
                </a:lnTo>
                <a:lnTo>
                  <a:pt x="368300" y="162813"/>
                </a:lnTo>
                <a:lnTo>
                  <a:pt x="370840" y="163322"/>
                </a:lnTo>
                <a:lnTo>
                  <a:pt x="375539" y="162813"/>
                </a:lnTo>
                <a:lnTo>
                  <a:pt x="378333" y="162559"/>
                </a:lnTo>
                <a:lnTo>
                  <a:pt x="381762" y="162559"/>
                </a:lnTo>
                <a:lnTo>
                  <a:pt x="385064" y="162432"/>
                </a:lnTo>
                <a:lnTo>
                  <a:pt x="388874" y="162687"/>
                </a:lnTo>
                <a:lnTo>
                  <a:pt x="392938" y="163194"/>
                </a:lnTo>
                <a:lnTo>
                  <a:pt x="397128" y="163703"/>
                </a:lnTo>
                <a:lnTo>
                  <a:pt x="401574" y="164972"/>
                </a:lnTo>
                <a:lnTo>
                  <a:pt x="406146" y="167131"/>
                </a:lnTo>
                <a:lnTo>
                  <a:pt x="410464" y="169037"/>
                </a:lnTo>
                <a:lnTo>
                  <a:pt x="413893" y="171196"/>
                </a:lnTo>
                <a:lnTo>
                  <a:pt x="418846" y="175894"/>
                </a:lnTo>
                <a:lnTo>
                  <a:pt x="420497" y="178434"/>
                </a:lnTo>
                <a:lnTo>
                  <a:pt x="421513" y="181228"/>
                </a:lnTo>
                <a:lnTo>
                  <a:pt x="422401" y="184150"/>
                </a:lnTo>
                <a:lnTo>
                  <a:pt x="422656" y="187197"/>
                </a:lnTo>
                <a:lnTo>
                  <a:pt x="422148" y="190626"/>
                </a:lnTo>
                <a:lnTo>
                  <a:pt x="421640" y="194056"/>
                </a:lnTo>
                <a:lnTo>
                  <a:pt x="420497" y="197612"/>
                </a:lnTo>
                <a:lnTo>
                  <a:pt x="418719" y="201549"/>
                </a:lnTo>
                <a:lnTo>
                  <a:pt x="415163" y="209550"/>
                </a:lnTo>
                <a:lnTo>
                  <a:pt x="401066" y="203200"/>
                </a:lnTo>
                <a:lnTo>
                  <a:pt x="393192" y="199644"/>
                </a:lnTo>
                <a:lnTo>
                  <a:pt x="385699" y="197231"/>
                </a:lnTo>
                <a:lnTo>
                  <a:pt x="378714" y="195706"/>
                </a:lnTo>
                <a:lnTo>
                  <a:pt x="371728" y="194309"/>
                </a:lnTo>
                <a:lnTo>
                  <a:pt x="365506" y="194056"/>
                </a:lnTo>
                <a:lnTo>
                  <a:pt x="359791" y="194818"/>
                </a:lnTo>
                <a:lnTo>
                  <a:pt x="354202" y="195706"/>
                </a:lnTo>
                <a:lnTo>
                  <a:pt x="349250" y="197738"/>
                </a:lnTo>
                <a:lnTo>
                  <a:pt x="345059" y="200913"/>
                </a:lnTo>
                <a:lnTo>
                  <a:pt x="340741" y="204088"/>
                </a:lnTo>
                <a:lnTo>
                  <a:pt x="337312" y="208534"/>
                </a:lnTo>
                <a:lnTo>
                  <a:pt x="334772" y="214249"/>
                </a:lnTo>
                <a:lnTo>
                  <a:pt x="332613" y="219201"/>
                </a:lnTo>
                <a:lnTo>
                  <a:pt x="331470" y="224028"/>
                </a:lnTo>
                <a:lnTo>
                  <a:pt x="331470" y="233172"/>
                </a:lnTo>
                <a:lnTo>
                  <a:pt x="332359" y="237490"/>
                </a:lnTo>
                <a:lnTo>
                  <a:pt x="334264" y="241553"/>
                </a:lnTo>
                <a:lnTo>
                  <a:pt x="336169" y="245618"/>
                </a:lnTo>
                <a:lnTo>
                  <a:pt x="338963" y="249174"/>
                </a:lnTo>
                <a:lnTo>
                  <a:pt x="342646" y="252603"/>
                </a:lnTo>
                <a:lnTo>
                  <a:pt x="346328" y="255904"/>
                </a:lnTo>
                <a:lnTo>
                  <a:pt x="350900" y="258825"/>
                </a:lnTo>
                <a:lnTo>
                  <a:pt x="356235" y="261238"/>
                </a:lnTo>
                <a:lnTo>
                  <a:pt x="351790" y="232156"/>
                </a:lnTo>
                <a:lnTo>
                  <a:pt x="352044" y="227203"/>
                </a:lnTo>
                <a:lnTo>
                  <a:pt x="354330" y="221996"/>
                </a:lnTo>
                <a:lnTo>
                  <a:pt x="355726" y="218821"/>
                </a:lnTo>
                <a:lnTo>
                  <a:pt x="357505" y="216407"/>
                </a:lnTo>
                <a:lnTo>
                  <a:pt x="362076" y="212597"/>
                </a:lnTo>
                <a:lnTo>
                  <a:pt x="364744" y="211454"/>
                </a:lnTo>
                <a:lnTo>
                  <a:pt x="368046" y="210819"/>
                </a:lnTo>
                <a:lnTo>
                  <a:pt x="371348" y="210312"/>
                </a:lnTo>
                <a:lnTo>
                  <a:pt x="375031" y="210438"/>
                </a:lnTo>
                <a:lnTo>
                  <a:pt x="379222" y="211200"/>
                </a:lnTo>
                <a:lnTo>
                  <a:pt x="383413" y="211962"/>
                </a:lnTo>
                <a:lnTo>
                  <a:pt x="387985" y="213613"/>
                </a:lnTo>
                <a:lnTo>
                  <a:pt x="393192" y="215900"/>
                </a:lnTo>
                <a:lnTo>
                  <a:pt x="409194" y="223012"/>
                </a:lnTo>
                <a:lnTo>
                  <a:pt x="399415" y="244728"/>
                </a:lnTo>
                <a:lnTo>
                  <a:pt x="392557" y="247776"/>
                </a:lnTo>
                <a:lnTo>
                  <a:pt x="386461" y="249681"/>
                </a:lnTo>
                <a:lnTo>
                  <a:pt x="381126" y="250190"/>
                </a:lnTo>
                <a:lnTo>
                  <a:pt x="382143" y="264794"/>
                </a:lnTo>
                <a:lnTo>
                  <a:pt x="388747" y="263397"/>
                </a:lnTo>
                <a:lnTo>
                  <a:pt x="395350" y="260603"/>
                </a:lnTo>
                <a:close/>
              </a:path>
              <a:path w="1354582" h="681101">
                <a:moveTo>
                  <a:pt x="482981" y="204469"/>
                </a:moveTo>
                <a:lnTo>
                  <a:pt x="456311" y="264159"/>
                </a:lnTo>
                <a:lnTo>
                  <a:pt x="453644" y="270001"/>
                </a:lnTo>
                <a:lnTo>
                  <a:pt x="451993" y="275463"/>
                </a:lnTo>
                <a:lnTo>
                  <a:pt x="451103" y="280288"/>
                </a:lnTo>
                <a:lnTo>
                  <a:pt x="450215" y="285115"/>
                </a:lnTo>
                <a:lnTo>
                  <a:pt x="450342" y="289432"/>
                </a:lnTo>
                <a:lnTo>
                  <a:pt x="451612" y="293369"/>
                </a:lnTo>
                <a:lnTo>
                  <a:pt x="452755" y="297306"/>
                </a:lnTo>
                <a:lnTo>
                  <a:pt x="454914" y="300863"/>
                </a:lnTo>
                <a:lnTo>
                  <a:pt x="457962" y="303910"/>
                </a:lnTo>
                <a:lnTo>
                  <a:pt x="461137" y="306959"/>
                </a:lnTo>
                <a:lnTo>
                  <a:pt x="465455" y="309753"/>
                </a:lnTo>
                <a:lnTo>
                  <a:pt x="470662" y="312038"/>
                </a:lnTo>
                <a:lnTo>
                  <a:pt x="474218" y="313563"/>
                </a:lnTo>
                <a:lnTo>
                  <a:pt x="477900" y="314578"/>
                </a:lnTo>
                <a:lnTo>
                  <a:pt x="481330" y="315468"/>
                </a:lnTo>
                <a:lnTo>
                  <a:pt x="484632" y="315975"/>
                </a:lnTo>
                <a:lnTo>
                  <a:pt x="487552" y="315975"/>
                </a:lnTo>
                <a:lnTo>
                  <a:pt x="490474" y="315213"/>
                </a:lnTo>
                <a:lnTo>
                  <a:pt x="493141" y="312166"/>
                </a:lnTo>
                <a:lnTo>
                  <a:pt x="495046" y="308228"/>
                </a:lnTo>
                <a:lnTo>
                  <a:pt x="496062" y="305688"/>
                </a:lnTo>
                <a:lnTo>
                  <a:pt x="496697" y="303022"/>
                </a:lnTo>
                <a:lnTo>
                  <a:pt x="495808" y="300354"/>
                </a:lnTo>
                <a:lnTo>
                  <a:pt x="493268" y="299719"/>
                </a:lnTo>
                <a:lnTo>
                  <a:pt x="489966" y="299593"/>
                </a:lnTo>
                <a:lnTo>
                  <a:pt x="487425" y="299338"/>
                </a:lnTo>
                <a:lnTo>
                  <a:pt x="484377" y="298831"/>
                </a:lnTo>
                <a:lnTo>
                  <a:pt x="481075" y="297560"/>
                </a:lnTo>
                <a:lnTo>
                  <a:pt x="475615" y="295147"/>
                </a:lnTo>
                <a:lnTo>
                  <a:pt x="472694" y="291591"/>
                </a:lnTo>
                <a:lnTo>
                  <a:pt x="472313" y="287147"/>
                </a:lnTo>
                <a:lnTo>
                  <a:pt x="471805" y="282575"/>
                </a:lnTo>
                <a:lnTo>
                  <a:pt x="473075" y="276859"/>
                </a:lnTo>
                <a:lnTo>
                  <a:pt x="476250" y="269747"/>
                </a:lnTo>
                <a:lnTo>
                  <a:pt x="501776" y="212851"/>
                </a:lnTo>
                <a:lnTo>
                  <a:pt x="527939" y="224535"/>
                </a:lnTo>
                <a:lnTo>
                  <a:pt x="531495" y="223900"/>
                </a:lnTo>
                <a:lnTo>
                  <a:pt x="533908" y="221234"/>
                </a:lnTo>
                <a:lnTo>
                  <a:pt x="535177" y="218566"/>
                </a:lnTo>
                <a:lnTo>
                  <a:pt x="536575" y="214756"/>
                </a:lnTo>
                <a:lnTo>
                  <a:pt x="536828" y="211962"/>
                </a:lnTo>
                <a:lnTo>
                  <a:pt x="534924" y="209041"/>
                </a:lnTo>
                <a:lnTo>
                  <a:pt x="508635" y="197357"/>
                </a:lnTo>
                <a:lnTo>
                  <a:pt x="519557" y="172974"/>
                </a:lnTo>
                <a:lnTo>
                  <a:pt x="519302" y="170179"/>
                </a:lnTo>
                <a:lnTo>
                  <a:pt x="516255" y="167512"/>
                </a:lnTo>
                <a:lnTo>
                  <a:pt x="513588" y="165988"/>
                </a:lnTo>
                <a:lnTo>
                  <a:pt x="509905" y="164337"/>
                </a:lnTo>
                <a:lnTo>
                  <a:pt x="507111" y="163322"/>
                </a:lnTo>
                <a:lnTo>
                  <a:pt x="503936" y="162813"/>
                </a:lnTo>
                <a:lnTo>
                  <a:pt x="500761" y="164591"/>
                </a:lnTo>
                <a:lnTo>
                  <a:pt x="489966" y="188975"/>
                </a:lnTo>
                <a:lnTo>
                  <a:pt x="475742" y="182625"/>
                </a:lnTo>
                <a:lnTo>
                  <a:pt x="475234" y="182372"/>
                </a:lnTo>
                <a:lnTo>
                  <a:pt x="472186" y="183134"/>
                </a:lnTo>
                <a:lnTo>
                  <a:pt x="469646" y="186054"/>
                </a:lnTo>
                <a:lnTo>
                  <a:pt x="468375" y="188722"/>
                </a:lnTo>
                <a:lnTo>
                  <a:pt x="467233" y="191388"/>
                </a:lnTo>
                <a:lnTo>
                  <a:pt x="466851" y="195072"/>
                </a:lnTo>
                <a:lnTo>
                  <a:pt x="468757" y="198119"/>
                </a:lnTo>
                <a:lnTo>
                  <a:pt x="482981" y="204469"/>
                </a:lnTo>
                <a:close/>
              </a:path>
              <a:path w="1354582" h="681101">
                <a:moveTo>
                  <a:pt x="574675" y="249809"/>
                </a:moveTo>
                <a:lnTo>
                  <a:pt x="578612" y="248793"/>
                </a:lnTo>
                <a:lnTo>
                  <a:pt x="582930" y="248665"/>
                </a:lnTo>
                <a:lnTo>
                  <a:pt x="587248" y="248412"/>
                </a:lnTo>
                <a:lnTo>
                  <a:pt x="591693" y="249428"/>
                </a:lnTo>
                <a:lnTo>
                  <a:pt x="596265" y="251459"/>
                </a:lnTo>
                <a:lnTo>
                  <a:pt x="605409" y="255524"/>
                </a:lnTo>
                <a:lnTo>
                  <a:pt x="610997" y="261365"/>
                </a:lnTo>
                <a:lnTo>
                  <a:pt x="613028" y="268985"/>
                </a:lnTo>
                <a:lnTo>
                  <a:pt x="613543" y="282259"/>
                </a:lnTo>
                <a:lnTo>
                  <a:pt x="609219" y="295147"/>
                </a:lnTo>
                <a:lnTo>
                  <a:pt x="553593" y="270256"/>
                </a:lnTo>
                <a:lnTo>
                  <a:pt x="614680" y="313944"/>
                </a:lnTo>
                <a:lnTo>
                  <a:pt x="616585" y="314832"/>
                </a:lnTo>
                <a:lnTo>
                  <a:pt x="620522" y="314325"/>
                </a:lnTo>
                <a:lnTo>
                  <a:pt x="624332" y="312038"/>
                </a:lnTo>
                <a:lnTo>
                  <a:pt x="625601" y="309118"/>
                </a:lnTo>
                <a:lnTo>
                  <a:pt x="627126" y="305688"/>
                </a:lnTo>
                <a:lnTo>
                  <a:pt x="630174" y="299084"/>
                </a:lnTo>
                <a:lnTo>
                  <a:pt x="632078" y="292353"/>
                </a:lnTo>
                <a:lnTo>
                  <a:pt x="632968" y="285750"/>
                </a:lnTo>
                <a:lnTo>
                  <a:pt x="633857" y="279146"/>
                </a:lnTo>
                <a:lnTo>
                  <a:pt x="633476" y="272796"/>
                </a:lnTo>
                <a:lnTo>
                  <a:pt x="631825" y="266826"/>
                </a:lnTo>
                <a:lnTo>
                  <a:pt x="630174" y="260857"/>
                </a:lnTo>
                <a:lnTo>
                  <a:pt x="627126" y="255397"/>
                </a:lnTo>
                <a:lnTo>
                  <a:pt x="622553" y="250316"/>
                </a:lnTo>
                <a:lnTo>
                  <a:pt x="618109" y="245237"/>
                </a:lnTo>
                <a:lnTo>
                  <a:pt x="611886" y="240791"/>
                </a:lnTo>
                <a:lnTo>
                  <a:pt x="603885" y="237235"/>
                </a:lnTo>
                <a:lnTo>
                  <a:pt x="596392" y="233934"/>
                </a:lnTo>
                <a:lnTo>
                  <a:pt x="589026" y="232156"/>
                </a:lnTo>
                <a:lnTo>
                  <a:pt x="581787" y="232156"/>
                </a:lnTo>
                <a:lnTo>
                  <a:pt x="574548" y="232028"/>
                </a:lnTo>
                <a:lnTo>
                  <a:pt x="567690" y="233425"/>
                </a:lnTo>
                <a:lnTo>
                  <a:pt x="564134" y="255904"/>
                </a:lnTo>
                <a:lnTo>
                  <a:pt x="567436" y="253365"/>
                </a:lnTo>
                <a:lnTo>
                  <a:pt x="571119" y="251587"/>
                </a:lnTo>
                <a:lnTo>
                  <a:pt x="574675" y="249809"/>
                </a:lnTo>
                <a:close/>
              </a:path>
              <a:path w="1354582" h="681101">
                <a:moveTo>
                  <a:pt x="535725" y="260125"/>
                </a:moveTo>
                <a:lnTo>
                  <a:pt x="529463" y="271906"/>
                </a:lnTo>
                <a:lnTo>
                  <a:pt x="524326" y="286015"/>
                </a:lnTo>
                <a:lnTo>
                  <a:pt x="521970" y="297688"/>
                </a:lnTo>
                <a:lnTo>
                  <a:pt x="521081" y="305688"/>
                </a:lnTo>
                <a:lnTo>
                  <a:pt x="521716" y="312928"/>
                </a:lnTo>
                <a:lnTo>
                  <a:pt x="523875" y="319404"/>
                </a:lnTo>
                <a:lnTo>
                  <a:pt x="526161" y="326009"/>
                </a:lnTo>
                <a:lnTo>
                  <a:pt x="529971" y="331850"/>
                </a:lnTo>
                <a:lnTo>
                  <a:pt x="535177" y="336931"/>
                </a:lnTo>
                <a:lnTo>
                  <a:pt x="540512" y="342138"/>
                </a:lnTo>
                <a:lnTo>
                  <a:pt x="547243" y="346582"/>
                </a:lnTo>
                <a:lnTo>
                  <a:pt x="555751" y="350393"/>
                </a:lnTo>
                <a:lnTo>
                  <a:pt x="560577" y="352551"/>
                </a:lnTo>
                <a:lnTo>
                  <a:pt x="565276" y="354203"/>
                </a:lnTo>
                <a:lnTo>
                  <a:pt x="569849" y="355472"/>
                </a:lnTo>
                <a:lnTo>
                  <a:pt x="574421" y="356616"/>
                </a:lnTo>
                <a:lnTo>
                  <a:pt x="578612" y="357504"/>
                </a:lnTo>
                <a:lnTo>
                  <a:pt x="582168" y="358013"/>
                </a:lnTo>
                <a:lnTo>
                  <a:pt x="585851" y="358521"/>
                </a:lnTo>
                <a:lnTo>
                  <a:pt x="588899" y="358775"/>
                </a:lnTo>
                <a:lnTo>
                  <a:pt x="591439" y="358775"/>
                </a:lnTo>
                <a:lnTo>
                  <a:pt x="595376" y="358647"/>
                </a:lnTo>
                <a:lnTo>
                  <a:pt x="598043" y="357250"/>
                </a:lnTo>
                <a:lnTo>
                  <a:pt x="600075" y="354456"/>
                </a:lnTo>
                <a:lnTo>
                  <a:pt x="601218" y="351916"/>
                </a:lnTo>
                <a:lnTo>
                  <a:pt x="602361" y="349376"/>
                </a:lnTo>
                <a:lnTo>
                  <a:pt x="603123" y="346582"/>
                </a:lnTo>
                <a:lnTo>
                  <a:pt x="601980" y="343534"/>
                </a:lnTo>
                <a:lnTo>
                  <a:pt x="599059" y="342772"/>
                </a:lnTo>
                <a:lnTo>
                  <a:pt x="594741" y="342646"/>
                </a:lnTo>
                <a:lnTo>
                  <a:pt x="592074" y="342519"/>
                </a:lnTo>
                <a:lnTo>
                  <a:pt x="588772" y="342265"/>
                </a:lnTo>
                <a:lnTo>
                  <a:pt x="585597" y="342010"/>
                </a:lnTo>
                <a:lnTo>
                  <a:pt x="581914" y="341503"/>
                </a:lnTo>
                <a:lnTo>
                  <a:pt x="577723" y="340613"/>
                </a:lnTo>
                <a:lnTo>
                  <a:pt x="573659" y="339725"/>
                </a:lnTo>
                <a:lnTo>
                  <a:pt x="569087" y="338074"/>
                </a:lnTo>
                <a:lnTo>
                  <a:pt x="564261" y="335915"/>
                </a:lnTo>
                <a:lnTo>
                  <a:pt x="558038" y="333247"/>
                </a:lnTo>
                <a:lnTo>
                  <a:pt x="553212" y="329946"/>
                </a:lnTo>
                <a:lnTo>
                  <a:pt x="549783" y="326390"/>
                </a:lnTo>
                <a:lnTo>
                  <a:pt x="546353" y="322706"/>
                </a:lnTo>
                <a:lnTo>
                  <a:pt x="543941" y="318643"/>
                </a:lnTo>
                <a:lnTo>
                  <a:pt x="542798" y="314197"/>
                </a:lnTo>
                <a:lnTo>
                  <a:pt x="541527" y="309753"/>
                </a:lnTo>
                <a:lnTo>
                  <a:pt x="541401" y="305053"/>
                </a:lnTo>
                <a:lnTo>
                  <a:pt x="542290" y="299974"/>
                </a:lnTo>
                <a:lnTo>
                  <a:pt x="543178" y="294894"/>
                </a:lnTo>
                <a:lnTo>
                  <a:pt x="544957" y="289559"/>
                </a:lnTo>
                <a:lnTo>
                  <a:pt x="547370" y="283972"/>
                </a:lnTo>
                <a:lnTo>
                  <a:pt x="614680" y="313944"/>
                </a:lnTo>
                <a:lnTo>
                  <a:pt x="553593" y="270256"/>
                </a:lnTo>
                <a:lnTo>
                  <a:pt x="555625" y="266065"/>
                </a:lnTo>
                <a:lnTo>
                  <a:pt x="558038" y="262381"/>
                </a:lnTo>
                <a:lnTo>
                  <a:pt x="561086" y="259206"/>
                </a:lnTo>
                <a:lnTo>
                  <a:pt x="564134" y="255904"/>
                </a:lnTo>
                <a:lnTo>
                  <a:pt x="567690" y="233425"/>
                </a:lnTo>
                <a:lnTo>
                  <a:pt x="561213" y="236347"/>
                </a:lnTo>
                <a:lnTo>
                  <a:pt x="554863" y="239394"/>
                </a:lnTo>
                <a:lnTo>
                  <a:pt x="548894" y="243840"/>
                </a:lnTo>
                <a:lnTo>
                  <a:pt x="543433" y="249809"/>
                </a:lnTo>
                <a:lnTo>
                  <a:pt x="542979" y="250321"/>
                </a:lnTo>
                <a:lnTo>
                  <a:pt x="535725" y="260125"/>
                </a:lnTo>
                <a:close/>
              </a:path>
              <a:path w="1354582" h="681101">
                <a:moveTo>
                  <a:pt x="646302" y="421894"/>
                </a:moveTo>
                <a:lnTo>
                  <a:pt x="644651" y="424815"/>
                </a:lnTo>
                <a:lnTo>
                  <a:pt x="643001" y="428751"/>
                </a:lnTo>
                <a:lnTo>
                  <a:pt x="642239" y="431558"/>
                </a:lnTo>
                <a:lnTo>
                  <a:pt x="642874" y="434238"/>
                </a:lnTo>
                <a:lnTo>
                  <a:pt x="645541" y="436727"/>
                </a:lnTo>
                <a:lnTo>
                  <a:pt x="648589" y="438861"/>
                </a:lnTo>
                <a:lnTo>
                  <a:pt x="653034" y="441007"/>
                </a:lnTo>
                <a:lnTo>
                  <a:pt x="658368" y="443407"/>
                </a:lnTo>
                <a:lnTo>
                  <a:pt x="663321" y="444652"/>
                </a:lnTo>
                <a:lnTo>
                  <a:pt x="672338" y="444779"/>
                </a:lnTo>
                <a:lnTo>
                  <a:pt x="676528" y="443763"/>
                </a:lnTo>
                <a:lnTo>
                  <a:pt x="680339" y="441667"/>
                </a:lnTo>
                <a:lnTo>
                  <a:pt x="684276" y="439572"/>
                </a:lnTo>
                <a:lnTo>
                  <a:pt x="687705" y="436460"/>
                </a:lnTo>
                <a:lnTo>
                  <a:pt x="691007" y="432307"/>
                </a:lnTo>
                <a:lnTo>
                  <a:pt x="694182" y="428116"/>
                </a:lnTo>
                <a:lnTo>
                  <a:pt x="697484" y="422275"/>
                </a:lnTo>
                <a:lnTo>
                  <a:pt x="700913" y="414781"/>
                </a:lnTo>
                <a:lnTo>
                  <a:pt x="748538" y="308101"/>
                </a:lnTo>
                <a:lnTo>
                  <a:pt x="748792" y="307594"/>
                </a:lnTo>
                <a:lnTo>
                  <a:pt x="745109" y="302641"/>
                </a:lnTo>
                <a:lnTo>
                  <a:pt x="738886" y="299593"/>
                </a:lnTo>
                <a:lnTo>
                  <a:pt x="732917" y="297941"/>
                </a:lnTo>
                <a:lnTo>
                  <a:pt x="729742" y="299719"/>
                </a:lnTo>
                <a:lnTo>
                  <a:pt x="682117" y="406272"/>
                </a:lnTo>
                <a:lnTo>
                  <a:pt x="679576" y="411734"/>
                </a:lnTo>
                <a:lnTo>
                  <a:pt x="677545" y="415797"/>
                </a:lnTo>
                <a:lnTo>
                  <a:pt x="675767" y="418210"/>
                </a:lnTo>
                <a:lnTo>
                  <a:pt x="673989" y="420750"/>
                </a:lnTo>
                <a:lnTo>
                  <a:pt x="672211" y="422528"/>
                </a:lnTo>
                <a:lnTo>
                  <a:pt x="668401" y="424941"/>
                </a:lnTo>
                <a:lnTo>
                  <a:pt x="664337" y="425450"/>
                </a:lnTo>
                <a:lnTo>
                  <a:pt x="659892" y="424815"/>
                </a:lnTo>
                <a:lnTo>
                  <a:pt x="657351" y="423799"/>
                </a:lnTo>
                <a:lnTo>
                  <a:pt x="655574" y="422909"/>
                </a:lnTo>
                <a:lnTo>
                  <a:pt x="651637" y="420624"/>
                </a:lnTo>
                <a:lnTo>
                  <a:pt x="648843" y="419734"/>
                </a:lnTo>
                <a:lnTo>
                  <a:pt x="646302" y="421894"/>
                </a:lnTo>
                <a:close/>
              </a:path>
              <a:path w="1354582" h="681101">
                <a:moveTo>
                  <a:pt x="741045" y="268859"/>
                </a:moveTo>
                <a:lnTo>
                  <a:pt x="740537" y="272160"/>
                </a:lnTo>
                <a:lnTo>
                  <a:pt x="742315" y="276606"/>
                </a:lnTo>
                <a:lnTo>
                  <a:pt x="744982" y="278765"/>
                </a:lnTo>
                <a:lnTo>
                  <a:pt x="749426" y="280669"/>
                </a:lnTo>
                <a:lnTo>
                  <a:pt x="753872" y="282701"/>
                </a:lnTo>
                <a:lnTo>
                  <a:pt x="757301" y="283337"/>
                </a:lnTo>
                <a:lnTo>
                  <a:pt x="762000" y="281559"/>
                </a:lnTo>
                <a:lnTo>
                  <a:pt x="764159" y="279019"/>
                </a:lnTo>
                <a:lnTo>
                  <a:pt x="766191" y="274574"/>
                </a:lnTo>
                <a:lnTo>
                  <a:pt x="768096" y="270256"/>
                </a:lnTo>
                <a:lnTo>
                  <a:pt x="768603" y="266953"/>
                </a:lnTo>
                <a:lnTo>
                  <a:pt x="766826" y="262509"/>
                </a:lnTo>
                <a:lnTo>
                  <a:pt x="764159" y="260350"/>
                </a:lnTo>
                <a:lnTo>
                  <a:pt x="759587" y="258318"/>
                </a:lnTo>
                <a:lnTo>
                  <a:pt x="755142" y="256412"/>
                </a:lnTo>
                <a:lnTo>
                  <a:pt x="751840" y="255778"/>
                </a:lnTo>
                <a:lnTo>
                  <a:pt x="747141" y="257556"/>
                </a:lnTo>
                <a:lnTo>
                  <a:pt x="744982" y="260096"/>
                </a:lnTo>
                <a:lnTo>
                  <a:pt x="742950" y="264541"/>
                </a:lnTo>
                <a:lnTo>
                  <a:pt x="741045" y="268859"/>
                </a:lnTo>
                <a:close/>
              </a:path>
              <a:path w="1354582" h="681101">
                <a:moveTo>
                  <a:pt x="795782" y="300609"/>
                </a:moveTo>
                <a:lnTo>
                  <a:pt x="798449" y="302641"/>
                </a:lnTo>
                <a:lnTo>
                  <a:pt x="802894" y="304672"/>
                </a:lnTo>
                <a:lnTo>
                  <a:pt x="807339" y="306578"/>
                </a:lnTo>
                <a:lnTo>
                  <a:pt x="810768" y="307213"/>
                </a:lnTo>
                <a:lnTo>
                  <a:pt x="815467" y="305562"/>
                </a:lnTo>
                <a:lnTo>
                  <a:pt x="817626" y="302894"/>
                </a:lnTo>
                <a:lnTo>
                  <a:pt x="819658" y="298450"/>
                </a:lnTo>
                <a:lnTo>
                  <a:pt x="821563" y="294259"/>
                </a:lnTo>
                <a:lnTo>
                  <a:pt x="822071" y="290956"/>
                </a:lnTo>
                <a:lnTo>
                  <a:pt x="820166" y="286384"/>
                </a:lnTo>
                <a:lnTo>
                  <a:pt x="817499" y="284225"/>
                </a:lnTo>
                <a:lnTo>
                  <a:pt x="813181" y="282321"/>
                </a:lnTo>
                <a:lnTo>
                  <a:pt x="808736" y="280288"/>
                </a:lnTo>
                <a:lnTo>
                  <a:pt x="805307" y="279653"/>
                </a:lnTo>
                <a:lnTo>
                  <a:pt x="800481" y="281431"/>
                </a:lnTo>
                <a:lnTo>
                  <a:pt x="798322" y="283972"/>
                </a:lnTo>
                <a:lnTo>
                  <a:pt x="796417" y="288416"/>
                </a:lnTo>
                <a:lnTo>
                  <a:pt x="794512" y="292734"/>
                </a:lnTo>
                <a:lnTo>
                  <a:pt x="794003" y="296037"/>
                </a:lnTo>
                <a:lnTo>
                  <a:pt x="795782" y="300609"/>
                </a:lnTo>
                <a:close/>
              </a:path>
              <a:path w="1354582" h="681101">
                <a:moveTo>
                  <a:pt x="825246" y="448551"/>
                </a:moveTo>
                <a:lnTo>
                  <a:pt x="822451" y="445350"/>
                </a:lnTo>
                <a:lnTo>
                  <a:pt x="820674" y="441540"/>
                </a:lnTo>
                <a:lnTo>
                  <a:pt x="819658" y="437134"/>
                </a:lnTo>
                <a:lnTo>
                  <a:pt x="818769" y="432727"/>
                </a:lnTo>
                <a:lnTo>
                  <a:pt x="818769" y="427735"/>
                </a:lnTo>
                <a:lnTo>
                  <a:pt x="819785" y="422275"/>
                </a:lnTo>
                <a:lnTo>
                  <a:pt x="820674" y="416687"/>
                </a:lnTo>
                <a:lnTo>
                  <a:pt x="822706" y="410718"/>
                </a:lnTo>
                <a:lnTo>
                  <a:pt x="825626" y="404113"/>
                </a:lnTo>
                <a:lnTo>
                  <a:pt x="830259" y="394943"/>
                </a:lnTo>
                <a:lnTo>
                  <a:pt x="837880" y="384322"/>
                </a:lnTo>
                <a:lnTo>
                  <a:pt x="846327" y="377190"/>
                </a:lnTo>
                <a:lnTo>
                  <a:pt x="859261" y="373358"/>
                </a:lnTo>
                <a:lnTo>
                  <a:pt x="871601" y="376047"/>
                </a:lnTo>
                <a:lnTo>
                  <a:pt x="876046" y="378078"/>
                </a:lnTo>
                <a:lnTo>
                  <a:pt x="879601" y="380365"/>
                </a:lnTo>
                <a:lnTo>
                  <a:pt x="882269" y="383031"/>
                </a:lnTo>
                <a:lnTo>
                  <a:pt x="884809" y="385699"/>
                </a:lnTo>
                <a:lnTo>
                  <a:pt x="886968" y="388366"/>
                </a:lnTo>
                <a:lnTo>
                  <a:pt x="888619" y="390906"/>
                </a:lnTo>
                <a:lnTo>
                  <a:pt x="890143" y="393446"/>
                </a:lnTo>
                <a:lnTo>
                  <a:pt x="892301" y="397509"/>
                </a:lnTo>
                <a:lnTo>
                  <a:pt x="895476" y="401193"/>
                </a:lnTo>
                <a:lnTo>
                  <a:pt x="898651" y="400557"/>
                </a:lnTo>
                <a:lnTo>
                  <a:pt x="901192" y="397763"/>
                </a:lnTo>
                <a:lnTo>
                  <a:pt x="902462" y="394843"/>
                </a:lnTo>
                <a:lnTo>
                  <a:pt x="903605" y="392303"/>
                </a:lnTo>
                <a:lnTo>
                  <a:pt x="904494" y="389509"/>
                </a:lnTo>
                <a:lnTo>
                  <a:pt x="904494" y="386460"/>
                </a:lnTo>
                <a:lnTo>
                  <a:pt x="903605" y="383413"/>
                </a:lnTo>
                <a:lnTo>
                  <a:pt x="902208" y="380365"/>
                </a:lnTo>
                <a:lnTo>
                  <a:pt x="899287" y="376047"/>
                </a:lnTo>
                <a:lnTo>
                  <a:pt x="895350" y="371728"/>
                </a:lnTo>
                <a:lnTo>
                  <a:pt x="890777" y="367538"/>
                </a:lnTo>
                <a:lnTo>
                  <a:pt x="887984" y="365632"/>
                </a:lnTo>
                <a:lnTo>
                  <a:pt x="885190" y="363600"/>
                </a:lnTo>
                <a:lnTo>
                  <a:pt x="882142" y="361822"/>
                </a:lnTo>
                <a:lnTo>
                  <a:pt x="878967" y="360425"/>
                </a:lnTo>
                <a:lnTo>
                  <a:pt x="872236" y="357378"/>
                </a:lnTo>
                <a:lnTo>
                  <a:pt x="865377" y="355726"/>
                </a:lnTo>
                <a:lnTo>
                  <a:pt x="858647" y="355346"/>
                </a:lnTo>
                <a:lnTo>
                  <a:pt x="851916" y="354965"/>
                </a:lnTo>
                <a:lnTo>
                  <a:pt x="845312" y="356234"/>
                </a:lnTo>
                <a:lnTo>
                  <a:pt x="838962" y="358901"/>
                </a:lnTo>
                <a:lnTo>
                  <a:pt x="832612" y="361569"/>
                </a:lnTo>
                <a:lnTo>
                  <a:pt x="826643" y="366013"/>
                </a:lnTo>
                <a:lnTo>
                  <a:pt x="820927" y="372109"/>
                </a:lnTo>
                <a:lnTo>
                  <a:pt x="811974" y="384157"/>
                </a:lnTo>
                <a:lnTo>
                  <a:pt x="805688" y="396366"/>
                </a:lnTo>
                <a:lnTo>
                  <a:pt x="800777" y="409452"/>
                </a:lnTo>
                <a:lnTo>
                  <a:pt x="798195" y="421131"/>
                </a:lnTo>
                <a:lnTo>
                  <a:pt x="797178" y="428878"/>
                </a:lnTo>
                <a:lnTo>
                  <a:pt x="797560" y="435851"/>
                </a:lnTo>
                <a:lnTo>
                  <a:pt x="799211" y="442213"/>
                </a:lnTo>
                <a:lnTo>
                  <a:pt x="800989" y="448576"/>
                </a:lnTo>
                <a:lnTo>
                  <a:pt x="804164" y="454228"/>
                </a:lnTo>
                <a:lnTo>
                  <a:pt x="808736" y="459193"/>
                </a:lnTo>
                <a:lnTo>
                  <a:pt x="813308" y="464146"/>
                </a:lnTo>
                <a:lnTo>
                  <a:pt x="819276" y="468261"/>
                </a:lnTo>
                <a:lnTo>
                  <a:pt x="826643" y="471550"/>
                </a:lnTo>
                <a:lnTo>
                  <a:pt x="833755" y="474332"/>
                </a:lnTo>
                <a:lnTo>
                  <a:pt x="841121" y="475945"/>
                </a:lnTo>
                <a:lnTo>
                  <a:pt x="847851" y="476605"/>
                </a:lnTo>
                <a:lnTo>
                  <a:pt x="851153" y="476783"/>
                </a:lnTo>
                <a:lnTo>
                  <a:pt x="854328" y="476669"/>
                </a:lnTo>
                <a:lnTo>
                  <a:pt x="857250" y="476288"/>
                </a:lnTo>
                <a:lnTo>
                  <a:pt x="860044" y="475907"/>
                </a:lnTo>
                <a:lnTo>
                  <a:pt x="863600" y="474929"/>
                </a:lnTo>
                <a:lnTo>
                  <a:pt x="867283" y="472744"/>
                </a:lnTo>
                <a:lnTo>
                  <a:pt x="869315" y="469988"/>
                </a:lnTo>
                <a:lnTo>
                  <a:pt x="870839" y="466686"/>
                </a:lnTo>
                <a:lnTo>
                  <a:pt x="872490" y="462699"/>
                </a:lnTo>
                <a:lnTo>
                  <a:pt x="873125" y="459727"/>
                </a:lnTo>
                <a:lnTo>
                  <a:pt x="872236" y="456933"/>
                </a:lnTo>
                <a:lnTo>
                  <a:pt x="869188" y="456387"/>
                </a:lnTo>
                <a:lnTo>
                  <a:pt x="864743" y="457581"/>
                </a:lnTo>
                <a:lnTo>
                  <a:pt x="862076" y="458152"/>
                </a:lnTo>
                <a:lnTo>
                  <a:pt x="859027" y="458724"/>
                </a:lnTo>
                <a:lnTo>
                  <a:pt x="855852" y="459282"/>
                </a:lnTo>
                <a:lnTo>
                  <a:pt x="852424" y="459511"/>
                </a:lnTo>
                <a:lnTo>
                  <a:pt x="844676" y="459320"/>
                </a:lnTo>
                <a:lnTo>
                  <a:pt x="840613" y="458317"/>
                </a:lnTo>
                <a:lnTo>
                  <a:pt x="836295" y="456387"/>
                </a:lnTo>
                <a:lnTo>
                  <a:pt x="831723" y="454355"/>
                </a:lnTo>
                <a:lnTo>
                  <a:pt x="828040" y="451738"/>
                </a:lnTo>
                <a:lnTo>
                  <a:pt x="825246" y="448551"/>
                </a:lnTo>
                <a:close/>
              </a:path>
              <a:path w="1354582" h="681101">
                <a:moveTo>
                  <a:pt x="913638" y="490981"/>
                </a:moveTo>
                <a:lnTo>
                  <a:pt x="911606" y="486346"/>
                </a:lnTo>
                <a:lnTo>
                  <a:pt x="909701" y="481698"/>
                </a:lnTo>
                <a:lnTo>
                  <a:pt x="908812" y="508279"/>
                </a:lnTo>
                <a:lnTo>
                  <a:pt x="914146" y="510679"/>
                </a:lnTo>
                <a:lnTo>
                  <a:pt x="920242" y="513422"/>
                </a:lnTo>
                <a:lnTo>
                  <a:pt x="926719" y="514692"/>
                </a:lnTo>
                <a:lnTo>
                  <a:pt x="933323" y="514502"/>
                </a:lnTo>
                <a:lnTo>
                  <a:pt x="940053" y="514299"/>
                </a:lnTo>
                <a:lnTo>
                  <a:pt x="939038" y="499732"/>
                </a:lnTo>
                <a:lnTo>
                  <a:pt x="933703" y="500354"/>
                </a:lnTo>
                <a:lnTo>
                  <a:pt x="928624" y="499567"/>
                </a:lnTo>
                <a:lnTo>
                  <a:pt x="923671" y="497370"/>
                </a:lnTo>
                <a:lnTo>
                  <a:pt x="917575" y="494665"/>
                </a:lnTo>
                <a:lnTo>
                  <a:pt x="913638" y="490981"/>
                </a:lnTo>
                <a:close/>
              </a:path>
              <a:path w="1354582" h="681101">
                <a:moveTo>
                  <a:pt x="1001649" y="545185"/>
                </a:moveTo>
                <a:lnTo>
                  <a:pt x="972566" y="569633"/>
                </a:lnTo>
                <a:lnTo>
                  <a:pt x="971676" y="570572"/>
                </a:lnTo>
                <a:lnTo>
                  <a:pt x="972439" y="573303"/>
                </a:lnTo>
                <a:lnTo>
                  <a:pt x="975106" y="574840"/>
                </a:lnTo>
                <a:lnTo>
                  <a:pt x="977900" y="576059"/>
                </a:lnTo>
                <a:lnTo>
                  <a:pt x="981075" y="577151"/>
                </a:lnTo>
                <a:lnTo>
                  <a:pt x="984503" y="577291"/>
                </a:lnTo>
                <a:lnTo>
                  <a:pt x="987044" y="576351"/>
                </a:lnTo>
                <a:lnTo>
                  <a:pt x="1013078" y="559930"/>
                </a:lnTo>
                <a:lnTo>
                  <a:pt x="1017016" y="557301"/>
                </a:lnTo>
                <a:lnTo>
                  <a:pt x="1020318" y="554685"/>
                </a:lnTo>
                <a:lnTo>
                  <a:pt x="1023112" y="551764"/>
                </a:lnTo>
                <a:lnTo>
                  <a:pt x="1025651" y="548576"/>
                </a:lnTo>
                <a:lnTo>
                  <a:pt x="1027811" y="544855"/>
                </a:lnTo>
                <a:lnTo>
                  <a:pt x="1029970" y="540397"/>
                </a:lnTo>
                <a:lnTo>
                  <a:pt x="1031367" y="536638"/>
                </a:lnTo>
                <a:lnTo>
                  <a:pt x="1031621" y="533844"/>
                </a:lnTo>
                <a:lnTo>
                  <a:pt x="1030224" y="530669"/>
                </a:lnTo>
                <a:lnTo>
                  <a:pt x="1026795" y="528078"/>
                </a:lnTo>
                <a:lnTo>
                  <a:pt x="1023239" y="526389"/>
                </a:lnTo>
                <a:lnTo>
                  <a:pt x="1019556" y="524878"/>
                </a:lnTo>
                <a:lnTo>
                  <a:pt x="1016635" y="524116"/>
                </a:lnTo>
                <a:lnTo>
                  <a:pt x="1012951" y="524433"/>
                </a:lnTo>
                <a:lnTo>
                  <a:pt x="1010031" y="527088"/>
                </a:lnTo>
                <a:lnTo>
                  <a:pt x="1008126" y="530656"/>
                </a:lnTo>
                <a:lnTo>
                  <a:pt x="1001649" y="545185"/>
                </a:lnTo>
                <a:close/>
              </a:path>
              <a:path w="1354582" h="681101">
                <a:moveTo>
                  <a:pt x="1295400" y="572071"/>
                </a:moveTo>
                <a:lnTo>
                  <a:pt x="1299337" y="571068"/>
                </a:lnTo>
                <a:lnTo>
                  <a:pt x="1303655" y="570890"/>
                </a:lnTo>
                <a:lnTo>
                  <a:pt x="1307846" y="570725"/>
                </a:lnTo>
                <a:lnTo>
                  <a:pt x="1312291" y="571677"/>
                </a:lnTo>
                <a:lnTo>
                  <a:pt x="1316990" y="573747"/>
                </a:lnTo>
                <a:lnTo>
                  <a:pt x="1326007" y="577799"/>
                </a:lnTo>
                <a:lnTo>
                  <a:pt x="1331595" y="583653"/>
                </a:lnTo>
                <a:lnTo>
                  <a:pt x="1333753" y="591299"/>
                </a:lnTo>
                <a:lnTo>
                  <a:pt x="1334184" y="604454"/>
                </a:lnTo>
                <a:lnTo>
                  <a:pt x="1329944" y="617385"/>
                </a:lnTo>
                <a:lnTo>
                  <a:pt x="1274191" y="592467"/>
                </a:lnTo>
                <a:lnTo>
                  <a:pt x="1335277" y="636269"/>
                </a:lnTo>
                <a:lnTo>
                  <a:pt x="1337183" y="637120"/>
                </a:lnTo>
                <a:lnTo>
                  <a:pt x="1341247" y="636663"/>
                </a:lnTo>
                <a:lnTo>
                  <a:pt x="1344930" y="634314"/>
                </a:lnTo>
                <a:lnTo>
                  <a:pt x="1346327" y="631367"/>
                </a:lnTo>
                <a:lnTo>
                  <a:pt x="1347851" y="627964"/>
                </a:lnTo>
                <a:lnTo>
                  <a:pt x="1350772" y="621309"/>
                </a:lnTo>
                <a:lnTo>
                  <a:pt x="1352677" y="614667"/>
                </a:lnTo>
                <a:lnTo>
                  <a:pt x="1353693" y="608037"/>
                </a:lnTo>
                <a:lnTo>
                  <a:pt x="1354582" y="601421"/>
                </a:lnTo>
                <a:lnTo>
                  <a:pt x="1354201" y="595122"/>
                </a:lnTo>
                <a:lnTo>
                  <a:pt x="1352423" y="589153"/>
                </a:lnTo>
                <a:lnTo>
                  <a:pt x="1350772" y="583184"/>
                </a:lnTo>
                <a:lnTo>
                  <a:pt x="1347724" y="577646"/>
                </a:lnTo>
                <a:lnTo>
                  <a:pt x="1343278" y="572554"/>
                </a:lnTo>
                <a:lnTo>
                  <a:pt x="1338707" y="567461"/>
                </a:lnTo>
                <a:lnTo>
                  <a:pt x="1332484" y="563130"/>
                </a:lnTo>
                <a:lnTo>
                  <a:pt x="1324483" y="559536"/>
                </a:lnTo>
                <a:lnTo>
                  <a:pt x="1316990" y="556196"/>
                </a:lnTo>
                <a:lnTo>
                  <a:pt x="1309624" y="554469"/>
                </a:lnTo>
                <a:lnTo>
                  <a:pt x="1295146" y="554278"/>
                </a:lnTo>
                <a:lnTo>
                  <a:pt x="1288415" y="555713"/>
                </a:lnTo>
                <a:lnTo>
                  <a:pt x="1284732" y="578231"/>
                </a:lnTo>
                <a:lnTo>
                  <a:pt x="1288034" y="575703"/>
                </a:lnTo>
                <a:lnTo>
                  <a:pt x="1291717" y="573887"/>
                </a:lnTo>
                <a:lnTo>
                  <a:pt x="1295400" y="572071"/>
                </a:lnTo>
                <a:close/>
              </a:path>
              <a:path w="1354582" h="681101">
                <a:moveTo>
                  <a:pt x="1256395" y="582446"/>
                </a:moveTo>
                <a:lnTo>
                  <a:pt x="1250188" y="594232"/>
                </a:lnTo>
                <a:lnTo>
                  <a:pt x="1244936" y="608289"/>
                </a:lnTo>
                <a:lnTo>
                  <a:pt x="1242568" y="619988"/>
                </a:lnTo>
                <a:lnTo>
                  <a:pt x="1241678" y="627926"/>
                </a:lnTo>
                <a:lnTo>
                  <a:pt x="1242314" y="635165"/>
                </a:lnTo>
                <a:lnTo>
                  <a:pt x="1244600" y="641705"/>
                </a:lnTo>
                <a:lnTo>
                  <a:pt x="1246886" y="648246"/>
                </a:lnTo>
                <a:lnTo>
                  <a:pt x="1250569" y="654100"/>
                </a:lnTo>
                <a:lnTo>
                  <a:pt x="1255902" y="659269"/>
                </a:lnTo>
                <a:lnTo>
                  <a:pt x="1261110" y="664438"/>
                </a:lnTo>
                <a:lnTo>
                  <a:pt x="1267968" y="668896"/>
                </a:lnTo>
                <a:lnTo>
                  <a:pt x="1276350" y="672655"/>
                </a:lnTo>
                <a:lnTo>
                  <a:pt x="1281176" y="674814"/>
                </a:lnTo>
                <a:lnTo>
                  <a:pt x="1285875" y="676490"/>
                </a:lnTo>
                <a:lnTo>
                  <a:pt x="1290447" y="677684"/>
                </a:lnTo>
                <a:lnTo>
                  <a:pt x="1295146" y="678878"/>
                </a:lnTo>
                <a:lnTo>
                  <a:pt x="1299210" y="679754"/>
                </a:lnTo>
                <a:lnTo>
                  <a:pt x="1302893" y="680300"/>
                </a:lnTo>
                <a:lnTo>
                  <a:pt x="1306576" y="680847"/>
                </a:lnTo>
                <a:lnTo>
                  <a:pt x="1309624" y="681101"/>
                </a:lnTo>
                <a:lnTo>
                  <a:pt x="1314577" y="681037"/>
                </a:lnTo>
                <a:lnTo>
                  <a:pt x="1317752" y="680161"/>
                </a:lnTo>
                <a:lnTo>
                  <a:pt x="1320292" y="677430"/>
                </a:lnTo>
                <a:lnTo>
                  <a:pt x="1321943" y="674243"/>
                </a:lnTo>
                <a:lnTo>
                  <a:pt x="1322959" y="671703"/>
                </a:lnTo>
                <a:lnTo>
                  <a:pt x="1323721" y="668896"/>
                </a:lnTo>
                <a:lnTo>
                  <a:pt x="1322577" y="665848"/>
                </a:lnTo>
                <a:lnTo>
                  <a:pt x="1319657" y="664997"/>
                </a:lnTo>
                <a:lnTo>
                  <a:pt x="1315339" y="664984"/>
                </a:lnTo>
                <a:lnTo>
                  <a:pt x="1312672" y="664857"/>
                </a:lnTo>
                <a:lnTo>
                  <a:pt x="1309497" y="664591"/>
                </a:lnTo>
                <a:lnTo>
                  <a:pt x="1306322" y="664337"/>
                </a:lnTo>
                <a:lnTo>
                  <a:pt x="1302639" y="663752"/>
                </a:lnTo>
                <a:lnTo>
                  <a:pt x="1298448" y="662851"/>
                </a:lnTo>
                <a:lnTo>
                  <a:pt x="1294257" y="661949"/>
                </a:lnTo>
                <a:lnTo>
                  <a:pt x="1289812" y="660412"/>
                </a:lnTo>
                <a:lnTo>
                  <a:pt x="1284859" y="658228"/>
                </a:lnTo>
                <a:lnTo>
                  <a:pt x="1278763" y="655485"/>
                </a:lnTo>
                <a:lnTo>
                  <a:pt x="1273937" y="652284"/>
                </a:lnTo>
                <a:lnTo>
                  <a:pt x="1270381" y="648639"/>
                </a:lnTo>
                <a:lnTo>
                  <a:pt x="1266952" y="644994"/>
                </a:lnTo>
                <a:lnTo>
                  <a:pt x="1264666" y="640956"/>
                </a:lnTo>
                <a:lnTo>
                  <a:pt x="1263396" y="636511"/>
                </a:lnTo>
                <a:lnTo>
                  <a:pt x="1262252" y="632066"/>
                </a:lnTo>
                <a:lnTo>
                  <a:pt x="1261999" y="627329"/>
                </a:lnTo>
                <a:lnTo>
                  <a:pt x="1262888" y="622274"/>
                </a:lnTo>
                <a:lnTo>
                  <a:pt x="1263777" y="617232"/>
                </a:lnTo>
                <a:lnTo>
                  <a:pt x="1265555" y="611873"/>
                </a:lnTo>
                <a:lnTo>
                  <a:pt x="1268095" y="606196"/>
                </a:lnTo>
                <a:lnTo>
                  <a:pt x="1335277" y="636269"/>
                </a:lnTo>
                <a:lnTo>
                  <a:pt x="1274191" y="592467"/>
                </a:lnTo>
                <a:lnTo>
                  <a:pt x="1276223" y="588378"/>
                </a:lnTo>
                <a:lnTo>
                  <a:pt x="1278763" y="584720"/>
                </a:lnTo>
                <a:lnTo>
                  <a:pt x="1281684" y="581469"/>
                </a:lnTo>
                <a:lnTo>
                  <a:pt x="1284732" y="578231"/>
                </a:lnTo>
                <a:lnTo>
                  <a:pt x="1288415" y="555713"/>
                </a:lnTo>
                <a:lnTo>
                  <a:pt x="1281938" y="558685"/>
                </a:lnTo>
                <a:lnTo>
                  <a:pt x="1275461" y="561644"/>
                </a:lnTo>
                <a:lnTo>
                  <a:pt x="1269492" y="566127"/>
                </a:lnTo>
                <a:lnTo>
                  <a:pt x="1264158" y="572096"/>
                </a:lnTo>
                <a:lnTo>
                  <a:pt x="1263674" y="572632"/>
                </a:lnTo>
                <a:lnTo>
                  <a:pt x="1256395" y="582446"/>
                </a:lnTo>
                <a:close/>
              </a:path>
              <a:path w="1354582" h="681101">
                <a:moveTo>
                  <a:pt x="1112647" y="596569"/>
                </a:moveTo>
                <a:lnTo>
                  <a:pt x="1115187" y="598551"/>
                </a:lnTo>
                <a:lnTo>
                  <a:pt x="1117853" y="599986"/>
                </a:lnTo>
                <a:lnTo>
                  <a:pt x="1121537" y="601649"/>
                </a:lnTo>
                <a:lnTo>
                  <a:pt x="1124331" y="602653"/>
                </a:lnTo>
                <a:lnTo>
                  <a:pt x="1127506" y="603237"/>
                </a:lnTo>
                <a:lnTo>
                  <a:pt x="1130681" y="601497"/>
                </a:lnTo>
                <a:lnTo>
                  <a:pt x="1162558" y="530136"/>
                </a:lnTo>
                <a:lnTo>
                  <a:pt x="1170559" y="526008"/>
                </a:lnTo>
                <a:lnTo>
                  <a:pt x="1177671" y="523328"/>
                </a:lnTo>
                <a:lnTo>
                  <a:pt x="1183767" y="522097"/>
                </a:lnTo>
                <a:lnTo>
                  <a:pt x="1189990" y="520865"/>
                </a:lnTo>
                <a:lnTo>
                  <a:pt x="1195451" y="521296"/>
                </a:lnTo>
                <a:lnTo>
                  <a:pt x="1200150" y="523405"/>
                </a:lnTo>
                <a:lnTo>
                  <a:pt x="1203706" y="525018"/>
                </a:lnTo>
                <a:lnTo>
                  <a:pt x="1206627" y="527126"/>
                </a:lnTo>
                <a:lnTo>
                  <a:pt x="1208786" y="529729"/>
                </a:lnTo>
                <a:lnTo>
                  <a:pt x="1210945" y="532320"/>
                </a:lnTo>
                <a:lnTo>
                  <a:pt x="1212342" y="535292"/>
                </a:lnTo>
                <a:lnTo>
                  <a:pt x="1212977" y="538645"/>
                </a:lnTo>
                <a:lnTo>
                  <a:pt x="1213485" y="541997"/>
                </a:lnTo>
                <a:lnTo>
                  <a:pt x="1213485" y="545655"/>
                </a:lnTo>
                <a:lnTo>
                  <a:pt x="1212723" y="549605"/>
                </a:lnTo>
                <a:lnTo>
                  <a:pt x="1212088" y="553567"/>
                </a:lnTo>
                <a:lnTo>
                  <a:pt x="1210437" y="558457"/>
                </a:lnTo>
                <a:lnTo>
                  <a:pt x="1207897" y="564286"/>
                </a:lnTo>
                <a:lnTo>
                  <a:pt x="1181100" y="624065"/>
                </a:lnTo>
                <a:lnTo>
                  <a:pt x="1181353" y="626935"/>
                </a:lnTo>
                <a:lnTo>
                  <a:pt x="1184402" y="629488"/>
                </a:lnTo>
                <a:lnTo>
                  <a:pt x="1190752" y="632612"/>
                </a:lnTo>
                <a:lnTo>
                  <a:pt x="1196721" y="634187"/>
                </a:lnTo>
                <a:lnTo>
                  <a:pt x="1199769" y="632447"/>
                </a:lnTo>
                <a:lnTo>
                  <a:pt x="1227709" y="570166"/>
                </a:lnTo>
                <a:lnTo>
                  <a:pt x="1230884" y="562902"/>
                </a:lnTo>
                <a:lnTo>
                  <a:pt x="1233043" y="556399"/>
                </a:lnTo>
                <a:lnTo>
                  <a:pt x="1234186" y="550659"/>
                </a:lnTo>
                <a:lnTo>
                  <a:pt x="1235202" y="544918"/>
                </a:lnTo>
                <a:lnTo>
                  <a:pt x="1235202" y="539483"/>
                </a:lnTo>
                <a:lnTo>
                  <a:pt x="1234059" y="534339"/>
                </a:lnTo>
                <a:lnTo>
                  <a:pt x="1232916" y="529196"/>
                </a:lnTo>
                <a:lnTo>
                  <a:pt x="1230502" y="524433"/>
                </a:lnTo>
                <a:lnTo>
                  <a:pt x="1226820" y="520052"/>
                </a:lnTo>
                <a:lnTo>
                  <a:pt x="1223264" y="515658"/>
                </a:lnTo>
                <a:lnTo>
                  <a:pt x="1218057" y="511949"/>
                </a:lnTo>
                <a:lnTo>
                  <a:pt x="1211199" y="508901"/>
                </a:lnTo>
                <a:lnTo>
                  <a:pt x="1205357" y="506298"/>
                </a:lnTo>
                <a:lnTo>
                  <a:pt x="1199007" y="505206"/>
                </a:lnTo>
                <a:lnTo>
                  <a:pt x="1191895" y="505650"/>
                </a:lnTo>
                <a:lnTo>
                  <a:pt x="1184910" y="506082"/>
                </a:lnTo>
                <a:lnTo>
                  <a:pt x="1177036" y="508228"/>
                </a:lnTo>
                <a:lnTo>
                  <a:pt x="1168400" y="512089"/>
                </a:lnTo>
                <a:lnTo>
                  <a:pt x="1174496" y="498589"/>
                </a:lnTo>
                <a:lnTo>
                  <a:pt x="1172718" y="493941"/>
                </a:lnTo>
                <a:lnTo>
                  <a:pt x="1169289" y="492061"/>
                </a:lnTo>
                <a:lnTo>
                  <a:pt x="1165860" y="490537"/>
                </a:lnTo>
                <a:lnTo>
                  <a:pt x="1160399" y="489115"/>
                </a:lnTo>
                <a:lnTo>
                  <a:pt x="1157605" y="491020"/>
                </a:lnTo>
                <a:lnTo>
                  <a:pt x="1111885" y="593128"/>
                </a:lnTo>
                <a:lnTo>
                  <a:pt x="1111631" y="593725"/>
                </a:lnTo>
                <a:lnTo>
                  <a:pt x="1112647" y="596569"/>
                </a:lnTo>
                <a:close/>
              </a:path>
              <a:path w="1354582" h="681101">
                <a:moveTo>
                  <a:pt x="925576" y="411988"/>
                </a:moveTo>
                <a:lnTo>
                  <a:pt x="928751" y="412750"/>
                </a:lnTo>
                <a:lnTo>
                  <a:pt x="933323" y="412241"/>
                </a:lnTo>
                <a:lnTo>
                  <a:pt x="936244" y="412115"/>
                </a:lnTo>
                <a:lnTo>
                  <a:pt x="939546" y="411988"/>
                </a:lnTo>
                <a:lnTo>
                  <a:pt x="942975" y="411860"/>
                </a:lnTo>
                <a:lnTo>
                  <a:pt x="946658" y="412115"/>
                </a:lnTo>
                <a:lnTo>
                  <a:pt x="950849" y="412622"/>
                </a:lnTo>
                <a:lnTo>
                  <a:pt x="955040" y="413257"/>
                </a:lnTo>
                <a:lnTo>
                  <a:pt x="959358" y="414528"/>
                </a:lnTo>
                <a:lnTo>
                  <a:pt x="964057" y="416559"/>
                </a:lnTo>
                <a:lnTo>
                  <a:pt x="968375" y="418465"/>
                </a:lnTo>
                <a:lnTo>
                  <a:pt x="971676" y="420624"/>
                </a:lnTo>
                <a:lnTo>
                  <a:pt x="974217" y="423037"/>
                </a:lnTo>
                <a:lnTo>
                  <a:pt x="976757" y="425322"/>
                </a:lnTo>
                <a:lnTo>
                  <a:pt x="978408" y="427863"/>
                </a:lnTo>
                <a:lnTo>
                  <a:pt x="979424" y="430784"/>
                </a:lnTo>
                <a:lnTo>
                  <a:pt x="980313" y="433578"/>
                </a:lnTo>
                <a:lnTo>
                  <a:pt x="980567" y="436689"/>
                </a:lnTo>
                <a:lnTo>
                  <a:pt x="980059" y="440080"/>
                </a:lnTo>
                <a:lnTo>
                  <a:pt x="979551" y="443484"/>
                </a:lnTo>
                <a:lnTo>
                  <a:pt x="978408" y="447141"/>
                </a:lnTo>
                <a:lnTo>
                  <a:pt x="976630" y="451078"/>
                </a:lnTo>
                <a:lnTo>
                  <a:pt x="973074" y="459016"/>
                </a:lnTo>
                <a:lnTo>
                  <a:pt x="958976" y="452729"/>
                </a:lnTo>
                <a:lnTo>
                  <a:pt x="951102" y="449173"/>
                </a:lnTo>
                <a:lnTo>
                  <a:pt x="943610" y="446684"/>
                </a:lnTo>
                <a:lnTo>
                  <a:pt x="936625" y="445236"/>
                </a:lnTo>
                <a:lnTo>
                  <a:pt x="929640" y="443801"/>
                </a:lnTo>
                <a:lnTo>
                  <a:pt x="923290" y="443496"/>
                </a:lnTo>
                <a:lnTo>
                  <a:pt x="917701" y="444334"/>
                </a:lnTo>
                <a:lnTo>
                  <a:pt x="912114" y="445173"/>
                </a:lnTo>
                <a:lnTo>
                  <a:pt x="907161" y="447179"/>
                </a:lnTo>
                <a:lnTo>
                  <a:pt x="902843" y="450367"/>
                </a:lnTo>
                <a:lnTo>
                  <a:pt x="898651" y="453555"/>
                </a:lnTo>
                <a:lnTo>
                  <a:pt x="895223" y="458025"/>
                </a:lnTo>
                <a:lnTo>
                  <a:pt x="892683" y="463765"/>
                </a:lnTo>
                <a:lnTo>
                  <a:pt x="890524" y="468680"/>
                </a:lnTo>
                <a:lnTo>
                  <a:pt x="889381" y="473456"/>
                </a:lnTo>
                <a:lnTo>
                  <a:pt x="889381" y="478066"/>
                </a:lnTo>
                <a:lnTo>
                  <a:pt x="889253" y="482688"/>
                </a:lnTo>
                <a:lnTo>
                  <a:pt x="890270" y="487006"/>
                </a:lnTo>
                <a:lnTo>
                  <a:pt x="892175" y="491020"/>
                </a:lnTo>
                <a:lnTo>
                  <a:pt x="893952" y="495046"/>
                </a:lnTo>
                <a:lnTo>
                  <a:pt x="896747" y="498716"/>
                </a:lnTo>
                <a:lnTo>
                  <a:pt x="900557" y="502069"/>
                </a:lnTo>
                <a:lnTo>
                  <a:pt x="904240" y="505409"/>
                </a:lnTo>
                <a:lnTo>
                  <a:pt x="908812" y="508279"/>
                </a:lnTo>
                <a:lnTo>
                  <a:pt x="909701" y="481698"/>
                </a:lnTo>
                <a:lnTo>
                  <a:pt x="909827" y="476732"/>
                </a:lnTo>
                <a:lnTo>
                  <a:pt x="912241" y="471436"/>
                </a:lnTo>
                <a:lnTo>
                  <a:pt x="913638" y="468337"/>
                </a:lnTo>
                <a:lnTo>
                  <a:pt x="915416" y="465861"/>
                </a:lnTo>
                <a:lnTo>
                  <a:pt x="919861" y="462140"/>
                </a:lnTo>
                <a:lnTo>
                  <a:pt x="922655" y="460921"/>
                </a:lnTo>
                <a:lnTo>
                  <a:pt x="925957" y="460336"/>
                </a:lnTo>
                <a:lnTo>
                  <a:pt x="929132" y="459752"/>
                </a:lnTo>
                <a:lnTo>
                  <a:pt x="932942" y="459866"/>
                </a:lnTo>
                <a:lnTo>
                  <a:pt x="937006" y="460692"/>
                </a:lnTo>
                <a:lnTo>
                  <a:pt x="941197" y="461505"/>
                </a:lnTo>
                <a:lnTo>
                  <a:pt x="945896" y="463067"/>
                </a:lnTo>
                <a:lnTo>
                  <a:pt x="950976" y="465366"/>
                </a:lnTo>
                <a:lnTo>
                  <a:pt x="966977" y="472516"/>
                </a:lnTo>
                <a:lnTo>
                  <a:pt x="957326" y="494195"/>
                </a:lnTo>
                <a:lnTo>
                  <a:pt x="950468" y="497268"/>
                </a:lnTo>
                <a:lnTo>
                  <a:pt x="944372" y="499122"/>
                </a:lnTo>
                <a:lnTo>
                  <a:pt x="939038" y="499732"/>
                </a:lnTo>
                <a:lnTo>
                  <a:pt x="940053" y="514299"/>
                </a:lnTo>
                <a:lnTo>
                  <a:pt x="946658" y="512825"/>
                </a:lnTo>
                <a:lnTo>
                  <a:pt x="953262" y="510057"/>
                </a:lnTo>
                <a:lnTo>
                  <a:pt x="948690" y="520268"/>
                </a:lnTo>
                <a:lnTo>
                  <a:pt x="948944" y="523354"/>
                </a:lnTo>
                <a:lnTo>
                  <a:pt x="951738" y="525576"/>
                </a:lnTo>
                <a:lnTo>
                  <a:pt x="955167" y="527265"/>
                </a:lnTo>
                <a:lnTo>
                  <a:pt x="958850" y="528764"/>
                </a:lnTo>
                <a:lnTo>
                  <a:pt x="962151" y="529285"/>
                </a:lnTo>
                <a:lnTo>
                  <a:pt x="964819" y="527469"/>
                </a:lnTo>
                <a:lnTo>
                  <a:pt x="995552" y="458609"/>
                </a:lnTo>
                <a:lnTo>
                  <a:pt x="998474" y="452259"/>
                </a:lnTo>
                <a:lnTo>
                  <a:pt x="1000251" y="446379"/>
                </a:lnTo>
                <a:lnTo>
                  <a:pt x="1000887" y="440969"/>
                </a:lnTo>
                <a:lnTo>
                  <a:pt x="1001522" y="435559"/>
                </a:lnTo>
                <a:lnTo>
                  <a:pt x="1001014" y="430529"/>
                </a:lnTo>
                <a:lnTo>
                  <a:pt x="999363" y="425957"/>
                </a:lnTo>
                <a:lnTo>
                  <a:pt x="997585" y="421259"/>
                </a:lnTo>
                <a:lnTo>
                  <a:pt x="994537" y="416941"/>
                </a:lnTo>
                <a:lnTo>
                  <a:pt x="990092" y="413003"/>
                </a:lnTo>
                <a:lnTo>
                  <a:pt x="985647" y="409066"/>
                </a:lnTo>
                <a:lnTo>
                  <a:pt x="979805" y="405384"/>
                </a:lnTo>
                <a:lnTo>
                  <a:pt x="972566" y="402081"/>
                </a:lnTo>
                <a:lnTo>
                  <a:pt x="968628" y="400431"/>
                </a:lnTo>
                <a:lnTo>
                  <a:pt x="964565" y="399034"/>
                </a:lnTo>
                <a:lnTo>
                  <a:pt x="960374" y="398018"/>
                </a:lnTo>
                <a:lnTo>
                  <a:pt x="956183" y="397001"/>
                </a:lnTo>
                <a:lnTo>
                  <a:pt x="952246" y="396240"/>
                </a:lnTo>
                <a:lnTo>
                  <a:pt x="948436" y="395985"/>
                </a:lnTo>
                <a:lnTo>
                  <a:pt x="944752" y="395604"/>
                </a:lnTo>
                <a:lnTo>
                  <a:pt x="941324" y="395478"/>
                </a:lnTo>
                <a:lnTo>
                  <a:pt x="938276" y="395731"/>
                </a:lnTo>
                <a:lnTo>
                  <a:pt x="935101" y="395985"/>
                </a:lnTo>
                <a:lnTo>
                  <a:pt x="932815" y="396240"/>
                </a:lnTo>
                <a:lnTo>
                  <a:pt x="929894" y="397382"/>
                </a:lnTo>
                <a:lnTo>
                  <a:pt x="927353" y="400050"/>
                </a:lnTo>
                <a:lnTo>
                  <a:pt x="925702" y="403351"/>
                </a:lnTo>
                <a:lnTo>
                  <a:pt x="924560" y="406653"/>
                </a:lnTo>
                <a:lnTo>
                  <a:pt x="924178" y="409321"/>
                </a:lnTo>
                <a:lnTo>
                  <a:pt x="925576" y="411988"/>
                </a:lnTo>
                <a:close/>
              </a:path>
              <a:path w="1354582" h="681101">
                <a:moveTo>
                  <a:pt x="738377" y="429259"/>
                </a:moveTo>
                <a:lnTo>
                  <a:pt x="743585" y="432625"/>
                </a:lnTo>
                <a:lnTo>
                  <a:pt x="747268" y="434289"/>
                </a:lnTo>
                <a:lnTo>
                  <a:pt x="753237" y="435876"/>
                </a:lnTo>
                <a:lnTo>
                  <a:pt x="756412" y="434136"/>
                </a:lnTo>
                <a:lnTo>
                  <a:pt x="802005" y="331978"/>
                </a:lnTo>
                <a:lnTo>
                  <a:pt x="802259" y="331469"/>
                </a:lnTo>
                <a:lnTo>
                  <a:pt x="798702" y="326644"/>
                </a:lnTo>
                <a:lnTo>
                  <a:pt x="792352" y="323469"/>
                </a:lnTo>
                <a:lnTo>
                  <a:pt x="786384" y="321944"/>
                </a:lnTo>
                <a:lnTo>
                  <a:pt x="783336" y="323722"/>
                </a:lnTo>
                <a:lnTo>
                  <a:pt x="737616" y="425703"/>
                </a:lnTo>
                <a:lnTo>
                  <a:pt x="737362" y="426338"/>
                </a:lnTo>
                <a:lnTo>
                  <a:pt x="738377" y="429259"/>
                </a:lnTo>
                <a:close/>
              </a:path>
              <a:path w="1354582" h="681101">
                <a:moveTo>
                  <a:pt x="629920" y="380619"/>
                </a:moveTo>
                <a:lnTo>
                  <a:pt x="635126" y="384047"/>
                </a:lnTo>
                <a:lnTo>
                  <a:pt x="641603" y="386715"/>
                </a:lnTo>
                <a:lnTo>
                  <a:pt x="644778" y="387350"/>
                </a:lnTo>
                <a:lnTo>
                  <a:pt x="647826" y="385572"/>
                </a:lnTo>
                <a:lnTo>
                  <a:pt x="715645" y="234060"/>
                </a:lnTo>
                <a:lnTo>
                  <a:pt x="715518" y="231012"/>
                </a:lnTo>
                <a:lnTo>
                  <a:pt x="709802" y="227075"/>
                </a:lnTo>
                <a:lnTo>
                  <a:pt x="703199" y="224409"/>
                </a:lnTo>
                <a:lnTo>
                  <a:pt x="700024" y="223774"/>
                </a:lnTo>
                <a:lnTo>
                  <a:pt x="696976" y="225678"/>
                </a:lnTo>
                <a:lnTo>
                  <a:pt x="629158" y="377190"/>
                </a:lnTo>
                <a:lnTo>
                  <a:pt x="628903" y="377825"/>
                </a:lnTo>
                <a:lnTo>
                  <a:pt x="629920" y="380619"/>
                </a:lnTo>
                <a:close/>
              </a:path>
              <a:path w="1354582" h="681101">
                <a:moveTo>
                  <a:pt x="222250" y="198374"/>
                </a:moveTo>
                <a:lnTo>
                  <a:pt x="227457" y="201803"/>
                </a:lnTo>
                <a:lnTo>
                  <a:pt x="231140" y="203453"/>
                </a:lnTo>
                <a:lnTo>
                  <a:pt x="237109" y="205104"/>
                </a:lnTo>
                <a:lnTo>
                  <a:pt x="240284" y="203326"/>
                </a:lnTo>
                <a:lnTo>
                  <a:pt x="285876" y="101218"/>
                </a:lnTo>
                <a:lnTo>
                  <a:pt x="286131" y="100710"/>
                </a:lnTo>
                <a:lnTo>
                  <a:pt x="282575" y="95757"/>
                </a:lnTo>
                <a:lnTo>
                  <a:pt x="276225" y="92709"/>
                </a:lnTo>
                <a:lnTo>
                  <a:pt x="270256" y="91059"/>
                </a:lnTo>
                <a:lnTo>
                  <a:pt x="267208" y="92837"/>
                </a:lnTo>
                <a:lnTo>
                  <a:pt x="221488" y="194944"/>
                </a:lnTo>
                <a:lnTo>
                  <a:pt x="221234" y="195579"/>
                </a:lnTo>
                <a:lnTo>
                  <a:pt x="222250" y="198374"/>
                </a:lnTo>
                <a:close/>
              </a:path>
              <a:path w="1354582" h="681101">
                <a:moveTo>
                  <a:pt x="889" y="148209"/>
                </a:moveTo>
                <a:lnTo>
                  <a:pt x="3556" y="150113"/>
                </a:lnTo>
                <a:lnTo>
                  <a:pt x="6223" y="151637"/>
                </a:lnTo>
                <a:lnTo>
                  <a:pt x="9906" y="153288"/>
                </a:lnTo>
                <a:lnTo>
                  <a:pt x="12700" y="154304"/>
                </a:lnTo>
                <a:lnTo>
                  <a:pt x="15875" y="154812"/>
                </a:lnTo>
                <a:lnTo>
                  <a:pt x="19050" y="153034"/>
                </a:lnTo>
                <a:lnTo>
                  <a:pt x="41783" y="101981"/>
                </a:lnTo>
                <a:lnTo>
                  <a:pt x="43434" y="105790"/>
                </a:lnTo>
                <a:lnTo>
                  <a:pt x="44958" y="109219"/>
                </a:lnTo>
                <a:lnTo>
                  <a:pt x="50800" y="81915"/>
                </a:lnTo>
                <a:lnTo>
                  <a:pt x="68961" y="41401"/>
                </a:lnTo>
                <a:lnTo>
                  <a:pt x="73533" y="38988"/>
                </a:lnTo>
                <a:lnTo>
                  <a:pt x="77724" y="37083"/>
                </a:lnTo>
                <a:lnTo>
                  <a:pt x="81534" y="35813"/>
                </a:lnTo>
                <a:lnTo>
                  <a:pt x="85344" y="34417"/>
                </a:lnTo>
                <a:lnTo>
                  <a:pt x="88773" y="33527"/>
                </a:lnTo>
                <a:lnTo>
                  <a:pt x="91948" y="33019"/>
                </a:lnTo>
                <a:lnTo>
                  <a:pt x="95123" y="32638"/>
                </a:lnTo>
                <a:lnTo>
                  <a:pt x="98044" y="32512"/>
                </a:lnTo>
                <a:lnTo>
                  <a:pt x="100711" y="32893"/>
                </a:lnTo>
                <a:lnTo>
                  <a:pt x="103377" y="33274"/>
                </a:lnTo>
                <a:lnTo>
                  <a:pt x="105918" y="33908"/>
                </a:lnTo>
                <a:lnTo>
                  <a:pt x="108331" y="35051"/>
                </a:lnTo>
                <a:lnTo>
                  <a:pt x="113157" y="37211"/>
                </a:lnTo>
                <a:lnTo>
                  <a:pt x="116713" y="40131"/>
                </a:lnTo>
                <a:lnTo>
                  <a:pt x="118999" y="43814"/>
                </a:lnTo>
                <a:lnTo>
                  <a:pt x="121285" y="47625"/>
                </a:lnTo>
                <a:lnTo>
                  <a:pt x="122555" y="51815"/>
                </a:lnTo>
                <a:lnTo>
                  <a:pt x="122809" y="56387"/>
                </a:lnTo>
                <a:lnTo>
                  <a:pt x="123063" y="61087"/>
                </a:lnTo>
                <a:lnTo>
                  <a:pt x="122427" y="66039"/>
                </a:lnTo>
                <a:lnTo>
                  <a:pt x="121031" y="71246"/>
                </a:lnTo>
                <a:lnTo>
                  <a:pt x="119761" y="76453"/>
                </a:lnTo>
                <a:lnTo>
                  <a:pt x="117856" y="81787"/>
                </a:lnTo>
                <a:lnTo>
                  <a:pt x="115570" y="86994"/>
                </a:lnTo>
                <a:lnTo>
                  <a:pt x="113411" y="91693"/>
                </a:lnTo>
                <a:lnTo>
                  <a:pt x="110744" y="96265"/>
                </a:lnTo>
                <a:lnTo>
                  <a:pt x="107696" y="100456"/>
                </a:lnTo>
                <a:lnTo>
                  <a:pt x="104648" y="104775"/>
                </a:lnTo>
                <a:lnTo>
                  <a:pt x="101219" y="108203"/>
                </a:lnTo>
                <a:lnTo>
                  <a:pt x="97409" y="111125"/>
                </a:lnTo>
                <a:lnTo>
                  <a:pt x="93599" y="113918"/>
                </a:lnTo>
                <a:lnTo>
                  <a:pt x="89535" y="115697"/>
                </a:lnTo>
                <a:lnTo>
                  <a:pt x="85090" y="116459"/>
                </a:lnTo>
                <a:lnTo>
                  <a:pt x="80772" y="117221"/>
                </a:lnTo>
                <a:lnTo>
                  <a:pt x="76200" y="116585"/>
                </a:lnTo>
                <a:lnTo>
                  <a:pt x="71374" y="114426"/>
                </a:lnTo>
                <a:lnTo>
                  <a:pt x="73025" y="134493"/>
                </a:lnTo>
                <a:lnTo>
                  <a:pt x="79883" y="136016"/>
                </a:lnTo>
                <a:lnTo>
                  <a:pt x="86614" y="135762"/>
                </a:lnTo>
                <a:lnTo>
                  <a:pt x="93345" y="135509"/>
                </a:lnTo>
                <a:lnTo>
                  <a:pt x="99695" y="133857"/>
                </a:lnTo>
                <a:lnTo>
                  <a:pt x="105664" y="130556"/>
                </a:lnTo>
                <a:lnTo>
                  <a:pt x="111633" y="127253"/>
                </a:lnTo>
                <a:lnTo>
                  <a:pt x="117094" y="122428"/>
                </a:lnTo>
                <a:lnTo>
                  <a:pt x="122174" y="116204"/>
                </a:lnTo>
                <a:lnTo>
                  <a:pt x="122846" y="115388"/>
                </a:lnTo>
                <a:lnTo>
                  <a:pt x="129754" y="105343"/>
                </a:lnTo>
                <a:lnTo>
                  <a:pt x="135890" y="93472"/>
                </a:lnTo>
                <a:lnTo>
                  <a:pt x="139192" y="86106"/>
                </a:lnTo>
                <a:lnTo>
                  <a:pt x="141605" y="78740"/>
                </a:lnTo>
                <a:lnTo>
                  <a:pt x="143001" y="71374"/>
                </a:lnTo>
                <a:lnTo>
                  <a:pt x="144525" y="64135"/>
                </a:lnTo>
                <a:lnTo>
                  <a:pt x="144652" y="57276"/>
                </a:lnTo>
                <a:lnTo>
                  <a:pt x="143637" y="50800"/>
                </a:lnTo>
                <a:lnTo>
                  <a:pt x="142494" y="44323"/>
                </a:lnTo>
                <a:lnTo>
                  <a:pt x="140081" y="38481"/>
                </a:lnTo>
                <a:lnTo>
                  <a:pt x="136144" y="33274"/>
                </a:lnTo>
                <a:lnTo>
                  <a:pt x="132207" y="28067"/>
                </a:lnTo>
                <a:lnTo>
                  <a:pt x="126492" y="23749"/>
                </a:lnTo>
                <a:lnTo>
                  <a:pt x="119125" y="20446"/>
                </a:lnTo>
                <a:lnTo>
                  <a:pt x="115697" y="18923"/>
                </a:lnTo>
                <a:lnTo>
                  <a:pt x="112268" y="17906"/>
                </a:lnTo>
                <a:lnTo>
                  <a:pt x="108839" y="17399"/>
                </a:lnTo>
                <a:lnTo>
                  <a:pt x="105410" y="16763"/>
                </a:lnTo>
                <a:lnTo>
                  <a:pt x="101981" y="16637"/>
                </a:lnTo>
                <a:lnTo>
                  <a:pt x="98298" y="16890"/>
                </a:lnTo>
                <a:lnTo>
                  <a:pt x="94742" y="17144"/>
                </a:lnTo>
                <a:lnTo>
                  <a:pt x="90932" y="17780"/>
                </a:lnTo>
                <a:lnTo>
                  <a:pt x="86995" y="18795"/>
                </a:lnTo>
                <a:lnTo>
                  <a:pt x="83185" y="19938"/>
                </a:lnTo>
                <a:lnTo>
                  <a:pt x="78867" y="21336"/>
                </a:lnTo>
                <a:lnTo>
                  <a:pt x="74422" y="23113"/>
                </a:lnTo>
                <a:lnTo>
                  <a:pt x="80518" y="9398"/>
                </a:lnTo>
                <a:lnTo>
                  <a:pt x="76708" y="3556"/>
                </a:lnTo>
                <a:lnTo>
                  <a:pt x="69850" y="635"/>
                </a:lnTo>
                <a:lnTo>
                  <a:pt x="66928" y="0"/>
                </a:lnTo>
                <a:lnTo>
                  <a:pt x="64008" y="2031"/>
                </a:lnTo>
                <a:lnTo>
                  <a:pt x="253" y="144653"/>
                </a:lnTo>
                <a:lnTo>
                  <a:pt x="0" y="145160"/>
                </a:lnTo>
                <a:lnTo>
                  <a:pt x="889" y="148209"/>
                </a:lnTo>
                <a:close/>
              </a:path>
              <a:path w="1354582" h="681101">
                <a:moveTo>
                  <a:pt x="66294" y="112140"/>
                </a:moveTo>
                <a:lnTo>
                  <a:pt x="62230" y="108331"/>
                </a:lnTo>
                <a:lnTo>
                  <a:pt x="59055" y="102997"/>
                </a:lnTo>
                <a:lnTo>
                  <a:pt x="55880" y="97535"/>
                </a:lnTo>
                <a:lnTo>
                  <a:pt x="53086" y="90550"/>
                </a:lnTo>
                <a:lnTo>
                  <a:pt x="50800" y="81915"/>
                </a:lnTo>
                <a:lnTo>
                  <a:pt x="44958" y="109219"/>
                </a:lnTo>
                <a:lnTo>
                  <a:pt x="46482" y="112268"/>
                </a:lnTo>
                <a:lnTo>
                  <a:pt x="48006" y="115315"/>
                </a:lnTo>
                <a:lnTo>
                  <a:pt x="49657" y="118109"/>
                </a:lnTo>
                <a:lnTo>
                  <a:pt x="51562" y="120396"/>
                </a:lnTo>
                <a:lnTo>
                  <a:pt x="55625" y="124840"/>
                </a:lnTo>
                <a:lnTo>
                  <a:pt x="60198" y="128397"/>
                </a:lnTo>
                <a:lnTo>
                  <a:pt x="62865" y="129921"/>
                </a:lnTo>
                <a:lnTo>
                  <a:pt x="65913" y="131318"/>
                </a:lnTo>
                <a:lnTo>
                  <a:pt x="73025" y="134493"/>
                </a:lnTo>
                <a:lnTo>
                  <a:pt x="71374" y="114426"/>
                </a:lnTo>
                <a:lnTo>
                  <a:pt x="66294" y="112140"/>
                </a:lnTo>
                <a:close/>
              </a:path>
              <a:path w="1354582" h="681101">
                <a:moveTo>
                  <a:pt x="186436" y="56768"/>
                </a:moveTo>
                <a:lnTo>
                  <a:pt x="140843" y="158876"/>
                </a:lnTo>
                <a:lnTo>
                  <a:pt x="140970" y="161671"/>
                </a:lnTo>
                <a:lnTo>
                  <a:pt x="144145" y="164337"/>
                </a:lnTo>
                <a:lnTo>
                  <a:pt x="146812" y="165734"/>
                </a:lnTo>
                <a:lnTo>
                  <a:pt x="150495" y="167385"/>
                </a:lnTo>
                <a:lnTo>
                  <a:pt x="153289" y="168401"/>
                </a:lnTo>
                <a:lnTo>
                  <a:pt x="156464" y="169037"/>
                </a:lnTo>
                <a:lnTo>
                  <a:pt x="159512" y="167259"/>
                </a:lnTo>
                <a:lnTo>
                  <a:pt x="189611" y="100075"/>
                </a:lnTo>
                <a:lnTo>
                  <a:pt x="194056" y="97154"/>
                </a:lnTo>
                <a:lnTo>
                  <a:pt x="198120" y="94615"/>
                </a:lnTo>
                <a:lnTo>
                  <a:pt x="201549" y="92709"/>
                </a:lnTo>
                <a:lnTo>
                  <a:pt x="205105" y="90931"/>
                </a:lnTo>
                <a:lnTo>
                  <a:pt x="208152" y="89534"/>
                </a:lnTo>
                <a:lnTo>
                  <a:pt x="210947" y="88646"/>
                </a:lnTo>
                <a:lnTo>
                  <a:pt x="213741" y="87756"/>
                </a:lnTo>
                <a:lnTo>
                  <a:pt x="216153" y="87375"/>
                </a:lnTo>
                <a:lnTo>
                  <a:pt x="220472" y="87503"/>
                </a:lnTo>
                <a:lnTo>
                  <a:pt x="224409" y="88772"/>
                </a:lnTo>
                <a:lnTo>
                  <a:pt x="228600" y="91312"/>
                </a:lnTo>
                <a:lnTo>
                  <a:pt x="231901" y="93853"/>
                </a:lnTo>
                <a:lnTo>
                  <a:pt x="234442" y="96265"/>
                </a:lnTo>
                <a:lnTo>
                  <a:pt x="237490" y="98043"/>
                </a:lnTo>
                <a:lnTo>
                  <a:pt x="240030" y="96265"/>
                </a:lnTo>
                <a:lnTo>
                  <a:pt x="241808" y="93218"/>
                </a:lnTo>
                <a:lnTo>
                  <a:pt x="243205" y="90169"/>
                </a:lnTo>
                <a:lnTo>
                  <a:pt x="244601" y="86994"/>
                </a:lnTo>
                <a:lnTo>
                  <a:pt x="245618" y="84074"/>
                </a:lnTo>
                <a:lnTo>
                  <a:pt x="245872" y="81153"/>
                </a:lnTo>
                <a:lnTo>
                  <a:pt x="243713" y="78359"/>
                </a:lnTo>
                <a:lnTo>
                  <a:pt x="240538" y="75691"/>
                </a:lnTo>
                <a:lnTo>
                  <a:pt x="236855" y="73406"/>
                </a:lnTo>
                <a:lnTo>
                  <a:pt x="233552" y="71755"/>
                </a:lnTo>
                <a:lnTo>
                  <a:pt x="229108" y="69976"/>
                </a:lnTo>
                <a:lnTo>
                  <a:pt x="224282" y="69214"/>
                </a:lnTo>
                <a:lnTo>
                  <a:pt x="221615" y="69342"/>
                </a:lnTo>
                <a:lnTo>
                  <a:pt x="218821" y="69723"/>
                </a:lnTo>
                <a:lnTo>
                  <a:pt x="215900" y="70231"/>
                </a:lnTo>
                <a:lnTo>
                  <a:pt x="212725" y="71246"/>
                </a:lnTo>
                <a:lnTo>
                  <a:pt x="209042" y="72770"/>
                </a:lnTo>
                <a:lnTo>
                  <a:pt x="205486" y="74168"/>
                </a:lnTo>
                <a:lnTo>
                  <a:pt x="201422" y="76326"/>
                </a:lnTo>
                <a:lnTo>
                  <a:pt x="196723" y="79121"/>
                </a:lnTo>
                <a:lnTo>
                  <a:pt x="203453" y="64262"/>
                </a:lnTo>
                <a:lnTo>
                  <a:pt x="203708" y="62611"/>
                </a:lnTo>
                <a:lnTo>
                  <a:pt x="201675" y="59689"/>
                </a:lnTo>
                <a:lnTo>
                  <a:pt x="198247" y="57785"/>
                </a:lnTo>
                <a:lnTo>
                  <a:pt x="194818" y="56261"/>
                </a:lnTo>
                <a:lnTo>
                  <a:pt x="192277" y="55371"/>
                </a:lnTo>
                <a:lnTo>
                  <a:pt x="189357" y="54863"/>
                </a:lnTo>
                <a:lnTo>
                  <a:pt x="186436" y="56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20306" y="5537835"/>
            <a:ext cx="887729" cy="477266"/>
          </a:xfrm>
          <a:custGeom>
            <a:avLst/>
            <a:gdLst/>
            <a:ahLst/>
            <a:cxnLst/>
            <a:rect l="l" t="t" r="r" b="b"/>
            <a:pathLst>
              <a:path w="887729" h="477265">
                <a:moveTo>
                  <a:pt x="294640" y="216712"/>
                </a:moveTo>
                <a:lnTo>
                  <a:pt x="295021" y="223723"/>
                </a:lnTo>
                <a:lnTo>
                  <a:pt x="296799" y="230085"/>
                </a:lnTo>
                <a:lnTo>
                  <a:pt x="298450" y="236448"/>
                </a:lnTo>
                <a:lnTo>
                  <a:pt x="301625" y="242100"/>
                </a:lnTo>
                <a:lnTo>
                  <a:pt x="306197" y="247065"/>
                </a:lnTo>
                <a:lnTo>
                  <a:pt x="310896" y="252018"/>
                </a:lnTo>
                <a:lnTo>
                  <a:pt x="316865" y="256133"/>
                </a:lnTo>
                <a:lnTo>
                  <a:pt x="324103" y="259422"/>
                </a:lnTo>
                <a:lnTo>
                  <a:pt x="327660" y="261010"/>
                </a:lnTo>
                <a:lnTo>
                  <a:pt x="331343" y="262204"/>
                </a:lnTo>
                <a:lnTo>
                  <a:pt x="334899" y="263016"/>
                </a:lnTo>
                <a:lnTo>
                  <a:pt x="338582" y="263817"/>
                </a:lnTo>
                <a:lnTo>
                  <a:pt x="342011" y="264312"/>
                </a:lnTo>
                <a:lnTo>
                  <a:pt x="345313" y="264477"/>
                </a:lnTo>
                <a:lnTo>
                  <a:pt x="348742" y="264655"/>
                </a:lnTo>
                <a:lnTo>
                  <a:pt x="351790" y="264540"/>
                </a:lnTo>
                <a:lnTo>
                  <a:pt x="354711" y="264159"/>
                </a:lnTo>
                <a:lnTo>
                  <a:pt x="357632" y="263778"/>
                </a:lnTo>
                <a:lnTo>
                  <a:pt x="361061" y="262801"/>
                </a:lnTo>
                <a:lnTo>
                  <a:pt x="364871" y="260616"/>
                </a:lnTo>
                <a:lnTo>
                  <a:pt x="366775" y="257860"/>
                </a:lnTo>
                <a:lnTo>
                  <a:pt x="368426" y="254558"/>
                </a:lnTo>
                <a:lnTo>
                  <a:pt x="369950" y="250570"/>
                </a:lnTo>
                <a:lnTo>
                  <a:pt x="370586" y="247599"/>
                </a:lnTo>
                <a:lnTo>
                  <a:pt x="369189" y="244563"/>
                </a:lnTo>
                <a:lnTo>
                  <a:pt x="366649" y="244259"/>
                </a:lnTo>
                <a:lnTo>
                  <a:pt x="362203" y="245452"/>
                </a:lnTo>
                <a:lnTo>
                  <a:pt x="359537" y="246024"/>
                </a:lnTo>
                <a:lnTo>
                  <a:pt x="356489" y="246583"/>
                </a:lnTo>
                <a:lnTo>
                  <a:pt x="353441" y="247154"/>
                </a:lnTo>
                <a:lnTo>
                  <a:pt x="349885" y="247383"/>
                </a:lnTo>
                <a:lnTo>
                  <a:pt x="342138" y="247192"/>
                </a:lnTo>
                <a:lnTo>
                  <a:pt x="338074" y="246189"/>
                </a:lnTo>
                <a:lnTo>
                  <a:pt x="333755" y="244259"/>
                </a:lnTo>
                <a:lnTo>
                  <a:pt x="329184" y="242227"/>
                </a:lnTo>
                <a:lnTo>
                  <a:pt x="325627" y="239610"/>
                </a:lnTo>
                <a:lnTo>
                  <a:pt x="322834" y="236423"/>
                </a:lnTo>
                <a:lnTo>
                  <a:pt x="320040" y="233222"/>
                </a:lnTo>
                <a:lnTo>
                  <a:pt x="318135" y="229412"/>
                </a:lnTo>
                <a:lnTo>
                  <a:pt x="317246" y="225005"/>
                </a:lnTo>
                <a:lnTo>
                  <a:pt x="316229" y="220598"/>
                </a:lnTo>
                <a:lnTo>
                  <a:pt x="316229" y="215633"/>
                </a:lnTo>
                <a:lnTo>
                  <a:pt x="317246" y="210121"/>
                </a:lnTo>
                <a:lnTo>
                  <a:pt x="318262" y="204609"/>
                </a:lnTo>
                <a:lnTo>
                  <a:pt x="320167" y="198564"/>
                </a:lnTo>
                <a:lnTo>
                  <a:pt x="323088" y="191985"/>
                </a:lnTo>
                <a:lnTo>
                  <a:pt x="327765" y="182848"/>
                </a:lnTo>
                <a:lnTo>
                  <a:pt x="335370" y="172207"/>
                </a:lnTo>
                <a:lnTo>
                  <a:pt x="343789" y="165087"/>
                </a:lnTo>
                <a:lnTo>
                  <a:pt x="356817" y="161206"/>
                </a:lnTo>
                <a:lnTo>
                  <a:pt x="369189" y="163969"/>
                </a:lnTo>
                <a:lnTo>
                  <a:pt x="373507" y="165925"/>
                </a:lnTo>
                <a:lnTo>
                  <a:pt x="377063" y="168249"/>
                </a:lnTo>
                <a:lnTo>
                  <a:pt x="379729" y="170929"/>
                </a:lnTo>
                <a:lnTo>
                  <a:pt x="382397" y="173621"/>
                </a:lnTo>
                <a:lnTo>
                  <a:pt x="384428" y="176225"/>
                </a:lnTo>
                <a:lnTo>
                  <a:pt x="387730" y="181279"/>
                </a:lnTo>
                <a:lnTo>
                  <a:pt x="389890" y="185407"/>
                </a:lnTo>
                <a:lnTo>
                  <a:pt x="392938" y="189026"/>
                </a:lnTo>
                <a:lnTo>
                  <a:pt x="396240" y="188391"/>
                </a:lnTo>
                <a:lnTo>
                  <a:pt x="398652" y="185610"/>
                </a:lnTo>
                <a:lnTo>
                  <a:pt x="399923" y="182664"/>
                </a:lnTo>
                <a:lnTo>
                  <a:pt x="401066" y="180149"/>
                </a:lnTo>
                <a:lnTo>
                  <a:pt x="401954" y="177380"/>
                </a:lnTo>
                <a:lnTo>
                  <a:pt x="401954" y="174307"/>
                </a:lnTo>
                <a:lnTo>
                  <a:pt x="401066" y="171322"/>
                </a:lnTo>
                <a:lnTo>
                  <a:pt x="399669" y="168262"/>
                </a:lnTo>
                <a:lnTo>
                  <a:pt x="396748" y="163893"/>
                </a:lnTo>
                <a:lnTo>
                  <a:pt x="392811" y="159600"/>
                </a:lnTo>
                <a:lnTo>
                  <a:pt x="388239" y="155422"/>
                </a:lnTo>
                <a:lnTo>
                  <a:pt x="385445" y="153441"/>
                </a:lnTo>
                <a:lnTo>
                  <a:pt x="382650" y="151472"/>
                </a:lnTo>
                <a:lnTo>
                  <a:pt x="379729" y="149758"/>
                </a:lnTo>
                <a:lnTo>
                  <a:pt x="376427" y="148297"/>
                </a:lnTo>
                <a:lnTo>
                  <a:pt x="369697" y="145287"/>
                </a:lnTo>
                <a:lnTo>
                  <a:pt x="362966" y="143598"/>
                </a:lnTo>
                <a:lnTo>
                  <a:pt x="356108" y="143243"/>
                </a:lnTo>
                <a:lnTo>
                  <a:pt x="349376" y="142887"/>
                </a:lnTo>
                <a:lnTo>
                  <a:pt x="342773" y="144068"/>
                </a:lnTo>
                <a:lnTo>
                  <a:pt x="336423" y="146773"/>
                </a:lnTo>
                <a:lnTo>
                  <a:pt x="330073" y="149466"/>
                </a:lnTo>
                <a:lnTo>
                  <a:pt x="324103" y="153885"/>
                </a:lnTo>
                <a:lnTo>
                  <a:pt x="318389" y="160007"/>
                </a:lnTo>
                <a:lnTo>
                  <a:pt x="316498" y="162171"/>
                </a:lnTo>
                <a:lnTo>
                  <a:pt x="309474" y="172064"/>
                </a:lnTo>
                <a:lnTo>
                  <a:pt x="303149" y="184276"/>
                </a:lnTo>
                <a:lnTo>
                  <a:pt x="298236" y="197341"/>
                </a:lnTo>
                <a:lnTo>
                  <a:pt x="295655" y="209054"/>
                </a:lnTo>
                <a:lnTo>
                  <a:pt x="294640" y="216712"/>
                </a:lnTo>
                <a:close/>
              </a:path>
              <a:path w="887729" h="477265">
                <a:moveTo>
                  <a:pt x="371601" y="126009"/>
                </a:moveTo>
                <a:lnTo>
                  <a:pt x="372618" y="128549"/>
                </a:lnTo>
                <a:lnTo>
                  <a:pt x="375412" y="130886"/>
                </a:lnTo>
                <a:lnTo>
                  <a:pt x="378714" y="132702"/>
                </a:lnTo>
                <a:lnTo>
                  <a:pt x="381889" y="134162"/>
                </a:lnTo>
                <a:lnTo>
                  <a:pt x="385699" y="135521"/>
                </a:lnTo>
                <a:lnTo>
                  <a:pt x="389254" y="136143"/>
                </a:lnTo>
                <a:lnTo>
                  <a:pt x="392175" y="135191"/>
                </a:lnTo>
                <a:lnTo>
                  <a:pt x="422528" y="117576"/>
                </a:lnTo>
                <a:lnTo>
                  <a:pt x="423799" y="116814"/>
                </a:lnTo>
                <a:lnTo>
                  <a:pt x="426466" y="114134"/>
                </a:lnTo>
                <a:lnTo>
                  <a:pt x="424561" y="111366"/>
                </a:lnTo>
                <a:lnTo>
                  <a:pt x="422021" y="109766"/>
                </a:lnTo>
                <a:lnTo>
                  <a:pt x="418719" y="108254"/>
                </a:lnTo>
                <a:lnTo>
                  <a:pt x="415417" y="107149"/>
                </a:lnTo>
                <a:lnTo>
                  <a:pt x="412242" y="106997"/>
                </a:lnTo>
                <a:lnTo>
                  <a:pt x="409575" y="108242"/>
                </a:lnTo>
                <a:lnTo>
                  <a:pt x="385572" y="122173"/>
                </a:lnTo>
                <a:lnTo>
                  <a:pt x="379984" y="95046"/>
                </a:lnTo>
                <a:lnTo>
                  <a:pt x="379475" y="92811"/>
                </a:lnTo>
                <a:lnTo>
                  <a:pt x="377190" y="90042"/>
                </a:lnTo>
                <a:lnTo>
                  <a:pt x="374142" y="88341"/>
                </a:lnTo>
                <a:lnTo>
                  <a:pt x="370586" y="86753"/>
                </a:lnTo>
                <a:lnTo>
                  <a:pt x="367792" y="85978"/>
                </a:lnTo>
                <a:lnTo>
                  <a:pt x="364490" y="86448"/>
                </a:lnTo>
                <a:lnTo>
                  <a:pt x="363982" y="89026"/>
                </a:lnTo>
                <a:lnTo>
                  <a:pt x="364490" y="91655"/>
                </a:lnTo>
                <a:lnTo>
                  <a:pt x="371601" y="126009"/>
                </a:lnTo>
                <a:close/>
              </a:path>
              <a:path w="887729" h="477265">
                <a:moveTo>
                  <a:pt x="426339" y="305130"/>
                </a:moveTo>
                <a:lnTo>
                  <a:pt x="432816" y="306222"/>
                </a:lnTo>
                <a:lnTo>
                  <a:pt x="439800" y="305815"/>
                </a:lnTo>
                <a:lnTo>
                  <a:pt x="446786" y="305396"/>
                </a:lnTo>
                <a:lnTo>
                  <a:pt x="454533" y="303275"/>
                </a:lnTo>
                <a:lnTo>
                  <a:pt x="463296" y="299453"/>
                </a:lnTo>
                <a:lnTo>
                  <a:pt x="457200" y="312953"/>
                </a:lnTo>
                <a:lnTo>
                  <a:pt x="458216" y="316890"/>
                </a:lnTo>
                <a:lnTo>
                  <a:pt x="464185" y="320281"/>
                </a:lnTo>
                <a:lnTo>
                  <a:pt x="468375" y="321856"/>
                </a:lnTo>
                <a:lnTo>
                  <a:pt x="471297" y="322364"/>
                </a:lnTo>
                <a:lnTo>
                  <a:pt x="474218" y="320560"/>
                </a:lnTo>
                <a:lnTo>
                  <a:pt x="519938" y="218465"/>
                </a:lnTo>
                <a:lnTo>
                  <a:pt x="519557" y="215531"/>
                </a:lnTo>
                <a:lnTo>
                  <a:pt x="516509" y="212940"/>
                </a:lnTo>
                <a:lnTo>
                  <a:pt x="510159" y="209892"/>
                </a:lnTo>
                <a:lnTo>
                  <a:pt x="504190" y="208241"/>
                </a:lnTo>
                <a:lnTo>
                  <a:pt x="501142" y="210045"/>
                </a:lnTo>
                <a:lnTo>
                  <a:pt x="469138" y="281406"/>
                </a:lnTo>
                <a:lnTo>
                  <a:pt x="461137" y="285495"/>
                </a:lnTo>
                <a:lnTo>
                  <a:pt x="454025" y="288162"/>
                </a:lnTo>
                <a:lnTo>
                  <a:pt x="447801" y="289420"/>
                </a:lnTo>
                <a:lnTo>
                  <a:pt x="441705" y="290664"/>
                </a:lnTo>
                <a:lnTo>
                  <a:pt x="436245" y="290233"/>
                </a:lnTo>
                <a:lnTo>
                  <a:pt x="431546" y="288137"/>
                </a:lnTo>
                <a:lnTo>
                  <a:pt x="427990" y="286511"/>
                </a:lnTo>
                <a:lnTo>
                  <a:pt x="425069" y="284391"/>
                </a:lnTo>
                <a:lnTo>
                  <a:pt x="423037" y="281774"/>
                </a:lnTo>
                <a:lnTo>
                  <a:pt x="420877" y="279158"/>
                </a:lnTo>
                <a:lnTo>
                  <a:pt x="419480" y="276186"/>
                </a:lnTo>
                <a:lnTo>
                  <a:pt x="418846" y="272859"/>
                </a:lnTo>
                <a:lnTo>
                  <a:pt x="418211" y="269532"/>
                </a:lnTo>
                <a:lnTo>
                  <a:pt x="418338" y="265874"/>
                </a:lnTo>
                <a:lnTo>
                  <a:pt x="418973" y="261899"/>
                </a:lnTo>
                <a:lnTo>
                  <a:pt x="419735" y="257911"/>
                </a:lnTo>
                <a:lnTo>
                  <a:pt x="421513" y="252933"/>
                </a:lnTo>
                <a:lnTo>
                  <a:pt x="424179" y="246964"/>
                </a:lnTo>
                <a:lnTo>
                  <a:pt x="450723" y="187515"/>
                </a:lnTo>
                <a:lnTo>
                  <a:pt x="449961" y="183959"/>
                </a:lnTo>
                <a:lnTo>
                  <a:pt x="447294" y="181990"/>
                </a:lnTo>
                <a:lnTo>
                  <a:pt x="444753" y="180606"/>
                </a:lnTo>
                <a:lnTo>
                  <a:pt x="441071" y="178981"/>
                </a:lnTo>
                <a:lnTo>
                  <a:pt x="438276" y="177926"/>
                </a:lnTo>
                <a:lnTo>
                  <a:pt x="434975" y="177291"/>
                </a:lnTo>
                <a:lnTo>
                  <a:pt x="431926" y="179095"/>
                </a:lnTo>
                <a:lnTo>
                  <a:pt x="404241" y="241033"/>
                </a:lnTo>
                <a:lnTo>
                  <a:pt x="400939" y="248450"/>
                </a:lnTo>
                <a:lnTo>
                  <a:pt x="398652" y="255028"/>
                </a:lnTo>
                <a:lnTo>
                  <a:pt x="397637" y="260769"/>
                </a:lnTo>
                <a:lnTo>
                  <a:pt x="396494" y="266496"/>
                </a:lnTo>
                <a:lnTo>
                  <a:pt x="396621" y="271957"/>
                </a:lnTo>
                <a:lnTo>
                  <a:pt x="397764" y="277139"/>
                </a:lnTo>
                <a:lnTo>
                  <a:pt x="398907" y="282320"/>
                </a:lnTo>
                <a:lnTo>
                  <a:pt x="401193" y="287083"/>
                </a:lnTo>
                <a:lnTo>
                  <a:pt x="404875" y="291439"/>
                </a:lnTo>
                <a:lnTo>
                  <a:pt x="408559" y="295782"/>
                </a:lnTo>
                <a:lnTo>
                  <a:pt x="413766" y="299478"/>
                </a:lnTo>
                <a:lnTo>
                  <a:pt x="420497" y="302526"/>
                </a:lnTo>
                <a:lnTo>
                  <a:pt x="426339" y="305130"/>
                </a:lnTo>
                <a:close/>
              </a:path>
              <a:path w="887729" h="477265">
                <a:moveTo>
                  <a:pt x="469646" y="365455"/>
                </a:moveTo>
                <a:lnTo>
                  <a:pt x="469519" y="368198"/>
                </a:lnTo>
                <a:lnTo>
                  <a:pt x="471550" y="371132"/>
                </a:lnTo>
                <a:lnTo>
                  <a:pt x="474218" y="373113"/>
                </a:lnTo>
                <a:lnTo>
                  <a:pt x="477774" y="375246"/>
                </a:lnTo>
                <a:lnTo>
                  <a:pt x="480314" y="376339"/>
                </a:lnTo>
                <a:lnTo>
                  <a:pt x="485648" y="378739"/>
                </a:lnTo>
                <a:lnTo>
                  <a:pt x="490600" y="379971"/>
                </a:lnTo>
                <a:lnTo>
                  <a:pt x="499618" y="380098"/>
                </a:lnTo>
                <a:lnTo>
                  <a:pt x="503809" y="379082"/>
                </a:lnTo>
                <a:lnTo>
                  <a:pt x="507619" y="376986"/>
                </a:lnTo>
                <a:lnTo>
                  <a:pt x="511428" y="374891"/>
                </a:lnTo>
                <a:lnTo>
                  <a:pt x="514985" y="371779"/>
                </a:lnTo>
                <a:lnTo>
                  <a:pt x="518160" y="367639"/>
                </a:lnTo>
                <a:lnTo>
                  <a:pt x="521335" y="363486"/>
                </a:lnTo>
                <a:lnTo>
                  <a:pt x="524637" y="357631"/>
                </a:lnTo>
                <a:lnTo>
                  <a:pt x="528066" y="350075"/>
                </a:lnTo>
                <a:lnTo>
                  <a:pt x="575818" y="243433"/>
                </a:lnTo>
                <a:lnTo>
                  <a:pt x="575564" y="240563"/>
                </a:lnTo>
                <a:lnTo>
                  <a:pt x="569722" y="236524"/>
                </a:lnTo>
                <a:lnTo>
                  <a:pt x="563245" y="233908"/>
                </a:lnTo>
                <a:lnTo>
                  <a:pt x="560070" y="233286"/>
                </a:lnTo>
                <a:lnTo>
                  <a:pt x="556895" y="235013"/>
                </a:lnTo>
                <a:lnTo>
                  <a:pt x="509270" y="341541"/>
                </a:lnTo>
                <a:lnTo>
                  <a:pt x="506857" y="347052"/>
                </a:lnTo>
                <a:lnTo>
                  <a:pt x="504698" y="351066"/>
                </a:lnTo>
                <a:lnTo>
                  <a:pt x="502920" y="353542"/>
                </a:lnTo>
                <a:lnTo>
                  <a:pt x="499364" y="357873"/>
                </a:lnTo>
                <a:lnTo>
                  <a:pt x="495553" y="360260"/>
                </a:lnTo>
                <a:lnTo>
                  <a:pt x="491490" y="360806"/>
                </a:lnTo>
                <a:lnTo>
                  <a:pt x="487045" y="360184"/>
                </a:lnTo>
                <a:lnTo>
                  <a:pt x="482853" y="358292"/>
                </a:lnTo>
                <a:lnTo>
                  <a:pt x="480060" y="356730"/>
                </a:lnTo>
                <a:lnTo>
                  <a:pt x="477012" y="355015"/>
                </a:lnTo>
                <a:lnTo>
                  <a:pt x="474091" y="356450"/>
                </a:lnTo>
                <a:lnTo>
                  <a:pt x="472440" y="359028"/>
                </a:lnTo>
                <a:lnTo>
                  <a:pt x="470789" y="362521"/>
                </a:lnTo>
                <a:lnTo>
                  <a:pt x="469646" y="365455"/>
                </a:lnTo>
                <a:close/>
              </a:path>
              <a:path w="887729" h="477265">
                <a:moveTo>
                  <a:pt x="576579" y="216026"/>
                </a:moveTo>
                <a:lnTo>
                  <a:pt x="581025" y="218020"/>
                </a:lnTo>
                <a:lnTo>
                  <a:pt x="584453" y="218605"/>
                </a:lnTo>
                <a:lnTo>
                  <a:pt x="589152" y="216915"/>
                </a:lnTo>
                <a:lnTo>
                  <a:pt x="591439" y="214299"/>
                </a:lnTo>
                <a:lnTo>
                  <a:pt x="593344" y="209918"/>
                </a:lnTo>
                <a:lnTo>
                  <a:pt x="595249" y="205600"/>
                </a:lnTo>
                <a:lnTo>
                  <a:pt x="595757" y="202310"/>
                </a:lnTo>
                <a:lnTo>
                  <a:pt x="593978" y="197789"/>
                </a:lnTo>
                <a:lnTo>
                  <a:pt x="591312" y="195668"/>
                </a:lnTo>
                <a:lnTo>
                  <a:pt x="586867" y="193674"/>
                </a:lnTo>
                <a:lnTo>
                  <a:pt x="582422" y="191681"/>
                </a:lnTo>
                <a:lnTo>
                  <a:pt x="578993" y="191109"/>
                </a:lnTo>
                <a:lnTo>
                  <a:pt x="574294" y="192824"/>
                </a:lnTo>
                <a:lnTo>
                  <a:pt x="572135" y="195452"/>
                </a:lnTo>
                <a:lnTo>
                  <a:pt x="570229" y="199834"/>
                </a:lnTo>
                <a:lnTo>
                  <a:pt x="568325" y="204152"/>
                </a:lnTo>
                <a:lnTo>
                  <a:pt x="567817" y="207441"/>
                </a:lnTo>
                <a:lnTo>
                  <a:pt x="569595" y="211962"/>
                </a:lnTo>
                <a:lnTo>
                  <a:pt x="572135" y="214071"/>
                </a:lnTo>
                <a:lnTo>
                  <a:pt x="576579" y="216026"/>
                </a:lnTo>
                <a:close/>
              </a:path>
              <a:path w="887729" h="477265">
                <a:moveTo>
                  <a:pt x="577596" y="407466"/>
                </a:moveTo>
                <a:lnTo>
                  <a:pt x="575945" y="411340"/>
                </a:lnTo>
                <a:lnTo>
                  <a:pt x="575183" y="414159"/>
                </a:lnTo>
                <a:lnTo>
                  <a:pt x="575818" y="416839"/>
                </a:lnTo>
                <a:lnTo>
                  <a:pt x="578485" y="419341"/>
                </a:lnTo>
                <a:lnTo>
                  <a:pt x="581533" y="421462"/>
                </a:lnTo>
                <a:lnTo>
                  <a:pt x="585977" y="423621"/>
                </a:lnTo>
                <a:lnTo>
                  <a:pt x="591312" y="426021"/>
                </a:lnTo>
                <a:lnTo>
                  <a:pt x="596265" y="427253"/>
                </a:lnTo>
                <a:lnTo>
                  <a:pt x="605282" y="427380"/>
                </a:lnTo>
                <a:lnTo>
                  <a:pt x="609473" y="426364"/>
                </a:lnTo>
                <a:lnTo>
                  <a:pt x="613283" y="424268"/>
                </a:lnTo>
                <a:lnTo>
                  <a:pt x="617220" y="422186"/>
                </a:lnTo>
                <a:lnTo>
                  <a:pt x="623951" y="414921"/>
                </a:lnTo>
                <a:lnTo>
                  <a:pt x="627126" y="410768"/>
                </a:lnTo>
                <a:lnTo>
                  <a:pt x="630427" y="404914"/>
                </a:lnTo>
                <a:lnTo>
                  <a:pt x="633857" y="397357"/>
                </a:lnTo>
                <a:lnTo>
                  <a:pt x="681482" y="290715"/>
                </a:lnTo>
                <a:lnTo>
                  <a:pt x="681736" y="289039"/>
                </a:lnTo>
                <a:lnTo>
                  <a:pt x="679196" y="285940"/>
                </a:lnTo>
                <a:lnTo>
                  <a:pt x="675513" y="283806"/>
                </a:lnTo>
                <a:lnTo>
                  <a:pt x="671829" y="282181"/>
                </a:lnTo>
                <a:lnTo>
                  <a:pt x="669036" y="281190"/>
                </a:lnTo>
                <a:lnTo>
                  <a:pt x="665861" y="280581"/>
                </a:lnTo>
                <a:lnTo>
                  <a:pt x="662686" y="282295"/>
                </a:lnTo>
                <a:lnTo>
                  <a:pt x="615061" y="388823"/>
                </a:lnTo>
                <a:lnTo>
                  <a:pt x="612521" y="394347"/>
                </a:lnTo>
                <a:lnTo>
                  <a:pt x="610489" y="398348"/>
                </a:lnTo>
                <a:lnTo>
                  <a:pt x="608711" y="400837"/>
                </a:lnTo>
                <a:lnTo>
                  <a:pt x="605154" y="405155"/>
                </a:lnTo>
                <a:lnTo>
                  <a:pt x="601345" y="407542"/>
                </a:lnTo>
                <a:lnTo>
                  <a:pt x="597280" y="408089"/>
                </a:lnTo>
                <a:lnTo>
                  <a:pt x="592836" y="407466"/>
                </a:lnTo>
                <a:lnTo>
                  <a:pt x="590296" y="406349"/>
                </a:lnTo>
                <a:lnTo>
                  <a:pt x="587121" y="404799"/>
                </a:lnTo>
                <a:lnTo>
                  <a:pt x="584580" y="403237"/>
                </a:lnTo>
                <a:lnTo>
                  <a:pt x="581787" y="402348"/>
                </a:lnTo>
                <a:lnTo>
                  <a:pt x="579247" y="404444"/>
                </a:lnTo>
                <a:lnTo>
                  <a:pt x="577596" y="407466"/>
                </a:lnTo>
                <a:close/>
              </a:path>
              <a:path w="887729" h="477265">
                <a:moveTo>
                  <a:pt x="673989" y="251434"/>
                </a:moveTo>
                <a:lnTo>
                  <a:pt x="673480" y="254723"/>
                </a:lnTo>
                <a:lnTo>
                  <a:pt x="675259" y="259245"/>
                </a:lnTo>
                <a:lnTo>
                  <a:pt x="677926" y="261353"/>
                </a:lnTo>
                <a:lnTo>
                  <a:pt x="682371" y="263321"/>
                </a:lnTo>
                <a:lnTo>
                  <a:pt x="686816" y="265315"/>
                </a:lnTo>
                <a:lnTo>
                  <a:pt x="690245" y="265887"/>
                </a:lnTo>
                <a:lnTo>
                  <a:pt x="694944" y="264198"/>
                </a:lnTo>
                <a:lnTo>
                  <a:pt x="697102" y="261581"/>
                </a:lnTo>
                <a:lnTo>
                  <a:pt x="699135" y="257200"/>
                </a:lnTo>
                <a:lnTo>
                  <a:pt x="701040" y="252882"/>
                </a:lnTo>
                <a:lnTo>
                  <a:pt x="701548" y="249605"/>
                </a:lnTo>
                <a:lnTo>
                  <a:pt x="699770" y="245084"/>
                </a:lnTo>
                <a:lnTo>
                  <a:pt x="697102" y="242950"/>
                </a:lnTo>
                <a:lnTo>
                  <a:pt x="692530" y="240957"/>
                </a:lnTo>
                <a:lnTo>
                  <a:pt x="688086" y="238963"/>
                </a:lnTo>
                <a:lnTo>
                  <a:pt x="684784" y="238391"/>
                </a:lnTo>
                <a:lnTo>
                  <a:pt x="680085" y="240118"/>
                </a:lnTo>
                <a:lnTo>
                  <a:pt x="677926" y="242735"/>
                </a:lnTo>
                <a:lnTo>
                  <a:pt x="675894" y="247129"/>
                </a:lnTo>
                <a:lnTo>
                  <a:pt x="673989" y="251434"/>
                </a:lnTo>
                <a:close/>
              </a:path>
              <a:path w="887729" h="477265">
                <a:moveTo>
                  <a:pt x="731647" y="332562"/>
                </a:moveTo>
                <a:lnTo>
                  <a:pt x="735584" y="331571"/>
                </a:lnTo>
                <a:lnTo>
                  <a:pt x="739901" y="331393"/>
                </a:lnTo>
                <a:lnTo>
                  <a:pt x="744093" y="331215"/>
                </a:lnTo>
                <a:lnTo>
                  <a:pt x="748665" y="332168"/>
                </a:lnTo>
                <a:lnTo>
                  <a:pt x="753237" y="334238"/>
                </a:lnTo>
                <a:lnTo>
                  <a:pt x="762253" y="338289"/>
                </a:lnTo>
                <a:lnTo>
                  <a:pt x="767842" y="344144"/>
                </a:lnTo>
                <a:lnTo>
                  <a:pt x="770001" y="351802"/>
                </a:lnTo>
                <a:lnTo>
                  <a:pt x="770366" y="353365"/>
                </a:lnTo>
                <a:lnTo>
                  <a:pt x="770432" y="364945"/>
                </a:lnTo>
                <a:lnTo>
                  <a:pt x="766191" y="377875"/>
                </a:lnTo>
                <a:lnTo>
                  <a:pt x="710438" y="352971"/>
                </a:lnTo>
                <a:lnTo>
                  <a:pt x="771651" y="396760"/>
                </a:lnTo>
                <a:lnTo>
                  <a:pt x="773557" y="397611"/>
                </a:lnTo>
                <a:lnTo>
                  <a:pt x="777494" y="397167"/>
                </a:lnTo>
                <a:lnTo>
                  <a:pt x="781176" y="394804"/>
                </a:lnTo>
                <a:lnTo>
                  <a:pt x="782574" y="391858"/>
                </a:lnTo>
                <a:lnTo>
                  <a:pt x="784098" y="388454"/>
                </a:lnTo>
                <a:lnTo>
                  <a:pt x="787019" y="381800"/>
                </a:lnTo>
                <a:lnTo>
                  <a:pt x="789051" y="375157"/>
                </a:lnTo>
                <a:lnTo>
                  <a:pt x="789940" y="368541"/>
                </a:lnTo>
                <a:lnTo>
                  <a:pt x="790828" y="361911"/>
                </a:lnTo>
                <a:lnTo>
                  <a:pt x="790448" y="355625"/>
                </a:lnTo>
                <a:lnTo>
                  <a:pt x="788797" y="349643"/>
                </a:lnTo>
                <a:lnTo>
                  <a:pt x="787019" y="343674"/>
                </a:lnTo>
                <a:lnTo>
                  <a:pt x="783971" y="338150"/>
                </a:lnTo>
                <a:lnTo>
                  <a:pt x="779526" y="333057"/>
                </a:lnTo>
                <a:lnTo>
                  <a:pt x="775080" y="327964"/>
                </a:lnTo>
                <a:lnTo>
                  <a:pt x="768730" y="323621"/>
                </a:lnTo>
                <a:lnTo>
                  <a:pt x="760729" y="320039"/>
                </a:lnTo>
                <a:lnTo>
                  <a:pt x="753237" y="316687"/>
                </a:lnTo>
                <a:lnTo>
                  <a:pt x="745871" y="314972"/>
                </a:lnTo>
                <a:lnTo>
                  <a:pt x="731520" y="314769"/>
                </a:lnTo>
                <a:lnTo>
                  <a:pt x="724662" y="316204"/>
                </a:lnTo>
                <a:lnTo>
                  <a:pt x="720978" y="338734"/>
                </a:lnTo>
                <a:lnTo>
                  <a:pt x="724280" y="336194"/>
                </a:lnTo>
                <a:lnTo>
                  <a:pt x="727964" y="334378"/>
                </a:lnTo>
                <a:lnTo>
                  <a:pt x="731647" y="332562"/>
                </a:lnTo>
                <a:close/>
              </a:path>
              <a:path w="887729" h="477265">
                <a:moveTo>
                  <a:pt x="692689" y="342949"/>
                </a:moveTo>
                <a:lnTo>
                  <a:pt x="686435" y="354736"/>
                </a:lnTo>
                <a:lnTo>
                  <a:pt x="681235" y="368781"/>
                </a:lnTo>
                <a:lnTo>
                  <a:pt x="678815" y="380479"/>
                </a:lnTo>
                <a:lnTo>
                  <a:pt x="677926" y="388416"/>
                </a:lnTo>
                <a:lnTo>
                  <a:pt x="678561" y="395655"/>
                </a:lnTo>
                <a:lnTo>
                  <a:pt x="680847" y="402196"/>
                </a:lnTo>
                <a:lnTo>
                  <a:pt x="683133" y="408736"/>
                </a:lnTo>
                <a:lnTo>
                  <a:pt x="686816" y="414591"/>
                </a:lnTo>
                <a:lnTo>
                  <a:pt x="692150" y="419760"/>
                </a:lnTo>
                <a:lnTo>
                  <a:pt x="697357" y="424929"/>
                </a:lnTo>
                <a:lnTo>
                  <a:pt x="704215" y="429399"/>
                </a:lnTo>
                <a:lnTo>
                  <a:pt x="712597" y="433146"/>
                </a:lnTo>
                <a:lnTo>
                  <a:pt x="717423" y="435317"/>
                </a:lnTo>
                <a:lnTo>
                  <a:pt x="722122" y="436994"/>
                </a:lnTo>
                <a:lnTo>
                  <a:pt x="726821" y="438188"/>
                </a:lnTo>
                <a:lnTo>
                  <a:pt x="731393" y="439381"/>
                </a:lnTo>
                <a:lnTo>
                  <a:pt x="735457" y="440245"/>
                </a:lnTo>
                <a:lnTo>
                  <a:pt x="739140" y="440791"/>
                </a:lnTo>
                <a:lnTo>
                  <a:pt x="742823" y="441337"/>
                </a:lnTo>
                <a:lnTo>
                  <a:pt x="745871" y="441591"/>
                </a:lnTo>
                <a:lnTo>
                  <a:pt x="750824" y="441528"/>
                </a:lnTo>
                <a:lnTo>
                  <a:pt x="754126" y="440664"/>
                </a:lnTo>
                <a:lnTo>
                  <a:pt x="756539" y="437934"/>
                </a:lnTo>
                <a:lnTo>
                  <a:pt x="758190" y="434746"/>
                </a:lnTo>
                <a:lnTo>
                  <a:pt x="759205" y="432206"/>
                </a:lnTo>
                <a:lnTo>
                  <a:pt x="760095" y="429399"/>
                </a:lnTo>
                <a:lnTo>
                  <a:pt x="758951" y="426338"/>
                </a:lnTo>
                <a:lnTo>
                  <a:pt x="755903" y="425488"/>
                </a:lnTo>
                <a:lnTo>
                  <a:pt x="751586" y="425488"/>
                </a:lnTo>
                <a:lnTo>
                  <a:pt x="748919" y="425348"/>
                </a:lnTo>
                <a:lnTo>
                  <a:pt x="745744" y="425094"/>
                </a:lnTo>
                <a:lnTo>
                  <a:pt x="742569" y="424840"/>
                </a:lnTo>
                <a:lnTo>
                  <a:pt x="738886" y="424256"/>
                </a:lnTo>
                <a:lnTo>
                  <a:pt x="734695" y="423354"/>
                </a:lnTo>
                <a:lnTo>
                  <a:pt x="730503" y="422440"/>
                </a:lnTo>
                <a:lnTo>
                  <a:pt x="726059" y="420903"/>
                </a:lnTo>
                <a:lnTo>
                  <a:pt x="721233" y="418731"/>
                </a:lnTo>
                <a:lnTo>
                  <a:pt x="715010" y="415975"/>
                </a:lnTo>
                <a:lnTo>
                  <a:pt x="710184" y="412775"/>
                </a:lnTo>
                <a:lnTo>
                  <a:pt x="706754" y="409130"/>
                </a:lnTo>
                <a:lnTo>
                  <a:pt x="703199" y="405498"/>
                </a:lnTo>
                <a:lnTo>
                  <a:pt x="700913" y="401446"/>
                </a:lnTo>
                <a:lnTo>
                  <a:pt x="699643" y="397014"/>
                </a:lnTo>
                <a:lnTo>
                  <a:pt x="698500" y="392569"/>
                </a:lnTo>
                <a:lnTo>
                  <a:pt x="698373" y="387819"/>
                </a:lnTo>
                <a:lnTo>
                  <a:pt x="699262" y="382777"/>
                </a:lnTo>
                <a:lnTo>
                  <a:pt x="700151" y="377723"/>
                </a:lnTo>
                <a:lnTo>
                  <a:pt x="701801" y="372363"/>
                </a:lnTo>
                <a:lnTo>
                  <a:pt x="704342" y="366699"/>
                </a:lnTo>
                <a:lnTo>
                  <a:pt x="771651" y="396760"/>
                </a:lnTo>
                <a:lnTo>
                  <a:pt x="710438" y="352971"/>
                </a:lnTo>
                <a:lnTo>
                  <a:pt x="712470" y="348881"/>
                </a:lnTo>
                <a:lnTo>
                  <a:pt x="715010" y="345211"/>
                </a:lnTo>
                <a:lnTo>
                  <a:pt x="718058" y="341972"/>
                </a:lnTo>
                <a:lnTo>
                  <a:pt x="720978" y="338734"/>
                </a:lnTo>
                <a:lnTo>
                  <a:pt x="724662" y="316204"/>
                </a:lnTo>
                <a:lnTo>
                  <a:pt x="718185" y="319176"/>
                </a:lnTo>
                <a:lnTo>
                  <a:pt x="711708" y="322148"/>
                </a:lnTo>
                <a:lnTo>
                  <a:pt x="705866" y="326618"/>
                </a:lnTo>
                <a:lnTo>
                  <a:pt x="700404" y="332600"/>
                </a:lnTo>
                <a:lnTo>
                  <a:pt x="699932" y="333135"/>
                </a:lnTo>
                <a:lnTo>
                  <a:pt x="692689" y="342949"/>
                </a:lnTo>
                <a:close/>
              </a:path>
              <a:path w="887729" h="477265">
                <a:moveTo>
                  <a:pt x="800226" y="464972"/>
                </a:moveTo>
                <a:lnTo>
                  <a:pt x="800735" y="467994"/>
                </a:lnTo>
                <a:lnTo>
                  <a:pt x="802132" y="470700"/>
                </a:lnTo>
                <a:lnTo>
                  <a:pt x="804799" y="472909"/>
                </a:lnTo>
                <a:lnTo>
                  <a:pt x="808990" y="475043"/>
                </a:lnTo>
                <a:lnTo>
                  <a:pt x="813435" y="476745"/>
                </a:lnTo>
                <a:lnTo>
                  <a:pt x="816864" y="477265"/>
                </a:lnTo>
                <a:lnTo>
                  <a:pt x="819785" y="476491"/>
                </a:lnTo>
                <a:lnTo>
                  <a:pt x="822451" y="474865"/>
                </a:lnTo>
                <a:lnTo>
                  <a:pt x="824484" y="471919"/>
                </a:lnTo>
                <a:lnTo>
                  <a:pt x="826770" y="467436"/>
                </a:lnTo>
                <a:lnTo>
                  <a:pt x="828675" y="462762"/>
                </a:lnTo>
                <a:lnTo>
                  <a:pt x="829437" y="459054"/>
                </a:lnTo>
                <a:lnTo>
                  <a:pt x="828928" y="456082"/>
                </a:lnTo>
                <a:lnTo>
                  <a:pt x="826135" y="452386"/>
                </a:lnTo>
                <a:lnTo>
                  <a:pt x="822960" y="450227"/>
                </a:lnTo>
                <a:lnTo>
                  <a:pt x="818261" y="448132"/>
                </a:lnTo>
                <a:lnTo>
                  <a:pt x="814451" y="447192"/>
                </a:lnTo>
                <a:lnTo>
                  <a:pt x="811276" y="447039"/>
                </a:lnTo>
                <a:lnTo>
                  <a:pt x="807339" y="449160"/>
                </a:lnTo>
                <a:lnTo>
                  <a:pt x="805179" y="452259"/>
                </a:lnTo>
                <a:lnTo>
                  <a:pt x="802894" y="456780"/>
                </a:lnTo>
                <a:lnTo>
                  <a:pt x="800989" y="461416"/>
                </a:lnTo>
                <a:lnTo>
                  <a:pt x="800226" y="464972"/>
                </a:lnTo>
                <a:close/>
              </a:path>
              <a:path w="887729" h="477265">
                <a:moveTo>
                  <a:pt x="821944" y="432600"/>
                </a:moveTo>
                <a:lnTo>
                  <a:pt x="825246" y="434505"/>
                </a:lnTo>
                <a:lnTo>
                  <a:pt x="828421" y="435927"/>
                </a:lnTo>
                <a:lnTo>
                  <a:pt x="830961" y="436765"/>
                </a:lnTo>
                <a:lnTo>
                  <a:pt x="833882" y="437260"/>
                </a:lnTo>
                <a:lnTo>
                  <a:pt x="836802" y="435343"/>
                </a:lnTo>
                <a:lnTo>
                  <a:pt x="887222" y="327977"/>
                </a:lnTo>
                <a:lnTo>
                  <a:pt x="887729" y="326237"/>
                </a:lnTo>
                <a:lnTo>
                  <a:pt x="886841" y="323075"/>
                </a:lnTo>
                <a:lnTo>
                  <a:pt x="881252" y="318947"/>
                </a:lnTo>
                <a:lnTo>
                  <a:pt x="877189" y="317080"/>
                </a:lnTo>
                <a:lnTo>
                  <a:pt x="871347" y="315455"/>
                </a:lnTo>
                <a:lnTo>
                  <a:pt x="868552" y="315975"/>
                </a:lnTo>
                <a:lnTo>
                  <a:pt x="866521" y="318744"/>
                </a:lnTo>
                <a:lnTo>
                  <a:pt x="820039" y="427837"/>
                </a:lnTo>
                <a:lnTo>
                  <a:pt x="819785" y="429602"/>
                </a:lnTo>
                <a:lnTo>
                  <a:pt x="821944" y="432600"/>
                </a:lnTo>
                <a:close/>
              </a:path>
              <a:path w="887729" h="477265">
                <a:moveTo>
                  <a:pt x="235839" y="217081"/>
                </a:moveTo>
                <a:lnTo>
                  <a:pt x="241046" y="220497"/>
                </a:lnTo>
                <a:lnTo>
                  <a:pt x="244728" y="222161"/>
                </a:lnTo>
                <a:lnTo>
                  <a:pt x="250825" y="223748"/>
                </a:lnTo>
                <a:lnTo>
                  <a:pt x="253873" y="222008"/>
                </a:lnTo>
                <a:lnTo>
                  <a:pt x="299593" y="119900"/>
                </a:lnTo>
                <a:lnTo>
                  <a:pt x="299339" y="117043"/>
                </a:lnTo>
                <a:lnTo>
                  <a:pt x="296291" y="114490"/>
                </a:lnTo>
                <a:lnTo>
                  <a:pt x="289941" y="111366"/>
                </a:lnTo>
                <a:lnTo>
                  <a:pt x="283845" y="109766"/>
                </a:lnTo>
                <a:lnTo>
                  <a:pt x="280797" y="111531"/>
                </a:lnTo>
                <a:lnTo>
                  <a:pt x="235203" y="213639"/>
                </a:lnTo>
                <a:lnTo>
                  <a:pt x="234950" y="214236"/>
                </a:lnTo>
                <a:lnTo>
                  <a:pt x="235839" y="217081"/>
                </a:lnTo>
                <a:close/>
              </a:path>
              <a:path w="887729" h="477265">
                <a:moveTo>
                  <a:pt x="113411" y="162331"/>
                </a:moveTo>
                <a:lnTo>
                  <a:pt x="116077" y="164312"/>
                </a:lnTo>
                <a:lnTo>
                  <a:pt x="118618" y="165747"/>
                </a:lnTo>
                <a:lnTo>
                  <a:pt x="122300" y="167411"/>
                </a:lnTo>
                <a:lnTo>
                  <a:pt x="125222" y="168414"/>
                </a:lnTo>
                <a:lnTo>
                  <a:pt x="128397" y="168998"/>
                </a:lnTo>
                <a:lnTo>
                  <a:pt x="131445" y="167258"/>
                </a:lnTo>
                <a:lnTo>
                  <a:pt x="163322" y="95897"/>
                </a:lnTo>
                <a:lnTo>
                  <a:pt x="171323" y="91770"/>
                </a:lnTo>
                <a:lnTo>
                  <a:pt x="178435" y="89090"/>
                </a:lnTo>
                <a:lnTo>
                  <a:pt x="184658" y="87858"/>
                </a:lnTo>
                <a:lnTo>
                  <a:pt x="190880" y="86626"/>
                </a:lnTo>
                <a:lnTo>
                  <a:pt x="196215" y="87058"/>
                </a:lnTo>
                <a:lnTo>
                  <a:pt x="200914" y="89166"/>
                </a:lnTo>
                <a:lnTo>
                  <a:pt x="204597" y="90779"/>
                </a:lnTo>
                <a:lnTo>
                  <a:pt x="207518" y="92887"/>
                </a:lnTo>
                <a:lnTo>
                  <a:pt x="209676" y="95491"/>
                </a:lnTo>
                <a:lnTo>
                  <a:pt x="211836" y="98082"/>
                </a:lnTo>
                <a:lnTo>
                  <a:pt x="213105" y="101053"/>
                </a:lnTo>
                <a:lnTo>
                  <a:pt x="213741" y="104406"/>
                </a:lnTo>
                <a:lnTo>
                  <a:pt x="214375" y="107759"/>
                </a:lnTo>
                <a:lnTo>
                  <a:pt x="214249" y="111417"/>
                </a:lnTo>
                <a:lnTo>
                  <a:pt x="213614" y="115366"/>
                </a:lnTo>
                <a:lnTo>
                  <a:pt x="212978" y="119329"/>
                </a:lnTo>
                <a:lnTo>
                  <a:pt x="211327" y="124218"/>
                </a:lnTo>
                <a:lnTo>
                  <a:pt x="208661" y="130047"/>
                </a:lnTo>
                <a:lnTo>
                  <a:pt x="181991" y="189826"/>
                </a:lnTo>
                <a:lnTo>
                  <a:pt x="182118" y="192697"/>
                </a:lnTo>
                <a:lnTo>
                  <a:pt x="185166" y="195249"/>
                </a:lnTo>
                <a:lnTo>
                  <a:pt x="187833" y="196710"/>
                </a:lnTo>
                <a:lnTo>
                  <a:pt x="191643" y="198373"/>
                </a:lnTo>
                <a:lnTo>
                  <a:pt x="194437" y="199364"/>
                </a:lnTo>
                <a:lnTo>
                  <a:pt x="197612" y="199948"/>
                </a:lnTo>
                <a:lnTo>
                  <a:pt x="200660" y="198208"/>
                </a:lnTo>
                <a:lnTo>
                  <a:pt x="228473" y="135928"/>
                </a:lnTo>
                <a:lnTo>
                  <a:pt x="231775" y="128663"/>
                </a:lnTo>
                <a:lnTo>
                  <a:pt x="233934" y="122161"/>
                </a:lnTo>
                <a:lnTo>
                  <a:pt x="234950" y="116420"/>
                </a:lnTo>
                <a:lnTo>
                  <a:pt x="236093" y="110680"/>
                </a:lnTo>
                <a:lnTo>
                  <a:pt x="235966" y="105244"/>
                </a:lnTo>
                <a:lnTo>
                  <a:pt x="234823" y="100101"/>
                </a:lnTo>
                <a:lnTo>
                  <a:pt x="233679" y="94957"/>
                </a:lnTo>
                <a:lnTo>
                  <a:pt x="231267" y="90195"/>
                </a:lnTo>
                <a:lnTo>
                  <a:pt x="227711" y="85813"/>
                </a:lnTo>
                <a:lnTo>
                  <a:pt x="224027" y="81419"/>
                </a:lnTo>
                <a:lnTo>
                  <a:pt x="218821" y="77711"/>
                </a:lnTo>
                <a:lnTo>
                  <a:pt x="212090" y="74663"/>
                </a:lnTo>
                <a:lnTo>
                  <a:pt x="206248" y="72059"/>
                </a:lnTo>
                <a:lnTo>
                  <a:pt x="199771" y="70967"/>
                </a:lnTo>
                <a:lnTo>
                  <a:pt x="192786" y="71412"/>
                </a:lnTo>
                <a:lnTo>
                  <a:pt x="185674" y="71843"/>
                </a:lnTo>
                <a:lnTo>
                  <a:pt x="177926" y="73990"/>
                </a:lnTo>
                <a:lnTo>
                  <a:pt x="169291" y="77850"/>
                </a:lnTo>
                <a:lnTo>
                  <a:pt x="175260" y="64350"/>
                </a:lnTo>
                <a:lnTo>
                  <a:pt x="174371" y="60312"/>
                </a:lnTo>
                <a:lnTo>
                  <a:pt x="168528" y="57073"/>
                </a:lnTo>
                <a:lnTo>
                  <a:pt x="164211" y="55371"/>
                </a:lnTo>
                <a:lnTo>
                  <a:pt x="161290" y="54876"/>
                </a:lnTo>
                <a:lnTo>
                  <a:pt x="158369" y="56781"/>
                </a:lnTo>
                <a:lnTo>
                  <a:pt x="112775" y="158889"/>
                </a:lnTo>
                <a:lnTo>
                  <a:pt x="112522" y="159486"/>
                </a:lnTo>
                <a:lnTo>
                  <a:pt x="113411" y="162331"/>
                </a:lnTo>
                <a:close/>
              </a:path>
              <a:path w="887729" h="477265">
                <a:moveTo>
                  <a:pt x="29845" y="127812"/>
                </a:moveTo>
                <a:lnTo>
                  <a:pt x="36322" y="128904"/>
                </a:lnTo>
                <a:lnTo>
                  <a:pt x="43307" y="128498"/>
                </a:lnTo>
                <a:lnTo>
                  <a:pt x="50292" y="128079"/>
                </a:lnTo>
                <a:lnTo>
                  <a:pt x="58039" y="125971"/>
                </a:lnTo>
                <a:lnTo>
                  <a:pt x="66801" y="122135"/>
                </a:lnTo>
                <a:lnTo>
                  <a:pt x="60705" y="135635"/>
                </a:lnTo>
                <a:lnTo>
                  <a:pt x="62484" y="140195"/>
                </a:lnTo>
                <a:lnTo>
                  <a:pt x="65913" y="142189"/>
                </a:lnTo>
                <a:lnTo>
                  <a:pt x="71882" y="144538"/>
                </a:lnTo>
                <a:lnTo>
                  <a:pt x="74802" y="145046"/>
                </a:lnTo>
                <a:lnTo>
                  <a:pt x="77724" y="143255"/>
                </a:lnTo>
                <a:lnTo>
                  <a:pt x="123444" y="41147"/>
                </a:lnTo>
                <a:lnTo>
                  <a:pt x="123063" y="38226"/>
                </a:lnTo>
                <a:lnTo>
                  <a:pt x="120015" y="35559"/>
                </a:lnTo>
                <a:lnTo>
                  <a:pt x="113665" y="32638"/>
                </a:lnTo>
                <a:lnTo>
                  <a:pt x="107696" y="30987"/>
                </a:lnTo>
                <a:lnTo>
                  <a:pt x="104648" y="32765"/>
                </a:lnTo>
                <a:lnTo>
                  <a:pt x="72644" y="104089"/>
                </a:lnTo>
                <a:lnTo>
                  <a:pt x="64643" y="108178"/>
                </a:lnTo>
                <a:lnTo>
                  <a:pt x="57530" y="110845"/>
                </a:lnTo>
                <a:lnTo>
                  <a:pt x="51308" y="112102"/>
                </a:lnTo>
                <a:lnTo>
                  <a:pt x="45212" y="113347"/>
                </a:lnTo>
                <a:lnTo>
                  <a:pt x="39750" y="112928"/>
                </a:lnTo>
                <a:lnTo>
                  <a:pt x="35051" y="110820"/>
                </a:lnTo>
                <a:lnTo>
                  <a:pt x="31496" y="109207"/>
                </a:lnTo>
                <a:lnTo>
                  <a:pt x="28575" y="107086"/>
                </a:lnTo>
                <a:lnTo>
                  <a:pt x="26543" y="104470"/>
                </a:lnTo>
                <a:lnTo>
                  <a:pt x="24384" y="101853"/>
                </a:lnTo>
                <a:lnTo>
                  <a:pt x="22987" y="98882"/>
                </a:lnTo>
                <a:lnTo>
                  <a:pt x="22351" y="95542"/>
                </a:lnTo>
                <a:lnTo>
                  <a:pt x="21717" y="92214"/>
                </a:lnTo>
                <a:lnTo>
                  <a:pt x="21844" y="88569"/>
                </a:lnTo>
                <a:lnTo>
                  <a:pt x="22478" y="84581"/>
                </a:lnTo>
                <a:lnTo>
                  <a:pt x="23241" y="80606"/>
                </a:lnTo>
                <a:lnTo>
                  <a:pt x="25019" y="75628"/>
                </a:lnTo>
                <a:lnTo>
                  <a:pt x="27686" y="69646"/>
                </a:lnTo>
                <a:lnTo>
                  <a:pt x="54228" y="10159"/>
                </a:lnTo>
                <a:lnTo>
                  <a:pt x="54355" y="7873"/>
                </a:lnTo>
                <a:lnTo>
                  <a:pt x="52070" y="5333"/>
                </a:lnTo>
                <a:lnTo>
                  <a:pt x="48260" y="3301"/>
                </a:lnTo>
                <a:lnTo>
                  <a:pt x="44576" y="1650"/>
                </a:lnTo>
                <a:lnTo>
                  <a:pt x="41783" y="634"/>
                </a:lnTo>
                <a:lnTo>
                  <a:pt x="38480" y="0"/>
                </a:lnTo>
                <a:lnTo>
                  <a:pt x="35433" y="1777"/>
                </a:lnTo>
                <a:lnTo>
                  <a:pt x="7747" y="63728"/>
                </a:lnTo>
                <a:lnTo>
                  <a:pt x="4445" y="71132"/>
                </a:lnTo>
                <a:lnTo>
                  <a:pt x="2159" y="77711"/>
                </a:lnTo>
                <a:lnTo>
                  <a:pt x="1143" y="83451"/>
                </a:lnTo>
                <a:lnTo>
                  <a:pt x="0" y="89192"/>
                </a:lnTo>
                <a:lnTo>
                  <a:pt x="126" y="94640"/>
                </a:lnTo>
                <a:lnTo>
                  <a:pt x="1270" y="99821"/>
                </a:lnTo>
                <a:lnTo>
                  <a:pt x="2286" y="105003"/>
                </a:lnTo>
                <a:lnTo>
                  <a:pt x="4699" y="109766"/>
                </a:lnTo>
                <a:lnTo>
                  <a:pt x="8382" y="114122"/>
                </a:lnTo>
                <a:lnTo>
                  <a:pt x="12065" y="118465"/>
                </a:lnTo>
                <a:lnTo>
                  <a:pt x="17272" y="122161"/>
                </a:lnTo>
                <a:lnTo>
                  <a:pt x="24002" y="125209"/>
                </a:lnTo>
                <a:lnTo>
                  <a:pt x="29845" y="127812"/>
                </a:lnTo>
                <a:close/>
              </a:path>
              <a:path w="887729" h="477265">
                <a:moveTo>
                  <a:pt x="293370" y="88417"/>
                </a:moveTo>
                <a:lnTo>
                  <a:pt x="295910" y="90538"/>
                </a:lnTo>
                <a:lnTo>
                  <a:pt x="300354" y="92506"/>
                </a:lnTo>
                <a:lnTo>
                  <a:pt x="304800" y="94500"/>
                </a:lnTo>
                <a:lnTo>
                  <a:pt x="308228" y="95072"/>
                </a:lnTo>
                <a:lnTo>
                  <a:pt x="312927" y="93383"/>
                </a:lnTo>
                <a:lnTo>
                  <a:pt x="315214" y="90766"/>
                </a:lnTo>
                <a:lnTo>
                  <a:pt x="317119" y="86385"/>
                </a:lnTo>
                <a:lnTo>
                  <a:pt x="319024" y="82067"/>
                </a:lnTo>
                <a:lnTo>
                  <a:pt x="319532" y="78778"/>
                </a:lnTo>
                <a:lnTo>
                  <a:pt x="317626" y="74218"/>
                </a:lnTo>
                <a:lnTo>
                  <a:pt x="314960" y="72097"/>
                </a:lnTo>
                <a:lnTo>
                  <a:pt x="310642" y="70142"/>
                </a:lnTo>
                <a:lnTo>
                  <a:pt x="306197" y="68148"/>
                </a:lnTo>
                <a:lnTo>
                  <a:pt x="302768" y="67576"/>
                </a:lnTo>
                <a:lnTo>
                  <a:pt x="297942" y="69253"/>
                </a:lnTo>
                <a:lnTo>
                  <a:pt x="295783" y="71869"/>
                </a:lnTo>
                <a:lnTo>
                  <a:pt x="293877" y="76263"/>
                </a:lnTo>
                <a:lnTo>
                  <a:pt x="291973" y="80568"/>
                </a:lnTo>
                <a:lnTo>
                  <a:pt x="291465" y="83870"/>
                </a:lnTo>
                <a:lnTo>
                  <a:pt x="293370" y="88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943990"/>
            <a:ext cx="2144789" cy="444500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1" dirty="0">
                <a:solidFill>
                  <a:srgbClr val="FFC000"/>
                </a:solidFill>
                <a:latin typeface="Calibri"/>
                <a:cs typeface="Calibri"/>
              </a:rPr>
              <a:t>1. ISKANJE -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4274" y="943990"/>
            <a:ext cx="1656789" cy="444500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-8" dirty="0">
                <a:solidFill>
                  <a:srgbClr val="FFC000"/>
                </a:solidFill>
                <a:latin typeface="Calibri"/>
                <a:cs typeface="Calibri"/>
              </a:rPr>
              <a:t>ODTENKI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7848" y="1813559"/>
            <a:ext cx="7056120" cy="2231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 dirty="0"/>
          </a:p>
          <a:p>
            <a:pPr marL="91744" marR="397731">
              <a:lnSpc>
                <a:spcPts val="2590"/>
              </a:lnSpc>
              <a:spcBef>
                <a:spcPts val="2445"/>
              </a:spcBef>
            </a:pPr>
            <a:r>
              <a:rPr sz="2400" spc="-6" dirty="0">
                <a:latin typeface="Calibri"/>
                <a:cs typeface="Calibri"/>
              </a:rPr>
              <a:t>V naravi poišči pet različnih odtenkov zelene barve in jih razvrsti od najsvetlejšega do </a:t>
            </a:r>
            <a:r>
              <a:rPr sz="2400" spc="-6" dirty="0" err="1">
                <a:latin typeface="Calibri"/>
                <a:cs typeface="Calibri"/>
              </a:rPr>
              <a:t>najtemnejšega</a:t>
            </a:r>
            <a:r>
              <a:rPr sz="2400" spc="-6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41184" y="457200"/>
            <a:ext cx="7484326" cy="392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Razlaga nalog na karticah</a:t>
            </a:r>
            <a:r>
              <a:rPr lang="sl-SI" dirty="0"/>
              <a:t>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562356" y="1773936"/>
            <a:ext cx="8042148" cy="1295400"/>
          </a:xfrm>
          <a:custGeom>
            <a:avLst/>
            <a:gdLst/>
            <a:ahLst/>
            <a:cxnLst/>
            <a:rect l="l" t="t" r="r" b="b"/>
            <a:pathLst>
              <a:path w="8042148" h="1295400">
                <a:moveTo>
                  <a:pt x="0" y="1295400"/>
                </a:moveTo>
                <a:lnTo>
                  <a:pt x="8042148" y="1295400"/>
                </a:lnTo>
                <a:lnTo>
                  <a:pt x="8042148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8048" y="3069335"/>
            <a:ext cx="6935724" cy="3788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6840" y="2849306"/>
            <a:ext cx="3266438" cy="2128436"/>
          </a:xfrm>
          <a:custGeom>
            <a:avLst/>
            <a:gdLst/>
            <a:ahLst/>
            <a:cxnLst/>
            <a:rect l="l" t="t" r="r" b="b"/>
            <a:pathLst>
              <a:path w="3266438" h="2128436">
                <a:moveTo>
                  <a:pt x="3266438" y="1253251"/>
                </a:moveTo>
                <a:lnTo>
                  <a:pt x="3266198" y="1227312"/>
                </a:lnTo>
                <a:lnTo>
                  <a:pt x="3263608" y="1201199"/>
                </a:lnTo>
                <a:lnTo>
                  <a:pt x="3258697" y="1175037"/>
                </a:lnTo>
                <a:lnTo>
                  <a:pt x="3251493" y="1148948"/>
                </a:lnTo>
                <a:lnTo>
                  <a:pt x="3242025" y="1123058"/>
                </a:lnTo>
                <a:lnTo>
                  <a:pt x="3230322" y="1097491"/>
                </a:lnTo>
                <a:lnTo>
                  <a:pt x="3216413" y="1072369"/>
                </a:lnTo>
                <a:lnTo>
                  <a:pt x="3200326" y="1047818"/>
                </a:lnTo>
                <a:lnTo>
                  <a:pt x="3182092" y="1023962"/>
                </a:lnTo>
                <a:lnTo>
                  <a:pt x="3161738" y="1000924"/>
                </a:lnTo>
                <a:lnTo>
                  <a:pt x="3139293" y="978828"/>
                </a:lnTo>
                <a:lnTo>
                  <a:pt x="3114786" y="957798"/>
                </a:lnTo>
                <a:lnTo>
                  <a:pt x="3088247" y="937960"/>
                </a:lnTo>
                <a:lnTo>
                  <a:pt x="3089061" y="932924"/>
                </a:lnTo>
                <a:lnTo>
                  <a:pt x="3090559" y="921049"/>
                </a:lnTo>
                <a:lnTo>
                  <a:pt x="3091482" y="909089"/>
                </a:lnTo>
                <a:lnTo>
                  <a:pt x="3091833" y="897058"/>
                </a:lnTo>
                <a:lnTo>
                  <a:pt x="3091614" y="884970"/>
                </a:lnTo>
                <a:lnTo>
                  <a:pt x="3089485" y="860682"/>
                </a:lnTo>
                <a:lnTo>
                  <a:pt x="3085118" y="836339"/>
                </a:lnTo>
                <a:lnTo>
                  <a:pt x="3078539" y="812055"/>
                </a:lnTo>
                <a:lnTo>
                  <a:pt x="3069774" y="787944"/>
                </a:lnTo>
                <a:lnTo>
                  <a:pt x="3058848" y="764120"/>
                </a:lnTo>
                <a:lnTo>
                  <a:pt x="3045787" y="740697"/>
                </a:lnTo>
                <a:lnTo>
                  <a:pt x="3021894" y="706037"/>
                </a:lnTo>
                <a:lnTo>
                  <a:pt x="3003666" y="684173"/>
                </a:lnTo>
                <a:lnTo>
                  <a:pt x="2983909" y="663625"/>
                </a:lnTo>
                <a:lnTo>
                  <a:pt x="2962752" y="644435"/>
                </a:lnTo>
                <a:lnTo>
                  <a:pt x="2940322" y="626649"/>
                </a:lnTo>
                <a:lnTo>
                  <a:pt x="2916748" y="610310"/>
                </a:lnTo>
                <a:lnTo>
                  <a:pt x="2892160" y="595462"/>
                </a:lnTo>
                <a:lnTo>
                  <a:pt x="2866686" y="582150"/>
                </a:lnTo>
                <a:lnTo>
                  <a:pt x="2840454" y="570418"/>
                </a:lnTo>
                <a:lnTo>
                  <a:pt x="2813594" y="560309"/>
                </a:lnTo>
                <a:lnTo>
                  <a:pt x="2786233" y="551868"/>
                </a:lnTo>
                <a:lnTo>
                  <a:pt x="2758501" y="545139"/>
                </a:lnTo>
                <a:lnTo>
                  <a:pt x="2730526" y="540166"/>
                </a:lnTo>
                <a:lnTo>
                  <a:pt x="2702438" y="536994"/>
                </a:lnTo>
                <a:lnTo>
                  <a:pt x="2674364" y="535665"/>
                </a:lnTo>
                <a:lnTo>
                  <a:pt x="2646433" y="536225"/>
                </a:lnTo>
                <a:lnTo>
                  <a:pt x="2618775" y="538717"/>
                </a:lnTo>
                <a:lnTo>
                  <a:pt x="2591517" y="543186"/>
                </a:lnTo>
                <a:lnTo>
                  <a:pt x="2564788" y="549675"/>
                </a:lnTo>
                <a:lnTo>
                  <a:pt x="2538718" y="558230"/>
                </a:lnTo>
                <a:lnTo>
                  <a:pt x="2538534" y="557757"/>
                </a:lnTo>
                <a:lnTo>
                  <a:pt x="2528632" y="535223"/>
                </a:lnTo>
                <a:lnTo>
                  <a:pt x="2516724" y="513226"/>
                </a:lnTo>
                <a:lnTo>
                  <a:pt x="2502878" y="491873"/>
                </a:lnTo>
                <a:lnTo>
                  <a:pt x="2487163" y="471274"/>
                </a:lnTo>
                <a:lnTo>
                  <a:pt x="2469645" y="451536"/>
                </a:lnTo>
                <a:lnTo>
                  <a:pt x="2440458" y="424045"/>
                </a:lnTo>
                <a:lnTo>
                  <a:pt x="2419620" y="407531"/>
                </a:lnTo>
                <a:lnTo>
                  <a:pt x="2397836" y="392499"/>
                </a:lnTo>
                <a:lnTo>
                  <a:pt x="2375226" y="378965"/>
                </a:lnTo>
                <a:lnTo>
                  <a:pt x="2351909" y="366946"/>
                </a:lnTo>
                <a:lnTo>
                  <a:pt x="2328003" y="356456"/>
                </a:lnTo>
                <a:lnTo>
                  <a:pt x="2303627" y="347513"/>
                </a:lnTo>
                <a:lnTo>
                  <a:pt x="2278900" y="340132"/>
                </a:lnTo>
                <a:lnTo>
                  <a:pt x="2253942" y="334329"/>
                </a:lnTo>
                <a:lnTo>
                  <a:pt x="2228870" y="330122"/>
                </a:lnTo>
                <a:lnTo>
                  <a:pt x="2203803" y="327524"/>
                </a:lnTo>
                <a:lnTo>
                  <a:pt x="2178862" y="326554"/>
                </a:lnTo>
                <a:lnTo>
                  <a:pt x="2154164" y="327227"/>
                </a:lnTo>
                <a:lnTo>
                  <a:pt x="2129828" y="329558"/>
                </a:lnTo>
                <a:lnTo>
                  <a:pt x="2105973" y="333565"/>
                </a:lnTo>
                <a:lnTo>
                  <a:pt x="2082719" y="339262"/>
                </a:lnTo>
                <a:lnTo>
                  <a:pt x="2060183" y="346667"/>
                </a:lnTo>
                <a:lnTo>
                  <a:pt x="2038485" y="355795"/>
                </a:lnTo>
                <a:lnTo>
                  <a:pt x="2017744" y="366663"/>
                </a:lnTo>
                <a:lnTo>
                  <a:pt x="1998079" y="379287"/>
                </a:lnTo>
                <a:lnTo>
                  <a:pt x="1993787" y="371834"/>
                </a:lnTo>
                <a:lnTo>
                  <a:pt x="1980382" y="350716"/>
                </a:lnTo>
                <a:lnTo>
                  <a:pt x="1965479" y="330195"/>
                </a:lnTo>
                <a:lnTo>
                  <a:pt x="1949135" y="310354"/>
                </a:lnTo>
                <a:lnTo>
                  <a:pt x="1931404" y="291276"/>
                </a:lnTo>
                <a:lnTo>
                  <a:pt x="1907834" y="268866"/>
                </a:lnTo>
                <a:lnTo>
                  <a:pt x="1882902" y="248211"/>
                </a:lnTo>
                <a:lnTo>
                  <a:pt x="1856754" y="229334"/>
                </a:lnTo>
                <a:lnTo>
                  <a:pt x="1829535" y="212257"/>
                </a:lnTo>
                <a:lnTo>
                  <a:pt x="1801390" y="197004"/>
                </a:lnTo>
                <a:lnTo>
                  <a:pt x="1772464" y="183597"/>
                </a:lnTo>
                <a:lnTo>
                  <a:pt x="1742903" y="172059"/>
                </a:lnTo>
                <a:lnTo>
                  <a:pt x="1712852" y="162414"/>
                </a:lnTo>
                <a:lnTo>
                  <a:pt x="1682456" y="154684"/>
                </a:lnTo>
                <a:lnTo>
                  <a:pt x="1651861" y="148893"/>
                </a:lnTo>
                <a:lnTo>
                  <a:pt x="1621211" y="145062"/>
                </a:lnTo>
                <a:lnTo>
                  <a:pt x="1590653" y="143216"/>
                </a:lnTo>
                <a:lnTo>
                  <a:pt x="1560330" y="143377"/>
                </a:lnTo>
                <a:lnTo>
                  <a:pt x="1530389" y="145568"/>
                </a:lnTo>
                <a:lnTo>
                  <a:pt x="1500975" y="149811"/>
                </a:lnTo>
                <a:lnTo>
                  <a:pt x="1472233" y="156131"/>
                </a:lnTo>
                <a:lnTo>
                  <a:pt x="1444308" y="164550"/>
                </a:lnTo>
                <a:lnTo>
                  <a:pt x="1417345" y="175091"/>
                </a:lnTo>
                <a:lnTo>
                  <a:pt x="1391491" y="187776"/>
                </a:lnTo>
                <a:lnTo>
                  <a:pt x="1366889" y="202630"/>
                </a:lnTo>
                <a:lnTo>
                  <a:pt x="1355491" y="190509"/>
                </a:lnTo>
                <a:lnTo>
                  <a:pt x="1331557" y="167178"/>
                </a:lnTo>
                <a:lnTo>
                  <a:pt x="1306185" y="145108"/>
                </a:lnTo>
                <a:lnTo>
                  <a:pt x="1279474" y="124359"/>
                </a:lnTo>
                <a:lnTo>
                  <a:pt x="1251521" y="104988"/>
                </a:lnTo>
                <a:lnTo>
                  <a:pt x="1222427" y="87055"/>
                </a:lnTo>
                <a:lnTo>
                  <a:pt x="1192288" y="70618"/>
                </a:lnTo>
                <a:lnTo>
                  <a:pt x="1161202" y="55736"/>
                </a:lnTo>
                <a:lnTo>
                  <a:pt x="1129270" y="42468"/>
                </a:lnTo>
                <a:lnTo>
                  <a:pt x="1096587" y="30871"/>
                </a:lnTo>
                <a:lnTo>
                  <a:pt x="1038931" y="15029"/>
                </a:lnTo>
                <a:lnTo>
                  <a:pt x="998173" y="7224"/>
                </a:lnTo>
                <a:lnTo>
                  <a:pt x="957873" y="2236"/>
                </a:lnTo>
                <a:lnTo>
                  <a:pt x="918184" y="0"/>
                </a:lnTo>
                <a:lnTo>
                  <a:pt x="879257" y="448"/>
                </a:lnTo>
                <a:lnTo>
                  <a:pt x="841244" y="3513"/>
                </a:lnTo>
                <a:lnTo>
                  <a:pt x="804297" y="9131"/>
                </a:lnTo>
                <a:lnTo>
                  <a:pt x="768570" y="17233"/>
                </a:lnTo>
                <a:lnTo>
                  <a:pt x="734212" y="27753"/>
                </a:lnTo>
                <a:lnTo>
                  <a:pt x="701377" y="40625"/>
                </a:lnTo>
                <a:lnTo>
                  <a:pt x="670217" y="55782"/>
                </a:lnTo>
                <a:lnTo>
                  <a:pt x="640883" y="73158"/>
                </a:lnTo>
                <a:lnTo>
                  <a:pt x="613527" y="92685"/>
                </a:lnTo>
                <a:lnTo>
                  <a:pt x="588302" y="114298"/>
                </a:lnTo>
                <a:lnTo>
                  <a:pt x="565360" y="137929"/>
                </a:lnTo>
                <a:lnTo>
                  <a:pt x="544852" y="163513"/>
                </a:lnTo>
                <a:lnTo>
                  <a:pt x="526931" y="190982"/>
                </a:lnTo>
                <a:lnTo>
                  <a:pt x="511749" y="220270"/>
                </a:lnTo>
                <a:lnTo>
                  <a:pt x="499457" y="251310"/>
                </a:lnTo>
                <a:lnTo>
                  <a:pt x="490208" y="284037"/>
                </a:lnTo>
                <a:lnTo>
                  <a:pt x="485255" y="288609"/>
                </a:lnTo>
                <a:lnTo>
                  <a:pt x="470041" y="284004"/>
                </a:lnTo>
                <a:lnTo>
                  <a:pt x="454781" y="280018"/>
                </a:lnTo>
                <a:lnTo>
                  <a:pt x="439499" y="276649"/>
                </a:lnTo>
                <a:lnTo>
                  <a:pt x="424221" y="273894"/>
                </a:lnTo>
                <a:lnTo>
                  <a:pt x="408970" y="271751"/>
                </a:lnTo>
                <a:lnTo>
                  <a:pt x="393770" y="270219"/>
                </a:lnTo>
                <a:lnTo>
                  <a:pt x="378647" y="269294"/>
                </a:lnTo>
                <a:lnTo>
                  <a:pt x="363625" y="268975"/>
                </a:lnTo>
                <a:lnTo>
                  <a:pt x="348729" y="269260"/>
                </a:lnTo>
                <a:lnTo>
                  <a:pt x="333982" y="270146"/>
                </a:lnTo>
                <a:lnTo>
                  <a:pt x="319410" y="271631"/>
                </a:lnTo>
                <a:lnTo>
                  <a:pt x="305036" y="273713"/>
                </a:lnTo>
                <a:lnTo>
                  <a:pt x="290885" y="276390"/>
                </a:lnTo>
                <a:lnTo>
                  <a:pt x="276983" y="279659"/>
                </a:lnTo>
                <a:lnTo>
                  <a:pt x="250018" y="287966"/>
                </a:lnTo>
                <a:lnTo>
                  <a:pt x="224339" y="298618"/>
                </a:lnTo>
                <a:lnTo>
                  <a:pt x="200140" y="311596"/>
                </a:lnTo>
                <a:lnTo>
                  <a:pt x="180784" y="324504"/>
                </a:lnTo>
                <a:lnTo>
                  <a:pt x="163258" y="338667"/>
                </a:lnTo>
                <a:lnTo>
                  <a:pt x="147571" y="353985"/>
                </a:lnTo>
                <a:lnTo>
                  <a:pt x="133731" y="370358"/>
                </a:lnTo>
                <a:lnTo>
                  <a:pt x="121745" y="387688"/>
                </a:lnTo>
                <a:lnTo>
                  <a:pt x="111621" y="405877"/>
                </a:lnTo>
                <a:lnTo>
                  <a:pt x="103368" y="424825"/>
                </a:lnTo>
                <a:lnTo>
                  <a:pt x="96991" y="444433"/>
                </a:lnTo>
                <a:lnTo>
                  <a:pt x="92501" y="464604"/>
                </a:lnTo>
                <a:lnTo>
                  <a:pt x="89904" y="485236"/>
                </a:lnTo>
                <a:lnTo>
                  <a:pt x="89208" y="506233"/>
                </a:lnTo>
                <a:lnTo>
                  <a:pt x="90421" y="527495"/>
                </a:lnTo>
                <a:lnTo>
                  <a:pt x="93551" y="548922"/>
                </a:lnTo>
                <a:lnTo>
                  <a:pt x="98605" y="570417"/>
                </a:lnTo>
                <a:lnTo>
                  <a:pt x="105592" y="591881"/>
                </a:lnTo>
                <a:lnTo>
                  <a:pt x="114520" y="613213"/>
                </a:lnTo>
                <a:lnTo>
                  <a:pt x="125395" y="634317"/>
                </a:lnTo>
                <a:lnTo>
                  <a:pt x="138226" y="655092"/>
                </a:lnTo>
                <a:lnTo>
                  <a:pt x="153021" y="675440"/>
                </a:lnTo>
                <a:lnTo>
                  <a:pt x="169787" y="695263"/>
                </a:lnTo>
                <a:lnTo>
                  <a:pt x="167681" y="695943"/>
                </a:lnTo>
                <a:lnTo>
                  <a:pt x="140866" y="706181"/>
                </a:lnTo>
                <a:lnTo>
                  <a:pt x="115981" y="718651"/>
                </a:lnTo>
                <a:lnTo>
                  <a:pt x="93154" y="733230"/>
                </a:lnTo>
                <a:lnTo>
                  <a:pt x="72509" y="749791"/>
                </a:lnTo>
                <a:lnTo>
                  <a:pt x="54175" y="768210"/>
                </a:lnTo>
                <a:lnTo>
                  <a:pt x="38277" y="788360"/>
                </a:lnTo>
                <a:lnTo>
                  <a:pt x="24942" y="810117"/>
                </a:lnTo>
                <a:lnTo>
                  <a:pt x="14296" y="833356"/>
                </a:lnTo>
                <a:lnTo>
                  <a:pt x="6465" y="857950"/>
                </a:lnTo>
                <a:lnTo>
                  <a:pt x="2149" y="879517"/>
                </a:lnTo>
                <a:lnTo>
                  <a:pt x="15" y="901256"/>
                </a:lnTo>
                <a:lnTo>
                  <a:pt x="0" y="923076"/>
                </a:lnTo>
                <a:lnTo>
                  <a:pt x="2036" y="944883"/>
                </a:lnTo>
                <a:lnTo>
                  <a:pt x="6060" y="966584"/>
                </a:lnTo>
                <a:lnTo>
                  <a:pt x="12006" y="988088"/>
                </a:lnTo>
                <a:lnTo>
                  <a:pt x="19809" y="1009302"/>
                </a:lnTo>
                <a:lnTo>
                  <a:pt x="29404" y="1030133"/>
                </a:lnTo>
                <a:lnTo>
                  <a:pt x="40726" y="1050489"/>
                </a:lnTo>
                <a:lnTo>
                  <a:pt x="53709" y="1070278"/>
                </a:lnTo>
                <a:lnTo>
                  <a:pt x="68288" y="1089406"/>
                </a:lnTo>
                <a:lnTo>
                  <a:pt x="84399" y="1107782"/>
                </a:lnTo>
                <a:lnTo>
                  <a:pt x="101976" y="1125313"/>
                </a:lnTo>
                <a:lnTo>
                  <a:pt x="120954" y="1141906"/>
                </a:lnTo>
                <a:lnTo>
                  <a:pt x="141267" y="1157469"/>
                </a:lnTo>
                <a:lnTo>
                  <a:pt x="162852" y="1171910"/>
                </a:lnTo>
                <a:lnTo>
                  <a:pt x="185641" y="1185135"/>
                </a:lnTo>
                <a:lnTo>
                  <a:pt x="209571" y="1197054"/>
                </a:lnTo>
                <a:lnTo>
                  <a:pt x="234577" y="1207572"/>
                </a:lnTo>
                <a:lnTo>
                  <a:pt x="260592" y="1216598"/>
                </a:lnTo>
                <a:lnTo>
                  <a:pt x="261354" y="1220027"/>
                </a:lnTo>
                <a:lnTo>
                  <a:pt x="275247" y="1267204"/>
                </a:lnTo>
                <a:lnTo>
                  <a:pt x="290901" y="1306434"/>
                </a:lnTo>
                <a:lnTo>
                  <a:pt x="309789" y="1344456"/>
                </a:lnTo>
                <a:lnTo>
                  <a:pt x="331733" y="1381150"/>
                </a:lnTo>
                <a:lnTo>
                  <a:pt x="356556" y="1416396"/>
                </a:lnTo>
                <a:lnTo>
                  <a:pt x="384081" y="1450076"/>
                </a:lnTo>
                <a:lnTo>
                  <a:pt x="414129" y="1482069"/>
                </a:lnTo>
                <a:lnTo>
                  <a:pt x="446523" y="1512257"/>
                </a:lnTo>
                <a:lnTo>
                  <a:pt x="481086" y="1540519"/>
                </a:lnTo>
                <a:lnTo>
                  <a:pt x="517640" y="1566737"/>
                </a:lnTo>
                <a:lnTo>
                  <a:pt x="556007" y="1590790"/>
                </a:lnTo>
                <a:lnTo>
                  <a:pt x="596011" y="1612560"/>
                </a:lnTo>
                <a:lnTo>
                  <a:pt x="637473" y="1631927"/>
                </a:lnTo>
                <a:lnTo>
                  <a:pt x="680216" y="1648772"/>
                </a:lnTo>
                <a:lnTo>
                  <a:pt x="724063" y="1662975"/>
                </a:lnTo>
                <a:lnTo>
                  <a:pt x="768835" y="1674416"/>
                </a:lnTo>
                <a:lnTo>
                  <a:pt x="814355" y="1682977"/>
                </a:lnTo>
                <a:lnTo>
                  <a:pt x="860446" y="1688538"/>
                </a:lnTo>
                <a:lnTo>
                  <a:pt x="906931" y="1690979"/>
                </a:lnTo>
                <a:lnTo>
                  <a:pt x="953631" y="1690181"/>
                </a:lnTo>
                <a:lnTo>
                  <a:pt x="958564" y="1705025"/>
                </a:lnTo>
                <a:lnTo>
                  <a:pt x="970116" y="1734363"/>
                </a:lnTo>
                <a:lnTo>
                  <a:pt x="983855" y="1763154"/>
                </a:lnTo>
                <a:lnTo>
                  <a:pt x="999710" y="1791300"/>
                </a:lnTo>
                <a:lnTo>
                  <a:pt x="1017611" y="1818707"/>
                </a:lnTo>
                <a:lnTo>
                  <a:pt x="1037487" y="1845278"/>
                </a:lnTo>
                <a:lnTo>
                  <a:pt x="1059267" y="1870917"/>
                </a:lnTo>
                <a:lnTo>
                  <a:pt x="1082879" y="1895528"/>
                </a:lnTo>
                <a:lnTo>
                  <a:pt x="1108254" y="1919015"/>
                </a:lnTo>
                <a:lnTo>
                  <a:pt x="1135320" y="1941282"/>
                </a:lnTo>
                <a:lnTo>
                  <a:pt x="1184304" y="1975705"/>
                </a:lnTo>
                <a:lnTo>
                  <a:pt x="1220272" y="1996937"/>
                </a:lnTo>
                <a:lnTo>
                  <a:pt x="1257188" y="2015626"/>
                </a:lnTo>
                <a:lnTo>
                  <a:pt x="1294871" y="2031774"/>
                </a:lnTo>
                <a:lnTo>
                  <a:pt x="1333139" y="2045382"/>
                </a:lnTo>
                <a:lnTo>
                  <a:pt x="1371810" y="2056451"/>
                </a:lnTo>
                <a:lnTo>
                  <a:pt x="1410705" y="2064985"/>
                </a:lnTo>
                <a:lnTo>
                  <a:pt x="1449640" y="2070984"/>
                </a:lnTo>
                <a:lnTo>
                  <a:pt x="1488435" y="2074451"/>
                </a:lnTo>
                <a:lnTo>
                  <a:pt x="1526909" y="2075387"/>
                </a:lnTo>
                <a:lnTo>
                  <a:pt x="1564880" y="2073795"/>
                </a:lnTo>
                <a:lnTo>
                  <a:pt x="1602166" y="2069675"/>
                </a:lnTo>
                <a:lnTo>
                  <a:pt x="1638587" y="2063030"/>
                </a:lnTo>
                <a:lnTo>
                  <a:pt x="1673961" y="2053861"/>
                </a:lnTo>
                <a:lnTo>
                  <a:pt x="1708106" y="2042171"/>
                </a:lnTo>
                <a:lnTo>
                  <a:pt x="1740842" y="2027961"/>
                </a:lnTo>
                <a:lnTo>
                  <a:pt x="1771987" y="2011233"/>
                </a:lnTo>
                <a:lnTo>
                  <a:pt x="1801359" y="1991989"/>
                </a:lnTo>
                <a:lnTo>
                  <a:pt x="1828777" y="1970230"/>
                </a:lnTo>
                <a:lnTo>
                  <a:pt x="1854061" y="1945959"/>
                </a:lnTo>
                <a:lnTo>
                  <a:pt x="1860428" y="1953130"/>
                </a:lnTo>
                <a:lnTo>
                  <a:pt x="1877690" y="1971232"/>
                </a:lnTo>
                <a:lnTo>
                  <a:pt x="1895967" y="1988560"/>
                </a:lnTo>
                <a:lnTo>
                  <a:pt x="1915206" y="2005073"/>
                </a:lnTo>
                <a:lnTo>
                  <a:pt x="1935355" y="2020731"/>
                </a:lnTo>
                <a:lnTo>
                  <a:pt x="1956359" y="2035492"/>
                </a:lnTo>
                <a:lnTo>
                  <a:pt x="1978166" y="2049318"/>
                </a:lnTo>
                <a:lnTo>
                  <a:pt x="2000721" y="2062166"/>
                </a:lnTo>
                <a:lnTo>
                  <a:pt x="2023971" y="2073997"/>
                </a:lnTo>
                <a:lnTo>
                  <a:pt x="2047863" y="2084770"/>
                </a:lnTo>
                <a:lnTo>
                  <a:pt x="2081952" y="2097967"/>
                </a:lnTo>
                <a:lnTo>
                  <a:pt x="2116193" y="2108745"/>
                </a:lnTo>
                <a:lnTo>
                  <a:pt x="2150445" y="2117141"/>
                </a:lnTo>
                <a:lnTo>
                  <a:pt x="2184566" y="2123196"/>
                </a:lnTo>
                <a:lnTo>
                  <a:pt x="2218414" y="2126947"/>
                </a:lnTo>
                <a:lnTo>
                  <a:pt x="2251848" y="2128436"/>
                </a:lnTo>
                <a:lnTo>
                  <a:pt x="2284727" y="2127699"/>
                </a:lnTo>
                <a:lnTo>
                  <a:pt x="2316910" y="2124778"/>
                </a:lnTo>
                <a:lnTo>
                  <a:pt x="2348254" y="2119710"/>
                </a:lnTo>
                <a:lnTo>
                  <a:pt x="2378619" y="2112535"/>
                </a:lnTo>
                <a:lnTo>
                  <a:pt x="2407862" y="2103292"/>
                </a:lnTo>
                <a:lnTo>
                  <a:pt x="2435843" y="2092021"/>
                </a:lnTo>
                <a:lnTo>
                  <a:pt x="2462420" y="2078760"/>
                </a:lnTo>
                <a:lnTo>
                  <a:pt x="2487451" y="2063548"/>
                </a:lnTo>
                <a:lnTo>
                  <a:pt x="2510796" y="2046425"/>
                </a:lnTo>
                <a:lnTo>
                  <a:pt x="2532312" y="2027431"/>
                </a:lnTo>
                <a:lnTo>
                  <a:pt x="2551858" y="2006603"/>
                </a:lnTo>
                <a:lnTo>
                  <a:pt x="2569294" y="1983981"/>
                </a:lnTo>
                <a:lnTo>
                  <a:pt x="2584476" y="1959604"/>
                </a:lnTo>
                <a:lnTo>
                  <a:pt x="2597265" y="1933513"/>
                </a:lnTo>
                <a:lnTo>
                  <a:pt x="2610160" y="1937089"/>
                </a:lnTo>
                <a:lnTo>
                  <a:pt x="2636033" y="1943412"/>
                </a:lnTo>
                <a:lnTo>
                  <a:pt x="2661977" y="1948624"/>
                </a:lnTo>
                <a:lnTo>
                  <a:pt x="2687942" y="1952721"/>
                </a:lnTo>
                <a:lnTo>
                  <a:pt x="2713879" y="1955700"/>
                </a:lnTo>
                <a:lnTo>
                  <a:pt x="2739737" y="1957558"/>
                </a:lnTo>
                <a:lnTo>
                  <a:pt x="2765468" y="1958289"/>
                </a:lnTo>
                <a:lnTo>
                  <a:pt x="2778270" y="1958231"/>
                </a:lnTo>
                <a:lnTo>
                  <a:pt x="2803716" y="1957267"/>
                </a:lnTo>
                <a:lnTo>
                  <a:pt x="2828911" y="1955167"/>
                </a:lnTo>
                <a:lnTo>
                  <a:pt x="2853805" y="1951928"/>
                </a:lnTo>
                <a:lnTo>
                  <a:pt x="2892536" y="1944442"/>
                </a:lnTo>
                <a:lnTo>
                  <a:pt x="2929315" y="1934341"/>
                </a:lnTo>
                <a:lnTo>
                  <a:pt x="2964061" y="1921752"/>
                </a:lnTo>
                <a:lnTo>
                  <a:pt x="2996693" y="1906805"/>
                </a:lnTo>
                <a:lnTo>
                  <a:pt x="3027132" y="1889628"/>
                </a:lnTo>
                <a:lnTo>
                  <a:pt x="3055297" y="1870350"/>
                </a:lnTo>
                <a:lnTo>
                  <a:pt x="3081109" y="1849101"/>
                </a:lnTo>
                <a:lnTo>
                  <a:pt x="3104487" y="1826009"/>
                </a:lnTo>
                <a:lnTo>
                  <a:pt x="3125350" y="1801202"/>
                </a:lnTo>
                <a:lnTo>
                  <a:pt x="3143619" y="1774810"/>
                </a:lnTo>
                <a:lnTo>
                  <a:pt x="3159213" y="1746962"/>
                </a:lnTo>
                <a:lnTo>
                  <a:pt x="3172053" y="1717786"/>
                </a:lnTo>
                <a:lnTo>
                  <a:pt x="3182057" y="1687412"/>
                </a:lnTo>
                <a:lnTo>
                  <a:pt x="3189146" y="1655968"/>
                </a:lnTo>
                <a:lnTo>
                  <a:pt x="3193240" y="1623583"/>
                </a:lnTo>
                <a:lnTo>
                  <a:pt x="3194258" y="1590386"/>
                </a:lnTo>
                <a:lnTo>
                  <a:pt x="3192121" y="1556506"/>
                </a:lnTo>
                <a:lnTo>
                  <a:pt x="3186747" y="1522072"/>
                </a:lnTo>
                <a:lnTo>
                  <a:pt x="3178057" y="1487212"/>
                </a:lnTo>
                <a:lnTo>
                  <a:pt x="3165971" y="1452056"/>
                </a:lnTo>
                <a:lnTo>
                  <a:pt x="3172846" y="1446285"/>
                </a:lnTo>
                <a:lnTo>
                  <a:pt x="3182303" y="1437736"/>
                </a:lnTo>
                <a:lnTo>
                  <a:pt x="3191314" y="1428827"/>
                </a:lnTo>
                <a:lnTo>
                  <a:pt x="3199880" y="1419544"/>
                </a:lnTo>
                <a:lnTo>
                  <a:pt x="3216901" y="1398293"/>
                </a:lnTo>
                <a:lnTo>
                  <a:pt x="3231370" y="1376001"/>
                </a:lnTo>
                <a:lnTo>
                  <a:pt x="3243315" y="1352790"/>
                </a:lnTo>
                <a:lnTo>
                  <a:pt x="3252766" y="1328786"/>
                </a:lnTo>
                <a:lnTo>
                  <a:pt x="3259750" y="1304112"/>
                </a:lnTo>
                <a:lnTo>
                  <a:pt x="3264298" y="1278893"/>
                </a:lnTo>
                <a:lnTo>
                  <a:pt x="3266438" y="1253251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4969" y="6333478"/>
            <a:ext cx="107822" cy="107868"/>
          </a:xfrm>
          <a:custGeom>
            <a:avLst/>
            <a:gdLst/>
            <a:ahLst/>
            <a:cxnLst/>
            <a:rect l="l" t="t" r="r" b="b"/>
            <a:pathLst>
              <a:path w="107822" h="107868">
                <a:moveTo>
                  <a:pt x="103723" y="74699"/>
                </a:moveTo>
                <a:lnTo>
                  <a:pt x="106974" y="63769"/>
                </a:lnTo>
                <a:lnTo>
                  <a:pt x="107822" y="51537"/>
                </a:lnTo>
                <a:lnTo>
                  <a:pt x="105937" y="39631"/>
                </a:lnTo>
                <a:lnTo>
                  <a:pt x="101498" y="28494"/>
                </a:lnTo>
                <a:lnTo>
                  <a:pt x="94683" y="18567"/>
                </a:lnTo>
                <a:lnTo>
                  <a:pt x="85671" y="10293"/>
                </a:lnTo>
                <a:lnTo>
                  <a:pt x="74640" y="4113"/>
                </a:lnTo>
                <a:lnTo>
                  <a:pt x="63775" y="858"/>
                </a:lnTo>
                <a:lnTo>
                  <a:pt x="51559" y="0"/>
                </a:lnTo>
                <a:lnTo>
                  <a:pt x="39660" y="1882"/>
                </a:lnTo>
                <a:lnTo>
                  <a:pt x="28524" y="6325"/>
                </a:lnTo>
                <a:lnTo>
                  <a:pt x="18597" y="13144"/>
                </a:lnTo>
                <a:lnTo>
                  <a:pt x="10325" y="22158"/>
                </a:lnTo>
                <a:lnTo>
                  <a:pt x="4155" y="33183"/>
                </a:lnTo>
                <a:lnTo>
                  <a:pt x="855" y="44165"/>
                </a:lnTo>
                <a:lnTo>
                  <a:pt x="0" y="56385"/>
                </a:lnTo>
                <a:lnTo>
                  <a:pt x="1886" y="68279"/>
                </a:lnTo>
                <a:lnTo>
                  <a:pt x="6328" y="79406"/>
                </a:lnTo>
                <a:lnTo>
                  <a:pt x="13138" y="89322"/>
                </a:lnTo>
                <a:lnTo>
                  <a:pt x="22128" y="97586"/>
                </a:lnTo>
                <a:lnTo>
                  <a:pt x="33111" y="103757"/>
                </a:lnTo>
                <a:lnTo>
                  <a:pt x="44098" y="107026"/>
                </a:lnTo>
                <a:lnTo>
                  <a:pt x="56336" y="107868"/>
                </a:lnTo>
                <a:lnTo>
                  <a:pt x="68243" y="105975"/>
                </a:lnTo>
                <a:lnTo>
                  <a:pt x="79377" y="101529"/>
                </a:lnTo>
                <a:lnTo>
                  <a:pt x="89297" y="94713"/>
                </a:lnTo>
                <a:lnTo>
                  <a:pt x="97559" y="85709"/>
                </a:lnTo>
                <a:lnTo>
                  <a:pt x="103723" y="7469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4131" y="5722367"/>
            <a:ext cx="215745" cy="215732"/>
          </a:xfrm>
          <a:custGeom>
            <a:avLst/>
            <a:gdLst/>
            <a:ahLst/>
            <a:cxnLst/>
            <a:rect l="l" t="t" r="r" b="b"/>
            <a:pathLst>
              <a:path w="215745" h="215732">
                <a:moveTo>
                  <a:pt x="207567" y="149376"/>
                </a:moveTo>
                <a:lnTo>
                  <a:pt x="211056" y="139726"/>
                </a:lnTo>
                <a:lnTo>
                  <a:pt x="214062" y="127527"/>
                </a:lnTo>
                <a:lnTo>
                  <a:pt x="215610" y="115269"/>
                </a:lnTo>
                <a:lnTo>
                  <a:pt x="215745" y="103063"/>
                </a:lnTo>
                <a:lnTo>
                  <a:pt x="214513" y="91021"/>
                </a:lnTo>
                <a:lnTo>
                  <a:pt x="211959" y="79251"/>
                </a:lnTo>
                <a:lnTo>
                  <a:pt x="208129" y="67866"/>
                </a:lnTo>
                <a:lnTo>
                  <a:pt x="203067" y="56975"/>
                </a:lnTo>
                <a:lnTo>
                  <a:pt x="196821" y="46690"/>
                </a:lnTo>
                <a:lnTo>
                  <a:pt x="189434" y="37121"/>
                </a:lnTo>
                <a:lnTo>
                  <a:pt x="180954" y="28378"/>
                </a:lnTo>
                <a:lnTo>
                  <a:pt x="171424" y="20572"/>
                </a:lnTo>
                <a:lnTo>
                  <a:pt x="160892" y="13815"/>
                </a:lnTo>
                <a:lnTo>
                  <a:pt x="149401" y="8215"/>
                </a:lnTo>
                <a:lnTo>
                  <a:pt x="139664" y="4687"/>
                </a:lnTo>
                <a:lnTo>
                  <a:pt x="127476" y="1682"/>
                </a:lnTo>
                <a:lnTo>
                  <a:pt x="115229" y="134"/>
                </a:lnTo>
                <a:lnTo>
                  <a:pt x="103032" y="0"/>
                </a:lnTo>
                <a:lnTo>
                  <a:pt x="90997" y="1232"/>
                </a:lnTo>
                <a:lnTo>
                  <a:pt x="79233" y="3785"/>
                </a:lnTo>
                <a:lnTo>
                  <a:pt x="67852" y="7616"/>
                </a:lnTo>
                <a:lnTo>
                  <a:pt x="56964" y="12676"/>
                </a:lnTo>
                <a:lnTo>
                  <a:pt x="46679" y="18922"/>
                </a:lnTo>
                <a:lnTo>
                  <a:pt x="37109" y="26309"/>
                </a:lnTo>
                <a:lnTo>
                  <a:pt x="28362" y="34789"/>
                </a:lnTo>
                <a:lnTo>
                  <a:pt x="20552" y="44319"/>
                </a:lnTo>
                <a:lnTo>
                  <a:pt x="13786" y="54852"/>
                </a:lnTo>
                <a:lnTo>
                  <a:pt x="8177" y="66343"/>
                </a:lnTo>
                <a:lnTo>
                  <a:pt x="4686" y="76004"/>
                </a:lnTo>
                <a:lnTo>
                  <a:pt x="1681" y="88205"/>
                </a:lnTo>
                <a:lnTo>
                  <a:pt x="134" y="100463"/>
                </a:lnTo>
                <a:lnTo>
                  <a:pt x="0" y="112668"/>
                </a:lnTo>
                <a:lnTo>
                  <a:pt x="1232" y="124711"/>
                </a:lnTo>
                <a:lnTo>
                  <a:pt x="3787" y="136479"/>
                </a:lnTo>
                <a:lnTo>
                  <a:pt x="7618" y="147864"/>
                </a:lnTo>
                <a:lnTo>
                  <a:pt x="12679" y="158754"/>
                </a:lnTo>
                <a:lnTo>
                  <a:pt x="18926" y="169038"/>
                </a:lnTo>
                <a:lnTo>
                  <a:pt x="26312" y="178607"/>
                </a:lnTo>
                <a:lnTo>
                  <a:pt x="34792" y="187350"/>
                </a:lnTo>
                <a:lnTo>
                  <a:pt x="44321" y="195156"/>
                </a:lnTo>
                <a:lnTo>
                  <a:pt x="54854" y="201915"/>
                </a:lnTo>
                <a:lnTo>
                  <a:pt x="66343" y="207516"/>
                </a:lnTo>
                <a:lnTo>
                  <a:pt x="76107" y="211046"/>
                </a:lnTo>
                <a:lnTo>
                  <a:pt x="88312" y="214051"/>
                </a:lnTo>
                <a:lnTo>
                  <a:pt x="100571" y="215597"/>
                </a:lnTo>
                <a:lnTo>
                  <a:pt x="112773" y="215732"/>
                </a:lnTo>
                <a:lnTo>
                  <a:pt x="124809" y="214499"/>
                </a:lnTo>
                <a:lnTo>
                  <a:pt x="136569" y="211944"/>
                </a:lnTo>
                <a:lnTo>
                  <a:pt x="147944" y="208113"/>
                </a:lnTo>
                <a:lnTo>
                  <a:pt x="158824" y="203052"/>
                </a:lnTo>
                <a:lnTo>
                  <a:pt x="169099" y="196804"/>
                </a:lnTo>
                <a:lnTo>
                  <a:pt x="178660" y="189417"/>
                </a:lnTo>
                <a:lnTo>
                  <a:pt x="187397" y="180935"/>
                </a:lnTo>
                <a:lnTo>
                  <a:pt x="195201" y="171404"/>
                </a:lnTo>
                <a:lnTo>
                  <a:pt x="201960" y="160869"/>
                </a:lnTo>
                <a:lnTo>
                  <a:pt x="207567" y="149376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64203" y="5039798"/>
            <a:ext cx="323915" cy="323861"/>
          </a:xfrm>
          <a:custGeom>
            <a:avLst/>
            <a:gdLst/>
            <a:ahLst/>
            <a:cxnLst/>
            <a:rect l="l" t="t" r="r" b="b"/>
            <a:pathLst>
              <a:path w="323915" h="323861">
                <a:moveTo>
                  <a:pt x="311400" y="224224"/>
                </a:moveTo>
                <a:lnTo>
                  <a:pt x="316015" y="211758"/>
                </a:lnTo>
                <a:lnTo>
                  <a:pt x="319552" y="199162"/>
                </a:lnTo>
                <a:lnTo>
                  <a:pt x="322033" y="186491"/>
                </a:lnTo>
                <a:lnTo>
                  <a:pt x="323480" y="173799"/>
                </a:lnTo>
                <a:lnTo>
                  <a:pt x="323915" y="161141"/>
                </a:lnTo>
                <a:lnTo>
                  <a:pt x="323361" y="148571"/>
                </a:lnTo>
                <a:lnTo>
                  <a:pt x="321840" y="136145"/>
                </a:lnTo>
                <a:lnTo>
                  <a:pt x="319375" y="123916"/>
                </a:lnTo>
                <a:lnTo>
                  <a:pt x="315988" y="111940"/>
                </a:lnTo>
                <a:lnTo>
                  <a:pt x="311701" y="100272"/>
                </a:lnTo>
                <a:lnTo>
                  <a:pt x="306537" y="88965"/>
                </a:lnTo>
                <a:lnTo>
                  <a:pt x="300518" y="78075"/>
                </a:lnTo>
                <a:lnTo>
                  <a:pt x="293667" y="67657"/>
                </a:lnTo>
                <a:lnTo>
                  <a:pt x="286005" y="57764"/>
                </a:lnTo>
                <a:lnTo>
                  <a:pt x="277556" y="48452"/>
                </a:lnTo>
                <a:lnTo>
                  <a:pt x="268341" y="39775"/>
                </a:lnTo>
                <a:lnTo>
                  <a:pt x="258384" y="31789"/>
                </a:lnTo>
                <a:lnTo>
                  <a:pt x="247706" y="24546"/>
                </a:lnTo>
                <a:lnTo>
                  <a:pt x="236330" y="18104"/>
                </a:lnTo>
                <a:lnTo>
                  <a:pt x="224278" y="12515"/>
                </a:lnTo>
                <a:lnTo>
                  <a:pt x="211812" y="7899"/>
                </a:lnTo>
                <a:lnTo>
                  <a:pt x="199216" y="4362"/>
                </a:lnTo>
                <a:lnTo>
                  <a:pt x="186544" y="1881"/>
                </a:lnTo>
                <a:lnTo>
                  <a:pt x="173851" y="435"/>
                </a:lnTo>
                <a:lnTo>
                  <a:pt x="161192" y="0"/>
                </a:lnTo>
                <a:lnTo>
                  <a:pt x="148621" y="553"/>
                </a:lnTo>
                <a:lnTo>
                  <a:pt x="136193" y="2074"/>
                </a:lnTo>
                <a:lnTo>
                  <a:pt x="123962" y="4539"/>
                </a:lnTo>
                <a:lnTo>
                  <a:pt x="111982" y="7927"/>
                </a:lnTo>
                <a:lnTo>
                  <a:pt x="100310" y="12213"/>
                </a:lnTo>
                <a:lnTo>
                  <a:pt x="88998" y="17377"/>
                </a:lnTo>
                <a:lnTo>
                  <a:pt x="78102" y="23396"/>
                </a:lnTo>
                <a:lnTo>
                  <a:pt x="67675" y="30248"/>
                </a:lnTo>
                <a:lnTo>
                  <a:pt x="57774" y="37909"/>
                </a:lnTo>
                <a:lnTo>
                  <a:pt x="48452" y="46358"/>
                </a:lnTo>
                <a:lnTo>
                  <a:pt x="39764" y="55573"/>
                </a:lnTo>
                <a:lnTo>
                  <a:pt x="31764" y="65531"/>
                </a:lnTo>
                <a:lnTo>
                  <a:pt x="24507" y="76209"/>
                </a:lnTo>
                <a:lnTo>
                  <a:pt x="18048" y="87585"/>
                </a:lnTo>
                <a:lnTo>
                  <a:pt x="12442" y="99637"/>
                </a:lnTo>
                <a:lnTo>
                  <a:pt x="7844" y="112103"/>
                </a:lnTo>
                <a:lnTo>
                  <a:pt x="4323" y="124699"/>
                </a:lnTo>
                <a:lnTo>
                  <a:pt x="1857" y="137370"/>
                </a:lnTo>
                <a:lnTo>
                  <a:pt x="423" y="150062"/>
                </a:lnTo>
                <a:lnTo>
                  <a:pt x="0" y="162720"/>
                </a:lnTo>
                <a:lnTo>
                  <a:pt x="563" y="175290"/>
                </a:lnTo>
                <a:lnTo>
                  <a:pt x="2093" y="187716"/>
                </a:lnTo>
                <a:lnTo>
                  <a:pt x="4565" y="199945"/>
                </a:lnTo>
                <a:lnTo>
                  <a:pt x="7959" y="211920"/>
                </a:lnTo>
                <a:lnTo>
                  <a:pt x="12251" y="223589"/>
                </a:lnTo>
                <a:lnTo>
                  <a:pt x="17419" y="234896"/>
                </a:lnTo>
                <a:lnTo>
                  <a:pt x="23442" y="245786"/>
                </a:lnTo>
                <a:lnTo>
                  <a:pt x="30296" y="256204"/>
                </a:lnTo>
                <a:lnTo>
                  <a:pt x="37959" y="266097"/>
                </a:lnTo>
                <a:lnTo>
                  <a:pt x="46410" y="275409"/>
                </a:lnTo>
                <a:lnTo>
                  <a:pt x="55626" y="284086"/>
                </a:lnTo>
                <a:lnTo>
                  <a:pt x="65584" y="292072"/>
                </a:lnTo>
                <a:lnTo>
                  <a:pt x="76262" y="299314"/>
                </a:lnTo>
                <a:lnTo>
                  <a:pt x="87638" y="305757"/>
                </a:lnTo>
                <a:lnTo>
                  <a:pt x="99691" y="311346"/>
                </a:lnTo>
                <a:lnTo>
                  <a:pt x="112155" y="315962"/>
                </a:lnTo>
                <a:lnTo>
                  <a:pt x="124749" y="319499"/>
                </a:lnTo>
                <a:lnTo>
                  <a:pt x="137416" y="321979"/>
                </a:lnTo>
                <a:lnTo>
                  <a:pt x="150103" y="323426"/>
                </a:lnTo>
                <a:lnTo>
                  <a:pt x="162756" y="323861"/>
                </a:lnTo>
                <a:lnTo>
                  <a:pt x="175319" y="323307"/>
                </a:lnTo>
                <a:lnTo>
                  <a:pt x="187739" y="321787"/>
                </a:lnTo>
                <a:lnTo>
                  <a:pt x="199962" y="319322"/>
                </a:lnTo>
                <a:lnTo>
                  <a:pt x="211932" y="315934"/>
                </a:lnTo>
                <a:lnTo>
                  <a:pt x="223595" y="311648"/>
                </a:lnTo>
                <a:lnTo>
                  <a:pt x="234897" y="306484"/>
                </a:lnTo>
                <a:lnTo>
                  <a:pt x="245784" y="300465"/>
                </a:lnTo>
                <a:lnTo>
                  <a:pt x="256201" y="293613"/>
                </a:lnTo>
                <a:lnTo>
                  <a:pt x="266094" y="285952"/>
                </a:lnTo>
                <a:lnTo>
                  <a:pt x="275409" y="277502"/>
                </a:lnTo>
                <a:lnTo>
                  <a:pt x="284090" y="268288"/>
                </a:lnTo>
                <a:lnTo>
                  <a:pt x="292085" y="258330"/>
                </a:lnTo>
                <a:lnTo>
                  <a:pt x="299337" y="247652"/>
                </a:lnTo>
                <a:lnTo>
                  <a:pt x="305794" y="236276"/>
                </a:lnTo>
                <a:lnTo>
                  <a:pt x="311400" y="224224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6840" y="2849306"/>
            <a:ext cx="3266438" cy="2128436"/>
          </a:xfrm>
          <a:custGeom>
            <a:avLst/>
            <a:gdLst/>
            <a:ahLst/>
            <a:cxnLst/>
            <a:rect l="l" t="t" r="r" b="b"/>
            <a:pathLst>
              <a:path w="3266438" h="2128436">
                <a:moveTo>
                  <a:pt x="490208" y="284037"/>
                </a:moveTo>
                <a:lnTo>
                  <a:pt x="499457" y="251310"/>
                </a:lnTo>
                <a:lnTo>
                  <a:pt x="511749" y="220270"/>
                </a:lnTo>
                <a:lnTo>
                  <a:pt x="526931" y="190982"/>
                </a:lnTo>
                <a:lnTo>
                  <a:pt x="544852" y="163513"/>
                </a:lnTo>
                <a:lnTo>
                  <a:pt x="565360" y="137929"/>
                </a:lnTo>
                <a:lnTo>
                  <a:pt x="588302" y="114298"/>
                </a:lnTo>
                <a:lnTo>
                  <a:pt x="613527" y="92685"/>
                </a:lnTo>
                <a:lnTo>
                  <a:pt x="640883" y="73158"/>
                </a:lnTo>
                <a:lnTo>
                  <a:pt x="670217" y="55782"/>
                </a:lnTo>
                <a:lnTo>
                  <a:pt x="701377" y="40625"/>
                </a:lnTo>
                <a:lnTo>
                  <a:pt x="734212" y="27753"/>
                </a:lnTo>
                <a:lnTo>
                  <a:pt x="768570" y="17233"/>
                </a:lnTo>
                <a:lnTo>
                  <a:pt x="804297" y="9131"/>
                </a:lnTo>
                <a:lnTo>
                  <a:pt x="841244" y="3513"/>
                </a:lnTo>
                <a:lnTo>
                  <a:pt x="879257" y="448"/>
                </a:lnTo>
                <a:lnTo>
                  <a:pt x="918184" y="0"/>
                </a:lnTo>
                <a:lnTo>
                  <a:pt x="957873" y="2236"/>
                </a:lnTo>
                <a:lnTo>
                  <a:pt x="998173" y="7224"/>
                </a:lnTo>
                <a:lnTo>
                  <a:pt x="1038931" y="15029"/>
                </a:lnTo>
                <a:lnTo>
                  <a:pt x="1079996" y="25719"/>
                </a:lnTo>
                <a:lnTo>
                  <a:pt x="1113016" y="36457"/>
                </a:lnTo>
                <a:lnTo>
                  <a:pt x="1145336" y="48897"/>
                </a:lnTo>
                <a:lnTo>
                  <a:pt x="1176857" y="62979"/>
                </a:lnTo>
                <a:lnTo>
                  <a:pt x="1207482" y="78646"/>
                </a:lnTo>
                <a:lnTo>
                  <a:pt x="1237111" y="95838"/>
                </a:lnTo>
                <a:lnTo>
                  <a:pt x="1265647" y="114498"/>
                </a:lnTo>
                <a:lnTo>
                  <a:pt x="1292991" y="134565"/>
                </a:lnTo>
                <a:lnTo>
                  <a:pt x="1319044" y="155982"/>
                </a:lnTo>
                <a:lnTo>
                  <a:pt x="1343710" y="178690"/>
                </a:lnTo>
                <a:lnTo>
                  <a:pt x="1366889" y="202630"/>
                </a:lnTo>
                <a:lnTo>
                  <a:pt x="1391491" y="187776"/>
                </a:lnTo>
                <a:lnTo>
                  <a:pt x="1417345" y="175091"/>
                </a:lnTo>
                <a:lnTo>
                  <a:pt x="1444308" y="164550"/>
                </a:lnTo>
                <a:lnTo>
                  <a:pt x="1472233" y="156131"/>
                </a:lnTo>
                <a:lnTo>
                  <a:pt x="1500975" y="149811"/>
                </a:lnTo>
                <a:lnTo>
                  <a:pt x="1530389" y="145568"/>
                </a:lnTo>
                <a:lnTo>
                  <a:pt x="1560330" y="143377"/>
                </a:lnTo>
                <a:lnTo>
                  <a:pt x="1590653" y="143216"/>
                </a:lnTo>
                <a:lnTo>
                  <a:pt x="1621211" y="145062"/>
                </a:lnTo>
                <a:lnTo>
                  <a:pt x="1651861" y="148893"/>
                </a:lnTo>
                <a:lnTo>
                  <a:pt x="1682456" y="154684"/>
                </a:lnTo>
                <a:lnTo>
                  <a:pt x="1712852" y="162414"/>
                </a:lnTo>
                <a:lnTo>
                  <a:pt x="1742903" y="172059"/>
                </a:lnTo>
                <a:lnTo>
                  <a:pt x="1772464" y="183597"/>
                </a:lnTo>
                <a:lnTo>
                  <a:pt x="1801390" y="197004"/>
                </a:lnTo>
                <a:lnTo>
                  <a:pt x="1829535" y="212257"/>
                </a:lnTo>
                <a:lnTo>
                  <a:pt x="1856754" y="229334"/>
                </a:lnTo>
                <a:lnTo>
                  <a:pt x="1882902" y="248211"/>
                </a:lnTo>
                <a:lnTo>
                  <a:pt x="1907834" y="268866"/>
                </a:lnTo>
                <a:lnTo>
                  <a:pt x="1931404" y="291276"/>
                </a:lnTo>
                <a:lnTo>
                  <a:pt x="1949135" y="310354"/>
                </a:lnTo>
                <a:lnTo>
                  <a:pt x="1965479" y="330195"/>
                </a:lnTo>
                <a:lnTo>
                  <a:pt x="1980382" y="350716"/>
                </a:lnTo>
                <a:lnTo>
                  <a:pt x="1993787" y="371834"/>
                </a:lnTo>
                <a:lnTo>
                  <a:pt x="1998079" y="379287"/>
                </a:lnTo>
                <a:lnTo>
                  <a:pt x="2017744" y="366663"/>
                </a:lnTo>
                <a:lnTo>
                  <a:pt x="2038485" y="355795"/>
                </a:lnTo>
                <a:lnTo>
                  <a:pt x="2060183" y="346667"/>
                </a:lnTo>
                <a:lnTo>
                  <a:pt x="2082719" y="339262"/>
                </a:lnTo>
                <a:lnTo>
                  <a:pt x="2105973" y="333565"/>
                </a:lnTo>
                <a:lnTo>
                  <a:pt x="2129828" y="329558"/>
                </a:lnTo>
                <a:lnTo>
                  <a:pt x="2154164" y="327227"/>
                </a:lnTo>
                <a:lnTo>
                  <a:pt x="2178862" y="326554"/>
                </a:lnTo>
                <a:lnTo>
                  <a:pt x="2203803" y="327524"/>
                </a:lnTo>
                <a:lnTo>
                  <a:pt x="2228870" y="330122"/>
                </a:lnTo>
                <a:lnTo>
                  <a:pt x="2253942" y="334329"/>
                </a:lnTo>
                <a:lnTo>
                  <a:pt x="2278900" y="340132"/>
                </a:lnTo>
                <a:lnTo>
                  <a:pt x="2303627" y="347513"/>
                </a:lnTo>
                <a:lnTo>
                  <a:pt x="2328003" y="356456"/>
                </a:lnTo>
                <a:lnTo>
                  <a:pt x="2351909" y="366946"/>
                </a:lnTo>
                <a:lnTo>
                  <a:pt x="2375226" y="378965"/>
                </a:lnTo>
                <a:lnTo>
                  <a:pt x="2397836" y="392499"/>
                </a:lnTo>
                <a:lnTo>
                  <a:pt x="2419620" y="407531"/>
                </a:lnTo>
                <a:lnTo>
                  <a:pt x="2440458" y="424045"/>
                </a:lnTo>
                <a:lnTo>
                  <a:pt x="2460232" y="442025"/>
                </a:lnTo>
                <a:lnTo>
                  <a:pt x="2478625" y="461290"/>
                </a:lnTo>
                <a:lnTo>
                  <a:pt x="2495250" y="481472"/>
                </a:lnTo>
                <a:lnTo>
                  <a:pt x="2510039" y="502462"/>
                </a:lnTo>
                <a:lnTo>
                  <a:pt x="2522924" y="524151"/>
                </a:lnTo>
                <a:lnTo>
                  <a:pt x="2533838" y="546430"/>
                </a:lnTo>
                <a:lnTo>
                  <a:pt x="2538718" y="558230"/>
                </a:lnTo>
                <a:lnTo>
                  <a:pt x="2564788" y="549675"/>
                </a:lnTo>
                <a:lnTo>
                  <a:pt x="2591517" y="543186"/>
                </a:lnTo>
                <a:lnTo>
                  <a:pt x="2618775" y="538717"/>
                </a:lnTo>
                <a:lnTo>
                  <a:pt x="2646433" y="536225"/>
                </a:lnTo>
                <a:lnTo>
                  <a:pt x="2674364" y="535665"/>
                </a:lnTo>
                <a:lnTo>
                  <a:pt x="2702438" y="536994"/>
                </a:lnTo>
                <a:lnTo>
                  <a:pt x="2730526" y="540166"/>
                </a:lnTo>
                <a:lnTo>
                  <a:pt x="2758501" y="545139"/>
                </a:lnTo>
                <a:lnTo>
                  <a:pt x="2786233" y="551868"/>
                </a:lnTo>
                <a:lnTo>
                  <a:pt x="2813594" y="560309"/>
                </a:lnTo>
                <a:lnTo>
                  <a:pt x="2840454" y="570418"/>
                </a:lnTo>
                <a:lnTo>
                  <a:pt x="2866686" y="582150"/>
                </a:lnTo>
                <a:lnTo>
                  <a:pt x="2892160" y="595462"/>
                </a:lnTo>
                <a:lnTo>
                  <a:pt x="2916748" y="610310"/>
                </a:lnTo>
                <a:lnTo>
                  <a:pt x="2940322" y="626649"/>
                </a:lnTo>
                <a:lnTo>
                  <a:pt x="2962752" y="644435"/>
                </a:lnTo>
                <a:lnTo>
                  <a:pt x="2983909" y="663625"/>
                </a:lnTo>
                <a:lnTo>
                  <a:pt x="3003666" y="684173"/>
                </a:lnTo>
                <a:lnTo>
                  <a:pt x="3021894" y="706037"/>
                </a:lnTo>
                <a:lnTo>
                  <a:pt x="3038463" y="729172"/>
                </a:lnTo>
                <a:lnTo>
                  <a:pt x="3052583" y="752351"/>
                </a:lnTo>
                <a:lnTo>
                  <a:pt x="3064580" y="775989"/>
                </a:lnTo>
                <a:lnTo>
                  <a:pt x="3074429" y="799971"/>
                </a:lnTo>
                <a:lnTo>
                  <a:pt x="3082103" y="824183"/>
                </a:lnTo>
                <a:lnTo>
                  <a:pt x="3087579" y="848511"/>
                </a:lnTo>
                <a:lnTo>
                  <a:pt x="3090831" y="872840"/>
                </a:lnTo>
                <a:lnTo>
                  <a:pt x="3091833" y="897058"/>
                </a:lnTo>
                <a:lnTo>
                  <a:pt x="3091482" y="909089"/>
                </a:lnTo>
                <a:lnTo>
                  <a:pt x="3090559" y="921049"/>
                </a:lnTo>
                <a:lnTo>
                  <a:pt x="3089061" y="932924"/>
                </a:lnTo>
                <a:lnTo>
                  <a:pt x="3088247" y="937960"/>
                </a:lnTo>
                <a:lnTo>
                  <a:pt x="3114786" y="957798"/>
                </a:lnTo>
                <a:lnTo>
                  <a:pt x="3139293" y="978828"/>
                </a:lnTo>
                <a:lnTo>
                  <a:pt x="3161738" y="1000924"/>
                </a:lnTo>
                <a:lnTo>
                  <a:pt x="3182092" y="1023962"/>
                </a:lnTo>
                <a:lnTo>
                  <a:pt x="3200326" y="1047818"/>
                </a:lnTo>
                <a:lnTo>
                  <a:pt x="3216413" y="1072369"/>
                </a:lnTo>
                <a:lnTo>
                  <a:pt x="3230322" y="1097491"/>
                </a:lnTo>
                <a:lnTo>
                  <a:pt x="3242025" y="1123058"/>
                </a:lnTo>
                <a:lnTo>
                  <a:pt x="3251493" y="1148948"/>
                </a:lnTo>
                <a:lnTo>
                  <a:pt x="3258697" y="1175037"/>
                </a:lnTo>
                <a:lnTo>
                  <a:pt x="3263608" y="1201199"/>
                </a:lnTo>
                <a:lnTo>
                  <a:pt x="3266198" y="1227312"/>
                </a:lnTo>
                <a:lnTo>
                  <a:pt x="3266438" y="1253251"/>
                </a:lnTo>
                <a:lnTo>
                  <a:pt x="3264298" y="1278893"/>
                </a:lnTo>
                <a:lnTo>
                  <a:pt x="3259750" y="1304112"/>
                </a:lnTo>
                <a:lnTo>
                  <a:pt x="3252766" y="1328786"/>
                </a:lnTo>
                <a:lnTo>
                  <a:pt x="3243315" y="1352790"/>
                </a:lnTo>
                <a:lnTo>
                  <a:pt x="3231370" y="1376001"/>
                </a:lnTo>
                <a:lnTo>
                  <a:pt x="3216901" y="1398293"/>
                </a:lnTo>
                <a:lnTo>
                  <a:pt x="3199880" y="1419544"/>
                </a:lnTo>
                <a:lnTo>
                  <a:pt x="3182303" y="1437736"/>
                </a:lnTo>
                <a:lnTo>
                  <a:pt x="3165971" y="1452056"/>
                </a:lnTo>
                <a:lnTo>
                  <a:pt x="3178057" y="1487212"/>
                </a:lnTo>
                <a:lnTo>
                  <a:pt x="3186747" y="1522072"/>
                </a:lnTo>
                <a:lnTo>
                  <a:pt x="3192121" y="1556506"/>
                </a:lnTo>
                <a:lnTo>
                  <a:pt x="3194258" y="1590386"/>
                </a:lnTo>
                <a:lnTo>
                  <a:pt x="3193240" y="1623583"/>
                </a:lnTo>
                <a:lnTo>
                  <a:pt x="3189146" y="1655968"/>
                </a:lnTo>
                <a:lnTo>
                  <a:pt x="3182057" y="1687412"/>
                </a:lnTo>
                <a:lnTo>
                  <a:pt x="3172053" y="1717786"/>
                </a:lnTo>
                <a:lnTo>
                  <a:pt x="3159213" y="1746962"/>
                </a:lnTo>
                <a:lnTo>
                  <a:pt x="3143619" y="1774810"/>
                </a:lnTo>
                <a:lnTo>
                  <a:pt x="3125350" y="1801202"/>
                </a:lnTo>
                <a:lnTo>
                  <a:pt x="3104487" y="1826009"/>
                </a:lnTo>
                <a:lnTo>
                  <a:pt x="3081109" y="1849101"/>
                </a:lnTo>
                <a:lnTo>
                  <a:pt x="3055297" y="1870350"/>
                </a:lnTo>
                <a:lnTo>
                  <a:pt x="3027132" y="1889628"/>
                </a:lnTo>
                <a:lnTo>
                  <a:pt x="2996693" y="1906805"/>
                </a:lnTo>
                <a:lnTo>
                  <a:pt x="2964061" y="1921752"/>
                </a:lnTo>
                <a:lnTo>
                  <a:pt x="2929315" y="1934341"/>
                </a:lnTo>
                <a:lnTo>
                  <a:pt x="2892536" y="1944442"/>
                </a:lnTo>
                <a:lnTo>
                  <a:pt x="2853805" y="1951928"/>
                </a:lnTo>
                <a:lnTo>
                  <a:pt x="2828911" y="1955167"/>
                </a:lnTo>
                <a:lnTo>
                  <a:pt x="2803716" y="1957267"/>
                </a:lnTo>
                <a:lnTo>
                  <a:pt x="2778270" y="1958231"/>
                </a:lnTo>
                <a:lnTo>
                  <a:pt x="2765468" y="1958289"/>
                </a:lnTo>
                <a:lnTo>
                  <a:pt x="2752621" y="1958064"/>
                </a:lnTo>
                <a:lnTo>
                  <a:pt x="2726821" y="1956769"/>
                </a:lnTo>
                <a:lnTo>
                  <a:pt x="2700917" y="1954351"/>
                </a:lnTo>
                <a:lnTo>
                  <a:pt x="2674960" y="1950812"/>
                </a:lnTo>
                <a:lnTo>
                  <a:pt x="2649000" y="1946157"/>
                </a:lnTo>
                <a:lnTo>
                  <a:pt x="2623085" y="1940389"/>
                </a:lnTo>
                <a:lnTo>
                  <a:pt x="2597265" y="1933513"/>
                </a:lnTo>
                <a:lnTo>
                  <a:pt x="2584476" y="1959604"/>
                </a:lnTo>
                <a:lnTo>
                  <a:pt x="2569294" y="1983981"/>
                </a:lnTo>
                <a:lnTo>
                  <a:pt x="2551858" y="2006603"/>
                </a:lnTo>
                <a:lnTo>
                  <a:pt x="2532312" y="2027431"/>
                </a:lnTo>
                <a:lnTo>
                  <a:pt x="2510796" y="2046425"/>
                </a:lnTo>
                <a:lnTo>
                  <a:pt x="2487451" y="2063548"/>
                </a:lnTo>
                <a:lnTo>
                  <a:pt x="2462420" y="2078760"/>
                </a:lnTo>
                <a:lnTo>
                  <a:pt x="2435843" y="2092021"/>
                </a:lnTo>
                <a:lnTo>
                  <a:pt x="2407862" y="2103292"/>
                </a:lnTo>
                <a:lnTo>
                  <a:pt x="2378619" y="2112535"/>
                </a:lnTo>
                <a:lnTo>
                  <a:pt x="2348254" y="2119710"/>
                </a:lnTo>
                <a:lnTo>
                  <a:pt x="2316910" y="2124778"/>
                </a:lnTo>
                <a:lnTo>
                  <a:pt x="2284727" y="2127699"/>
                </a:lnTo>
                <a:lnTo>
                  <a:pt x="2251848" y="2128436"/>
                </a:lnTo>
                <a:lnTo>
                  <a:pt x="2218414" y="2126947"/>
                </a:lnTo>
                <a:lnTo>
                  <a:pt x="2184566" y="2123196"/>
                </a:lnTo>
                <a:lnTo>
                  <a:pt x="2150445" y="2117141"/>
                </a:lnTo>
                <a:lnTo>
                  <a:pt x="2116193" y="2108745"/>
                </a:lnTo>
                <a:lnTo>
                  <a:pt x="2081952" y="2097967"/>
                </a:lnTo>
                <a:lnTo>
                  <a:pt x="2047863" y="2084770"/>
                </a:lnTo>
                <a:lnTo>
                  <a:pt x="2023971" y="2073997"/>
                </a:lnTo>
                <a:lnTo>
                  <a:pt x="2000721" y="2062166"/>
                </a:lnTo>
                <a:lnTo>
                  <a:pt x="1978166" y="2049318"/>
                </a:lnTo>
                <a:lnTo>
                  <a:pt x="1956359" y="2035492"/>
                </a:lnTo>
                <a:lnTo>
                  <a:pt x="1935355" y="2020731"/>
                </a:lnTo>
                <a:lnTo>
                  <a:pt x="1915206" y="2005073"/>
                </a:lnTo>
                <a:lnTo>
                  <a:pt x="1895967" y="1988560"/>
                </a:lnTo>
                <a:lnTo>
                  <a:pt x="1877690" y="1971232"/>
                </a:lnTo>
                <a:lnTo>
                  <a:pt x="1860428" y="1953130"/>
                </a:lnTo>
                <a:lnTo>
                  <a:pt x="1854061" y="1945959"/>
                </a:lnTo>
                <a:lnTo>
                  <a:pt x="1828777" y="1970230"/>
                </a:lnTo>
                <a:lnTo>
                  <a:pt x="1801359" y="1991989"/>
                </a:lnTo>
                <a:lnTo>
                  <a:pt x="1771987" y="2011233"/>
                </a:lnTo>
                <a:lnTo>
                  <a:pt x="1740842" y="2027961"/>
                </a:lnTo>
                <a:lnTo>
                  <a:pt x="1708106" y="2042171"/>
                </a:lnTo>
                <a:lnTo>
                  <a:pt x="1673961" y="2053861"/>
                </a:lnTo>
                <a:lnTo>
                  <a:pt x="1638587" y="2063030"/>
                </a:lnTo>
                <a:lnTo>
                  <a:pt x="1602166" y="2069675"/>
                </a:lnTo>
                <a:lnTo>
                  <a:pt x="1564880" y="2073795"/>
                </a:lnTo>
                <a:lnTo>
                  <a:pt x="1526909" y="2075387"/>
                </a:lnTo>
                <a:lnTo>
                  <a:pt x="1488435" y="2074451"/>
                </a:lnTo>
                <a:lnTo>
                  <a:pt x="1449640" y="2070984"/>
                </a:lnTo>
                <a:lnTo>
                  <a:pt x="1410705" y="2064985"/>
                </a:lnTo>
                <a:lnTo>
                  <a:pt x="1371810" y="2056451"/>
                </a:lnTo>
                <a:lnTo>
                  <a:pt x="1333139" y="2045382"/>
                </a:lnTo>
                <a:lnTo>
                  <a:pt x="1294871" y="2031774"/>
                </a:lnTo>
                <a:lnTo>
                  <a:pt x="1257188" y="2015626"/>
                </a:lnTo>
                <a:lnTo>
                  <a:pt x="1220272" y="1996937"/>
                </a:lnTo>
                <a:lnTo>
                  <a:pt x="1184304" y="1975705"/>
                </a:lnTo>
                <a:lnTo>
                  <a:pt x="1149465" y="1951928"/>
                </a:lnTo>
                <a:lnTo>
                  <a:pt x="1121580" y="1930307"/>
                </a:lnTo>
                <a:lnTo>
                  <a:pt x="1095351" y="1907418"/>
                </a:lnTo>
                <a:lnTo>
                  <a:pt x="1070848" y="1883357"/>
                </a:lnTo>
                <a:lnTo>
                  <a:pt x="1048143" y="1858220"/>
                </a:lnTo>
                <a:lnTo>
                  <a:pt x="1027307" y="1832103"/>
                </a:lnTo>
                <a:lnTo>
                  <a:pt x="1008410" y="1805102"/>
                </a:lnTo>
                <a:lnTo>
                  <a:pt x="991522" y="1777314"/>
                </a:lnTo>
                <a:lnTo>
                  <a:pt x="976716" y="1748833"/>
                </a:lnTo>
                <a:lnTo>
                  <a:pt x="964062" y="1719757"/>
                </a:lnTo>
                <a:lnTo>
                  <a:pt x="953631" y="1690181"/>
                </a:lnTo>
                <a:lnTo>
                  <a:pt x="906931" y="1690979"/>
                </a:lnTo>
                <a:lnTo>
                  <a:pt x="860446" y="1688538"/>
                </a:lnTo>
                <a:lnTo>
                  <a:pt x="814355" y="1682977"/>
                </a:lnTo>
                <a:lnTo>
                  <a:pt x="768835" y="1674416"/>
                </a:lnTo>
                <a:lnTo>
                  <a:pt x="724063" y="1662975"/>
                </a:lnTo>
                <a:lnTo>
                  <a:pt x="680216" y="1648772"/>
                </a:lnTo>
                <a:lnTo>
                  <a:pt x="637473" y="1631927"/>
                </a:lnTo>
                <a:lnTo>
                  <a:pt x="596011" y="1612560"/>
                </a:lnTo>
                <a:lnTo>
                  <a:pt x="556007" y="1590790"/>
                </a:lnTo>
                <a:lnTo>
                  <a:pt x="517640" y="1566737"/>
                </a:lnTo>
                <a:lnTo>
                  <a:pt x="481086" y="1540519"/>
                </a:lnTo>
                <a:lnTo>
                  <a:pt x="446523" y="1512257"/>
                </a:lnTo>
                <a:lnTo>
                  <a:pt x="414129" y="1482069"/>
                </a:lnTo>
                <a:lnTo>
                  <a:pt x="384081" y="1450076"/>
                </a:lnTo>
                <a:lnTo>
                  <a:pt x="356556" y="1416396"/>
                </a:lnTo>
                <a:lnTo>
                  <a:pt x="331733" y="1381150"/>
                </a:lnTo>
                <a:lnTo>
                  <a:pt x="309789" y="1344456"/>
                </a:lnTo>
                <a:lnTo>
                  <a:pt x="290901" y="1306434"/>
                </a:lnTo>
                <a:lnTo>
                  <a:pt x="275247" y="1267204"/>
                </a:lnTo>
                <a:lnTo>
                  <a:pt x="263005" y="1226885"/>
                </a:lnTo>
                <a:lnTo>
                  <a:pt x="261354" y="1220027"/>
                </a:lnTo>
                <a:lnTo>
                  <a:pt x="260592" y="1216598"/>
                </a:lnTo>
                <a:lnTo>
                  <a:pt x="234577" y="1207572"/>
                </a:lnTo>
                <a:lnTo>
                  <a:pt x="209571" y="1197054"/>
                </a:lnTo>
                <a:lnTo>
                  <a:pt x="185641" y="1185135"/>
                </a:lnTo>
                <a:lnTo>
                  <a:pt x="162852" y="1171910"/>
                </a:lnTo>
                <a:lnTo>
                  <a:pt x="141267" y="1157469"/>
                </a:lnTo>
                <a:lnTo>
                  <a:pt x="120954" y="1141906"/>
                </a:lnTo>
                <a:lnTo>
                  <a:pt x="101976" y="1125313"/>
                </a:lnTo>
                <a:lnTo>
                  <a:pt x="84399" y="1107782"/>
                </a:lnTo>
                <a:lnTo>
                  <a:pt x="68288" y="1089406"/>
                </a:lnTo>
                <a:lnTo>
                  <a:pt x="53709" y="1070278"/>
                </a:lnTo>
                <a:lnTo>
                  <a:pt x="40726" y="1050489"/>
                </a:lnTo>
                <a:lnTo>
                  <a:pt x="29404" y="1030133"/>
                </a:lnTo>
                <a:lnTo>
                  <a:pt x="19809" y="1009302"/>
                </a:lnTo>
                <a:lnTo>
                  <a:pt x="12006" y="988088"/>
                </a:lnTo>
                <a:lnTo>
                  <a:pt x="6060" y="966584"/>
                </a:lnTo>
                <a:lnTo>
                  <a:pt x="2036" y="944883"/>
                </a:lnTo>
                <a:lnTo>
                  <a:pt x="0" y="923076"/>
                </a:lnTo>
                <a:lnTo>
                  <a:pt x="15" y="901256"/>
                </a:lnTo>
                <a:lnTo>
                  <a:pt x="2149" y="879517"/>
                </a:lnTo>
                <a:lnTo>
                  <a:pt x="6465" y="857950"/>
                </a:lnTo>
                <a:lnTo>
                  <a:pt x="14296" y="833356"/>
                </a:lnTo>
                <a:lnTo>
                  <a:pt x="24942" y="810117"/>
                </a:lnTo>
                <a:lnTo>
                  <a:pt x="38277" y="788360"/>
                </a:lnTo>
                <a:lnTo>
                  <a:pt x="54175" y="768210"/>
                </a:lnTo>
                <a:lnTo>
                  <a:pt x="72509" y="749791"/>
                </a:lnTo>
                <a:lnTo>
                  <a:pt x="93154" y="733230"/>
                </a:lnTo>
                <a:lnTo>
                  <a:pt x="115981" y="718651"/>
                </a:lnTo>
                <a:lnTo>
                  <a:pt x="140866" y="706181"/>
                </a:lnTo>
                <a:lnTo>
                  <a:pt x="167681" y="695943"/>
                </a:lnTo>
                <a:lnTo>
                  <a:pt x="169787" y="695263"/>
                </a:lnTo>
                <a:lnTo>
                  <a:pt x="153021" y="675440"/>
                </a:lnTo>
                <a:lnTo>
                  <a:pt x="138226" y="655092"/>
                </a:lnTo>
                <a:lnTo>
                  <a:pt x="125395" y="634317"/>
                </a:lnTo>
                <a:lnTo>
                  <a:pt x="114520" y="613213"/>
                </a:lnTo>
                <a:lnTo>
                  <a:pt x="105592" y="591881"/>
                </a:lnTo>
                <a:lnTo>
                  <a:pt x="98605" y="570417"/>
                </a:lnTo>
                <a:lnTo>
                  <a:pt x="93551" y="548922"/>
                </a:lnTo>
                <a:lnTo>
                  <a:pt x="90421" y="527495"/>
                </a:lnTo>
                <a:lnTo>
                  <a:pt x="89208" y="506233"/>
                </a:lnTo>
                <a:lnTo>
                  <a:pt x="89904" y="485236"/>
                </a:lnTo>
                <a:lnTo>
                  <a:pt x="92501" y="464604"/>
                </a:lnTo>
                <a:lnTo>
                  <a:pt x="96991" y="444433"/>
                </a:lnTo>
                <a:lnTo>
                  <a:pt x="103368" y="424825"/>
                </a:lnTo>
                <a:lnTo>
                  <a:pt x="111621" y="405877"/>
                </a:lnTo>
                <a:lnTo>
                  <a:pt x="121745" y="387688"/>
                </a:lnTo>
                <a:lnTo>
                  <a:pt x="133731" y="370358"/>
                </a:lnTo>
                <a:lnTo>
                  <a:pt x="147571" y="353985"/>
                </a:lnTo>
                <a:lnTo>
                  <a:pt x="163258" y="338667"/>
                </a:lnTo>
                <a:lnTo>
                  <a:pt x="180784" y="324504"/>
                </a:lnTo>
                <a:lnTo>
                  <a:pt x="200140" y="311596"/>
                </a:lnTo>
                <a:lnTo>
                  <a:pt x="212042" y="304817"/>
                </a:lnTo>
                <a:lnTo>
                  <a:pt x="224339" y="298618"/>
                </a:lnTo>
                <a:lnTo>
                  <a:pt x="237006" y="293000"/>
                </a:lnTo>
                <a:lnTo>
                  <a:pt x="250018" y="287966"/>
                </a:lnTo>
                <a:lnTo>
                  <a:pt x="263352" y="283519"/>
                </a:lnTo>
                <a:lnTo>
                  <a:pt x="276983" y="279659"/>
                </a:lnTo>
                <a:lnTo>
                  <a:pt x="290885" y="276390"/>
                </a:lnTo>
                <a:lnTo>
                  <a:pt x="305036" y="273713"/>
                </a:lnTo>
                <a:lnTo>
                  <a:pt x="319410" y="271631"/>
                </a:lnTo>
                <a:lnTo>
                  <a:pt x="333982" y="270146"/>
                </a:lnTo>
                <a:lnTo>
                  <a:pt x="348729" y="269260"/>
                </a:lnTo>
                <a:lnTo>
                  <a:pt x="363625" y="268975"/>
                </a:lnTo>
                <a:lnTo>
                  <a:pt x="378647" y="269294"/>
                </a:lnTo>
                <a:lnTo>
                  <a:pt x="393770" y="270219"/>
                </a:lnTo>
                <a:lnTo>
                  <a:pt x="408970" y="271751"/>
                </a:lnTo>
                <a:lnTo>
                  <a:pt x="424221" y="273894"/>
                </a:lnTo>
                <a:lnTo>
                  <a:pt x="439499" y="276649"/>
                </a:lnTo>
                <a:lnTo>
                  <a:pt x="454781" y="280018"/>
                </a:lnTo>
                <a:lnTo>
                  <a:pt x="470041" y="284004"/>
                </a:lnTo>
                <a:lnTo>
                  <a:pt x="485255" y="288609"/>
                </a:lnTo>
                <a:lnTo>
                  <a:pt x="490208" y="284037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4969" y="6333478"/>
            <a:ext cx="107822" cy="107868"/>
          </a:xfrm>
          <a:custGeom>
            <a:avLst/>
            <a:gdLst/>
            <a:ahLst/>
            <a:cxnLst/>
            <a:rect l="l" t="t" r="r" b="b"/>
            <a:pathLst>
              <a:path w="107822" h="107868">
                <a:moveTo>
                  <a:pt x="103723" y="74699"/>
                </a:moveTo>
                <a:lnTo>
                  <a:pt x="97559" y="85709"/>
                </a:lnTo>
                <a:lnTo>
                  <a:pt x="89297" y="94713"/>
                </a:lnTo>
                <a:lnTo>
                  <a:pt x="79377" y="101529"/>
                </a:lnTo>
                <a:lnTo>
                  <a:pt x="68243" y="105975"/>
                </a:lnTo>
                <a:lnTo>
                  <a:pt x="56336" y="107868"/>
                </a:lnTo>
                <a:lnTo>
                  <a:pt x="44098" y="107026"/>
                </a:lnTo>
                <a:lnTo>
                  <a:pt x="33111" y="103757"/>
                </a:lnTo>
                <a:lnTo>
                  <a:pt x="22128" y="97586"/>
                </a:lnTo>
                <a:lnTo>
                  <a:pt x="13138" y="89322"/>
                </a:lnTo>
                <a:lnTo>
                  <a:pt x="6328" y="79406"/>
                </a:lnTo>
                <a:lnTo>
                  <a:pt x="1886" y="68279"/>
                </a:lnTo>
                <a:lnTo>
                  <a:pt x="0" y="56385"/>
                </a:lnTo>
                <a:lnTo>
                  <a:pt x="855" y="44165"/>
                </a:lnTo>
                <a:lnTo>
                  <a:pt x="4155" y="33183"/>
                </a:lnTo>
                <a:lnTo>
                  <a:pt x="10325" y="22158"/>
                </a:lnTo>
                <a:lnTo>
                  <a:pt x="18597" y="13144"/>
                </a:lnTo>
                <a:lnTo>
                  <a:pt x="28524" y="6325"/>
                </a:lnTo>
                <a:lnTo>
                  <a:pt x="39660" y="1882"/>
                </a:lnTo>
                <a:lnTo>
                  <a:pt x="51559" y="0"/>
                </a:lnTo>
                <a:lnTo>
                  <a:pt x="63775" y="858"/>
                </a:lnTo>
                <a:lnTo>
                  <a:pt x="74640" y="4113"/>
                </a:lnTo>
                <a:lnTo>
                  <a:pt x="85671" y="10293"/>
                </a:lnTo>
                <a:lnTo>
                  <a:pt x="94683" y="18567"/>
                </a:lnTo>
                <a:lnTo>
                  <a:pt x="101498" y="28494"/>
                </a:lnTo>
                <a:lnTo>
                  <a:pt x="105937" y="39631"/>
                </a:lnTo>
                <a:lnTo>
                  <a:pt x="107822" y="51537"/>
                </a:lnTo>
                <a:lnTo>
                  <a:pt x="106974" y="63769"/>
                </a:lnTo>
                <a:lnTo>
                  <a:pt x="103723" y="7469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4131" y="5722367"/>
            <a:ext cx="215745" cy="215732"/>
          </a:xfrm>
          <a:custGeom>
            <a:avLst/>
            <a:gdLst/>
            <a:ahLst/>
            <a:cxnLst/>
            <a:rect l="l" t="t" r="r" b="b"/>
            <a:pathLst>
              <a:path w="215745" h="215732">
                <a:moveTo>
                  <a:pt x="207567" y="149376"/>
                </a:moveTo>
                <a:lnTo>
                  <a:pt x="201960" y="160869"/>
                </a:lnTo>
                <a:lnTo>
                  <a:pt x="195201" y="171404"/>
                </a:lnTo>
                <a:lnTo>
                  <a:pt x="187397" y="180935"/>
                </a:lnTo>
                <a:lnTo>
                  <a:pt x="178660" y="189417"/>
                </a:lnTo>
                <a:lnTo>
                  <a:pt x="169099" y="196804"/>
                </a:lnTo>
                <a:lnTo>
                  <a:pt x="158824" y="203052"/>
                </a:lnTo>
                <a:lnTo>
                  <a:pt x="147944" y="208113"/>
                </a:lnTo>
                <a:lnTo>
                  <a:pt x="136569" y="211944"/>
                </a:lnTo>
                <a:lnTo>
                  <a:pt x="124809" y="214499"/>
                </a:lnTo>
                <a:lnTo>
                  <a:pt x="112773" y="215732"/>
                </a:lnTo>
                <a:lnTo>
                  <a:pt x="100571" y="215597"/>
                </a:lnTo>
                <a:lnTo>
                  <a:pt x="88312" y="214051"/>
                </a:lnTo>
                <a:lnTo>
                  <a:pt x="76107" y="211046"/>
                </a:lnTo>
                <a:lnTo>
                  <a:pt x="66343" y="207516"/>
                </a:lnTo>
                <a:lnTo>
                  <a:pt x="54854" y="201915"/>
                </a:lnTo>
                <a:lnTo>
                  <a:pt x="44321" y="195156"/>
                </a:lnTo>
                <a:lnTo>
                  <a:pt x="34792" y="187350"/>
                </a:lnTo>
                <a:lnTo>
                  <a:pt x="26312" y="178607"/>
                </a:lnTo>
                <a:lnTo>
                  <a:pt x="18926" y="169038"/>
                </a:lnTo>
                <a:lnTo>
                  <a:pt x="12679" y="158754"/>
                </a:lnTo>
                <a:lnTo>
                  <a:pt x="7618" y="147864"/>
                </a:lnTo>
                <a:lnTo>
                  <a:pt x="3787" y="136479"/>
                </a:lnTo>
                <a:lnTo>
                  <a:pt x="1232" y="124711"/>
                </a:lnTo>
                <a:lnTo>
                  <a:pt x="0" y="112668"/>
                </a:lnTo>
                <a:lnTo>
                  <a:pt x="134" y="100463"/>
                </a:lnTo>
                <a:lnTo>
                  <a:pt x="1681" y="88205"/>
                </a:lnTo>
                <a:lnTo>
                  <a:pt x="4686" y="76004"/>
                </a:lnTo>
                <a:lnTo>
                  <a:pt x="8177" y="66343"/>
                </a:lnTo>
                <a:lnTo>
                  <a:pt x="13786" y="54852"/>
                </a:lnTo>
                <a:lnTo>
                  <a:pt x="20552" y="44319"/>
                </a:lnTo>
                <a:lnTo>
                  <a:pt x="28362" y="34789"/>
                </a:lnTo>
                <a:lnTo>
                  <a:pt x="37109" y="26309"/>
                </a:lnTo>
                <a:lnTo>
                  <a:pt x="46679" y="18922"/>
                </a:lnTo>
                <a:lnTo>
                  <a:pt x="56964" y="12676"/>
                </a:lnTo>
                <a:lnTo>
                  <a:pt x="67852" y="7616"/>
                </a:lnTo>
                <a:lnTo>
                  <a:pt x="79233" y="3785"/>
                </a:lnTo>
                <a:lnTo>
                  <a:pt x="90997" y="1232"/>
                </a:lnTo>
                <a:lnTo>
                  <a:pt x="103032" y="0"/>
                </a:lnTo>
                <a:lnTo>
                  <a:pt x="115229" y="134"/>
                </a:lnTo>
                <a:lnTo>
                  <a:pt x="127476" y="1682"/>
                </a:lnTo>
                <a:lnTo>
                  <a:pt x="139664" y="4687"/>
                </a:lnTo>
                <a:lnTo>
                  <a:pt x="149401" y="8215"/>
                </a:lnTo>
                <a:lnTo>
                  <a:pt x="160892" y="13815"/>
                </a:lnTo>
                <a:lnTo>
                  <a:pt x="171424" y="20572"/>
                </a:lnTo>
                <a:lnTo>
                  <a:pt x="180954" y="28378"/>
                </a:lnTo>
                <a:lnTo>
                  <a:pt x="189434" y="37121"/>
                </a:lnTo>
                <a:lnTo>
                  <a:pt x="196821" y="46690"/>
                </a:lnTo>
                <a:lnTo>
                  <a:pt x="203067" y="56975"/>
                </a:lnTo>
                <a:lnTo>
                  <a:pt x="208129" y="67866"/>
                </a:lnTo>
                <a:lnTo>
                  <a:pt x="211959" y="79251"/>
                </a:lnTo>
                <a:lnTo>
                  <a:pt x="214513" y="91021"/>
                </a:lnTo>
                <a:lnTo>
                  <a:pt x="215745" y="103063"/>
                </a:lnTo>
                <a:lnTo>
                  <a:pt x="215610" y="115269"/>
                </a:lnTo>
                <a:lnTo>
                  <a:pt x="214062" y="127527"/>
                </a:lnTo>
                <a:lnTo>
                  <a:pt x="211056" y="139726"/>
                </a:lnTo>
                <a:lnTo>
                  <a:pt x="207567" y="14937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64203" y="5039798"/>
            <a:ext cx="323915" cy="323861"/>
          </a:xfrm>
          <a:custGeom>
            <a:avLst/>
            <a:gdLst/>
            <a:ahLst/>
            <a:cxnLst/>
            <a:rect l="l" t="t" r="r" b="b"/>
            <a:pathLst>
              <a:path w="323915" h="323861">
                <a:moveTo>
                  <a:pt x="311400" y="224224"/>
                </a:moveTo>
                <a:lnTo>
                  <a:pt x="305794" y="236276"/>
                </a:lnTo>
                <a:lnTo>
                  <a:pt x="299337" y="247652"/>
                </a:lnTo>
                <a:lnTo>
                  <a:pt x="292085" y="258330"/>
                </a:lnTo>
                <a:lnTo>
                  <a:pt x="284090" y="268288"/>
                </a:lnTo>
                <a:lnTo>
                  <a:pt x="275409" y="277502"/>
                </a:lnTo>
                <a:lnTo>
                  <a:pt x="266094" y="285952"/>
                </a:lnTo>
                <a:lnTo>
                  <a:pt x="256201" y="293613"/>
                </a:lnTo>
                <a:lnTo>
                  <a:pt x="245784" y="300465"/>
                </a:lnTo>
                <a:lnTo>
                  <a:pt x="234897" y="306484"/>
                </a:lnTo>
                <a:lnTo>
                  <a:pt x="223595" y="311648"/>
                </a:lnTo>
                <a:lnTo>
                  <a:pt x="211932" y="315934"/>
                </a:lnTo>
                <a:lnTo>
                  <a:pt x="199962" y="319322"/>
                </a:lnTo>
                <a:lnTo>
                  <a:pt x="187739" y="321787"/>
                </a:lnTo>
                <a:lnTo>
                  <a:pt x="175319" y="323307"/>
                </a:lnTo>
                <a:lnTo>
                  <a:pt x="162756" y="323861"/>
                </a:lnTo>
                <a:lnTo>
                  <a:pt x="150103" y="323426"/>
                </a:lnTo>
                <a:lnTo>
                  <a:pt x="137416" y="321979"/>
                </a:lnTo>
                <a:lnTo>
                  <a:pt x="124749" y="319499"/>
                </a:lnTo>
                <a:lnTo>
                  <a:pt x="112155" y="315962"/>
                </a:lnTo>
                <a:lnTo>
                  <a:pt x="99691" y="311346"/>
                </a:lnTo>
                <a:lnTo>
                  <a:pt x="87638" y="305757"/>
                </a:lnTo>
                <a:lnTo>
                  <a:pt x="76262" y="299314"/>
                </a:lnTo>
                <a:lnTo>
                  <a:pt x="65584" y="292072"/>
                </a:lnTo>
                <a:lnTo>
                  <a:pt x="55626" y="284086"/>
                </a:lnTo>
                <a:lnTo>
                  <a:pt x="46410" y="275409"/>
                </a:lnTo>
                <a:lnTo>
                  <a:pt x="37959" y="266097"/>
                </a:lnTo>
                <a:lnTo>
                  <a:pt x="30296" y="256204"/>
                </a:lnTo>
                <a:lnTo>
                  <a:pt x="23442" y="245786"/>
                </a:lnTo>
                <a:lnTo>
                  <a:pt x="17419" y="234896"/>
                </a:lnTo>
                <a:lnTo>
                  <a:pt x="12251" y="223589"/>
                </a:lnTo>
                <a:lnTo>
                  <a:pt x="7959" y="211920"/>
                </a:lnTo>
                <a:lnTo>
                  <a:pt x="4565" y="199945"/>
                </a:lnTo>
                <a:lnTo>
                  <a:pt x="2093" y="187716"/>
                </a:lnTo>
                <a:lnTo>
                  <a:pt x="563" y="175290"/>
                </a:lnTo>
                <a:lnTo>
                  <a:pt x="0" y="162720"/>
                </a:lnTo>
                <a:lnTo>
                  <a:pt x="423" y="150062"/>
                </a:lnTo>
                <a:lnTo>
                  <a:pt x="1857" y="137370"/>
                </a:lnTo>
                <a:lnTo>
                  <a:pt x="4323" y="124699"/>
                </a:lnTo>
                <a:lnTo>
                  <a:pt x="7844" y="112103"/>
                </a:lnTo>
                <a:lnTo>
                  <a:pt x="12442" y="99637"/>
                </a:lnTo>
                <a:lnTo>
                  <a:pt x="18048" y="87585"/>
                </a:lnTo>
                <a:lnTo>
                  <a:pt x="24507" y="76209"/>
                </a:lnTo>
                <a:lnTo>
                  <a:pt x="31764" y="65531"/>
                </a:lnTo>
                <a:lnTo>
                  <a:pt x="39764" y="55573"/>
                </a:lnTo>
                <a:lnTo>
                  <a:pt x="48452" y="46358"/>
                </a:lnTo>
                <a:lnTo>
                  <a:pt x="57774" y="37909"/>
                </a:lnTo>
                <a:lnTo>
                  <a:pt x="67675" y="30248"/>
                </a:lnTo>
                <a:lnTo>
                  <a:pt x="78102" y="23396"/>
                </a:lnTo>
                <a:lnTo>
                  <a:pt x="88998" y="17377"/>
                </a:lnTo>
                <a:lnTo>
                  <a:pt x="100310" y="12213"/>
                </a:lnTo>
                <a:lnTo>
                  <a:pt x="111982" y="7927"/>
                </a:lnTo>
                <a:lnTo>
                  <a:pt x="123962" y="4539"/>
                </a:lnTo>
                <a:lnTo>
                  <a:pt x="136193" y="2074"/>
                </a:lnTo>
                <a:lnTo>
                  <a:pt x="148621" y="553"/>
                </a:lnTo>
                <a:lnTo>
                  <a:pt x="161192" y="0"/>
                </a:lnTo>
                <a:lnTo>
                  <a:pt x="173851" y="435"/>
                </a:lnTo>
                <a:lnTo>
                  <a:pt x="186544" y="1881"/>
                </a:lnTo>
                <a:lnTo>
                  <a:pt x="199216" y="4362"/>
                </a:lnTo>
                <a:lnTo>
                  <a:pt x="211812" y="7899"/>
                </a:lnTo>
                <a:lnTo>
                  <a:pt x="224278" y="12515"/>
                </a:lnTo>
                <a:lnTo>
                  <a:pt x="236330" y="18104"/>
                </a:lnTo>
                <a:lnTo>
                  <a:pt x="247706" y="24546"/>
                </a:lnTo>
                <a:lnTo>
                  <a:pt x="258384" y="31789"/>
                </a:lnTo>
                <a:lnTo>
                  <a:pt x="268341" y="39775"/>
                </a:lnTo>
                <a:lnTo>
                  <a:pt x="277556" y="48452"/>
                </a:lnTo>
                <a:lnTo>
                  <a:pt x="286005" y="57764"/>
                </a:lnTo>
                <a:lnTo>
                  <a:pt x="293667" y="67657"/>
                </a:lnTo>
                <a:lnTo>
                  <a:pt x="300518" y="78075"/>
                </a:lnTo>
                <a:lnTo>
                  <a:pt x="306537" y="88965"/>
                </a:lnTo>
                <a:lnTo>
                  <a:pt x="311701" y="100272"/>
                </a:lnTo>
                <a:lnTo>
                  <a:pt x="315988" y="111940"/>
                </a:lnTo>
                <a:lnTo>
                  <a:pt x="319375" y="123916"/>
                </a:lnTo>
                <a:lnTo>
                  <a:pt x="321840" y="136145"/>
                </a:lnTo>
                <a:lnTo>
                  <a:pt x="323361" y="148571"/>
                </a:lnTo>
                <a:lnTo>
                  <a:pt x="323915" y="161141"/>
                </a:lnTo>
                <a:lnTo>
                  <a:pt x="323480" y="173799"/>
                </a:lnTo>
                <a:lnTo>
                  <a:pt x="322033" y="186491"/>
                </a:lnTo>
                <a:lnTo>
                  <a:pt x="319552" y="199162"/>
                </a:lnTo>
                <a:lnTo>
                  <a:pt x="316015" y="211758"/>
                </a:lnTo>
                <a:lnTo>
                  <a:pt x="311400" y="224224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2851" y="3538982"/>
            <a:ext cx="166243" cy="108076"/>
          </a:xfrm>
          <a:custGeom>
            <a:avLst/>
            <a:gdLst/>
            <a:ahLst/>
            <a:cxnLst/>
            <a:rect l="l" t="t" r="r" b="b"/>
            <a:pathLst>
              <a:path w="166243" h="108076">
                <a:moveTo>
                  <a:pt x="166243" y="108076"/>
                </a:moveTo>
                <a:lnTo>
                  <a:pt x="153951" y="103617"/>
                </a:lnTo>
                <a:lnTo>
                  <a:pt x="141827" y="98784"/>
                </a:lnTo>
                <a:lnTo>
                  <a:pt x="129885" y="93585"/>
                </a:lnTo>
                <a:lnTo>
                  <a:pt x="118137" y="88029"/>
                </a:lnTo>
                <a:lnTo>
                  <a:pt x="106594" y="82124"/>
                </a:lnTo>
                <a:lnTo>
                  <a:pt x="95270" y="75878"/>
                </a:lnTo>
                <a:lnTo>
                  <a:pt x="84176" y="69298"/>
                </a:lnTo>
                <a:lnTo>
                  <a:pt x="73326" y="62393"/>
                </a:lnTo>
                <a:lnTo>
                  <a:pt x="62732" y="55170"/>
                </a:lnTo>
                <a:lnTo>
                  <a:pt x="52405" y="47639"/>
                </a:lnTo>
                <a:lnTo>
                  <a:pt x="42359" y="39806"/>
                </a:lnTo>
                <a:lnTo>
                  <a:pt x="32605" y="31679"/>
                </a:lnTo>
                <a:lnTo>
                  <a:pt x="23157" y="23268"/>
                </a:lnTo>
                <a:lnTo>
                  <a:pt x="14027" y="14579"/>
                </a:lnTo>
                <a:lnTo>
                  <a:pt x="5226" y="5621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1751" y="4058412"/>
            <a:ext cx="85344" cy="17018"/>
          </a:xfrm>
          <a:custGeom>
            <a:avLst/>
            <a:gdLst/>
            <a:ahLst/>
            <a:cxnLst/>
            <a:rect l="l" t="t" r="r" b="b"/>
            <a:pathLst>
              <a:path w="85344" h="17017">
                <a:moveTo>
                  <a:pt x="85344" y="17018"/>
                </a:moveTo>
                <a:lnTo>
                  <a:pt x="72827" y="15703"/>
                </a:lnTo>
                <a:lnTo>
                  <a:pt x="60309" y="13985"/>
                </a:lnTo>
                <a:lnTo>
                  <a:pt x="47803" y="11866"/>
                </a:lnTo>
                <a:lnTo>
                  <a:pt x="35324" y="9349"/>
                </a:lnTo>
                <a:lnTo>
                  <a:pt x="22885" y="6435"/>
                </a:lnTo>
                <a:lnTo>
                  <a:pt x="10501" y="3128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5867" y="4440174"/>
            <a:ext cx="17399" cy="91948"/>
          </a:xfrm>
          <a:custGeom>
            <a:avLst/>
            <a:gdLst/>
            <a:ahLst/>
            <a:cxnLst/>
            <a:rect l="l" t="t" r="r" b="b"/>
            <a:pathLst>
              <a:path w="17399" h="91948">
                <a:moveTo>
                  <a:pt x="17399" y="91948"/>
                </a:moveTo>
                <a:lnTo>
                  <a:pt x="13724" y="79518"/>
                </a:lnTo>
                <a:lnTo>
                  <a:pt x="10459" y="67057"/>
                </a:lnTo>
                <a:lnTo>
                  <a:pt x="7605" y="54572"/>
                </a:lnTo>
                <a:lnTo>
                  <a:pt x="5163" y="42074"/>
                </a:lnTo>
                <a:lnTo>
                  <a:pt x="3136" y="29572"/>
                </a:lnTo>
                <a:lnTo>
                  <a:pt x="1525" y="17075"/>
                </a:lnTo>
                <a:lnTo>
                  <a:pt x="333" y="4593"/>
                </a:lnTo>
                <a:lnTo>
                  <a:pt x="0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73950" y="4717669"/>
            <a:ext cx="51943" cy="71374"/>
          </a:xfrm>
          <a:custGeom>
            <a:avLst/>
            <a:gdLst/>
            <a:ahLst/>
            <a:cxnLst/>
            <a:rect l="l" t="t" r="r" b="b"/>
            <a:pathLst>
              <a:path w="51943" h="71374">
                <a:moveTo>
                  <a:pt x="51943" y="0"/>
                </a:moveTo>
                <a:lnTo>
                  <a:pt x="45701" y="10968"/>
                </a:lnTo>
                <a:lnTo>
                  <a:pt x="39038" y="21719"/>
                </a:lnTo>
                <a:lnTo>
                  <a:pt x="31958" y="32243"/>
                </a:lnTo>
                <a:lnTo>
                  <a:pt x="24466" y="42528"/>
                </a:lnTo>
                <a:lnTo>
                  <a:pt x="16566" y="52563"/>
                </a:lnTo>
                <a:lnTo>
                  <a:pt x="8263" y="62335"/>
                </a:lnTo>
                <a:lnTo>
                  <a:pt x="0" y="71373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6791" y="4384802"/>
            <a:ext cx="130587" cy="392556"/>
          </a:xfrm>
          <a:custGeom>
            <a:avLst/>
            <a:gdLst/>
            <a:ahLst/>
            <a:cxnLst/>
            <a:rect l="l" t="t" r="r" b="b"/>
            <a:pathLst>
              <a:path w="130587" h="392556">
                <a:moveTo>
                  <a:pt x="0" y="0"/>
                </a:moveTo>
                <a:lnTo>
                  <a:pt x="17323" y="17443"/>
                </a:lnTo>
                <a:lnTo>
                  <a:pt x="33471" y="35412"/>
                </a:lnTo>
                <a:lnTo>
                  <a:pt x="48430" y="53859"/>
                </a:lnTo>
                <a:lnTo>
                  <a:pt x="62186" y="72732"/>
                </a:lnTo>
                <a:lnTo>
                  <a:pt x="74725" y="91983"/>
                </a:lnTo>
                <a:lnTo>
                  <a:pt x="86034" y="111563"/>
                </a:lnTo>
                <a:lnTo>
                  <a:pt x="96100" y="131422"/>
                </a:lnTo>
                <a:lnTo>
                  <a:pt x="104908" y="151512"/>
                </a:lnTo>
                <a:lnTo>
                  <a:pt x="112445" y="171781"/>
                </a:lnTo>
                <a:lnTo>
                  <a:pt x="118697" y="192182"/>
                </a:lnTo>
                <a:lnTo>
                  <a:pt x="123651" y="212665"/>
                </a:lnTo>
                <a:lnTo>
                  <a:pt x="127293" y="233181"/>
                </a:lnTo>
                <a:lnTo>
                  <a:pt x="129610" y="253679"/>
                </a:lnTo>
                <a:lnTo>
                  <a:pt x="130587" y="274112"/>
                </a:lnTo>
                <a:lnTo>
                  <a:pt x="130212" y="294429"/>
                </a:lnTo>
                <a:lnTo>
                  <a:pt x="128471" y="314582"/>
                </a:lnTo>
                <a:lnTo>
                  <a:pt x="125349" y="334520"/>
                </a:lnTo>
                <a:lnTo>
                  <a:pt x="120834" y="354195"/>
                </a:lnTo>
                <a:lnTo>
                  <a:pt x="114912" y="373557"/>
                </a:lnTo>
                <a:lnTo>
                  <a:pt x="107568" y="392556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4095" y="4296283"/>
            <a:ext cx="149098" cy="68325"/>
          </a:xfrm>
          <a:custGeom>
            <a:avLst/>
            <a:gdLst/>
            <a:ahLst/>
            <a:cxnLst/>
            <a:rect l="l" t="t" r="r" b="b"/>
            <a:pathLst>
              <a:path w="149098" h="68325">
                <a:moveTo>
                  <a:pt x="149098" y="0"/>
                </a:moveTo>
                <a:lnTo>
                  <a:pt x="139417" y="7550"/>
                </a:lnTo>
                <a:lnTo>
                  <a:pt x="129382" y="14740"/>
                </a:lnTo>
                <a:lnTo>
                  <a:pt x="119004" y="21563"/>
                </a:lnTo>
                <a:lnTo>
                  <a:pt x="108294" y="28014"/>
                </a:lnTo>
                <a:lnTo>
                  <a:pt x="97265" y="34090"/>
                </a:lnTo>
                <a:lnTo>
                  <a:pt x="85926" y="39785"/>
                </a:lnTo>
                <a:lnTo>
                  <a:pt x="74290" y="45093"/>
                </a:lnTo>
                <a:lnTo>
                  <a:pt x="62367" y="50010"/>
                </a:lnTo>
                <a:lnTo>
                  <a:pt x="50170" y="54531"/>
                </a:lnTo>
                <a:lnTo>
                  <a:pt x="37709" y="58652"/>
                </a:lnTo>
                <a:lnTo>
                  <a:pt x="24996" y="62366"/>
                </a:lnTo>
                <a:lnTo>
                  <a:pt x="12041" y="65670"/>
                </a:lnTo>
                <a:lnTo>
                  <a:pt x="0" y="6832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91626" y="3781298"/>
            <a:ext cx="16509" cy="54737"/>
          </a:xfrm>
          <a:custGeom>
            <a:avLst/>
            <a:gdLst/>
            <a:ahLst/>
            <a:cxnLst/>
            <a:rect l="l" t="t" r="r" b="b"/>
            <a:pathLst>
              <a:path w="16509" h="54737">
                <a:moveTo>
                  <a:pt x="16509" y="0"/>
                </a:moveTo>
                <a:lnTo>
                  <a:pt x="13973" y="12514"/>
                </a:lnTo>
                <a:lnTo>
                  <a:pt x="10777" y="24833"/>
                </a:lnTo>
                <a:lnTo>
                  <a:pt x="6938" y="36947"/>
                </a:lnTo>
                <a:lnTo>
                  <a:pt x="2471" y="48848"/>
                </a:lnTo>
                <a:lnTo>
                  <a:pt x="0" y="54737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76565" y="3401314"/>
            <a:ext cx="80517" cy="44958"/>
          </a:xfrm>
          <a:custGeom>
            <a:avLst/>
            <a:gdLst/>
            <a:ahLst/>
            <a:cxnLst/>
            <a:rect l="l" t="t" r="r" b="b"/>
            <a:pathLst>
              <a:path w="80517" h="44958">
                <a:moveTo>
                  <a:pt x="0" y="44958"/>
                </a:moveTo>
                <a:lnTo>
                  <a:pt x="9868" y="37487"/>
                </a:lnTo>
                <a:lnTo>
                  <a:pt x="20154" y="30404"/>
                </a:lnTo>
                <a:lnTo>
                  <a:pt x="30842" y="23720"/>
                </a:lnTo>
                <a:lnTo>
                  <a:pt x="41916" y="17449"/>
                </a:lnTo>
                <a:lnTo>
                  <a:pt x="53359" y="11600"/>
                </a:lnTo>
                <a:lnTo>
                  <a:pt x="65157" y="6187"/>
                </a:lnTo>
                <a:lnTo>
                  <a:pt x="77292" y="1222"/>
                </a:lnTo>
                <a:lnTo>
                  <a:pt x="80517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70216" y="3225673"/>
            <a:ext cx="49529" cy="47116"/>
          </a:xfrm>
          <a:custGeom>
            <a:avLst/>
            <a:gdLst/>
            <a:ahLst/>
            <a:cxnLst/>
            <a:rect l="l" t="t" r="r" b="b"/>
            <a:pathLst>
              <a:path w="49529" h="47116">
                <a:moveTo>
                  <a:pt x="0" y="47116"/>
                </a:moveTo>
                <a:lnTo>
                  <a:pt x="8002" y="37465"/>
                </a:lnTo>
                <a:lnTo>
                  <a:pt x="16568" y="28202"/>
                </a:lnTo>
                <a:lnTo>
                  <a:pt x="25683" y="19345"/>
                </a:lnTo>
                <a:lnTo>
                  <a:pt x="35333" y="10916"/>
                </a:lnTo>
                <a:lnTo>
                  <a:pt x="45502" y="2933"/>
                </a:lnTo>
                <a:lnTo>
                  <a:pt x="49529" y="0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83476" y="3051302"/>
            <a:ext cx="69088" cy="94487"/>
          </a:xfrm>
          <a:custGeom>
            <a:avLst/>
            <a:gdLst/>
            <a:ahLst/>
            <a:cxnLst/>
            <a:rect l="l" t="t" r="r" b="b"/>
            <a:pathLst>
              <a:path w="69088" h="94487">
                <a:moveTo>
                  <a:pt x="0" y="0"/>
                </a:moveTo>
                <a:lnTo>
                  <a:pt x="8669" y="9707"/>
                </a:lnTo>
                <a:lnTo>
                  <a:pt x="17065" y="19560"/>
                </a:lnTo>
                <a:lnTo>
                  <a:pt x="25182" y="29555"/>
                </a:lnTo>
                <a:lnTo>
                  <a:pt x="33015" y="39684"/>
                </a:lnTo>
                <a:lnTo>
                  <a:pt x="40559" y="49943"/>
                </a:lnTo>
                <a:lnTo>
                  <a:pt x="47810" y="60325"/>
                </a:lnTo>
                <a:lnTo>
                  <a:pt x="54763" y="70824"/>
                </a:lnTo>
                <a:lnTo>
                  <a:pt x="61413" y="81435"/>
                </a:lnTo>
                <a:lnTo>
                  <a:pt x="67754" y="92152"/>
                </a:lnTo>
                <a:lnTo>
                  <a:pt x="69088" y="94487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8540" y="3133344"/>
            <a:ext cx="8509" cy="65658"/>
          </a:xfrm>
          <a:custGeom>
            <a:avLst/>
            <a:gdLst/>
            <a:ahLst/>
            <a:cxnLst/>
            <a:rect l="l" t="t" r="r" b="b"/>
            <a:pathLst>
              <a:path w="8509" h="65658">
                <a:moveTo>
                  <a:pt x="0" y="65658"/>
                </a:moveTo>
                <a:lnTo>
                  <a:pt x="663" y="52851"/>
                </a:lnTo>
                <a:lnTo>
                  <a:pt x="1781" y="40150"/>
                </a:lnTo>
                <a:lnTo>
                  <a:pt x="3358" y="27551"/>
                </a:lnTo>
                <a:lnTo>
                  <a:pt x="5400" y="15048"/>
                </a:lnTo>
                <a:lnTo>
                  <a:pt x="7912" y="2635"/>
                </a:lnTo>
                <a:lnTo>
                  <a:pt x="8509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46202" y="3108325"/>
            <a:ext cx="1265415" cy="690626"/>
          </a:xfrm>
          <a:custGeom>
            <a:avLst/>
            <a:gdLst/>
            <a:ahLst/>
            <a:cxnLst/>
            <a:rect l="l" t="t" r="r" b="b"/>
            <a:pathLst>
              <a:path w="1265415" h="690626">
                <a:moveTo>
                  <a:pt x="305549" y="244221"/>
                </a:moveTo>
                <a:lnTo>
                  <a:pt x="306946" y="247523"/>
                </a:lnTo>
                <a:lnTo>
                  <a:pt x="308343" y="250951"/>
                </a:lnTo>
                <a:lnTo>
                  <a:pt x="310375" y="254126"/>
                </a:lnTo>
                <a:lnTo>
                  <a:pt x="312788" y="257048"/>
                </a:lnTo>
                <a:lnTo>
                  <a:pt x="315201" y="259969"/>
                </a:lnTo>
                <a:lnTo>
                  <a:pt x="317741" y="262763"/>
                </a:lnTo>
                <a:lnTo>
                  <a:pt x="320408" y="265429"/>
                </a:lnTo>
                <a:lnTo>
                  <a:pt x="323202" y="268097"/>
                </a:lnTo>
                <a:lnTo>
                  <a:pt x="325742" y="270637"/>
                </a:lnTo>
                <a:lnTo>
                  <a:pt x="328282" y="273050"/>
                </a:lnTo>
                <a:lnTo>
                  <a:pt x="330949" y="275589"/>
                </a:lnTo>
                <a:lnTo>
                  <a:pt x="333108" y="278129"/>
                </a:lnTo>
                <a:lnTo>
                  <a:pt x="334886" y="280670"/>
                </a:lnTo>
                <a:lnTo>
                  <a:pt x="337934" y="285750"/>
                </a:lnTo>
                <a:lnTo>
                  <a:pt x="338569" y="288416"/>
                </a:lnTo>
                <a:lnTo>
                  <a:pt x="339331" y="290957"/>
                </a:lnTo>
                <a:lnTo>
                  <a:pt x="338950" y="293750"/>
                </a:lnTo>
                <a:lnTo>
                  <a:pt x="337807" y="296672"/>
                </a:lnTo>
                <a:lnTo>
                  <a:pt x="336664" y="299465"/>
                </a:lnTo>
                <a:lnTo>
                  <a:pt x="333235" y="303275"/>
                </a:lnTo>
                <a:lnTo>
                  <a:pt x="329171" y="306070"/>
                </a:lnTo>
                <a:lnTo>
                  <a:pt x="326631" y="306577"/>
                </a:lnTo>
                <a:lnTo>
                  <a:pt x="324218" y="307086"/>
                </a:lnTo>
                <a:lnTo>
                  <a:pt x="321551" y="307213"/>
                </a:lnTo>
                <a:lnTo>
                  <a:pt x="318630" y="306832"/>
                </a:lnTo>
                <a:lnTo>
                  <a:pt x="315709" y="306450"/>
                </a:lnTo>
                <a:lnTo>
                  <a:pt x="312661" y="305562"/>
                </a:lnTo>
                <a:lnTo>
                  <a:pt x="309486" y="304164"/>
                </a:lnTo>
                <a:lnTo>
                  <a:pt x="305168" y="302387"/>
                </a:lnTo>
                <a:lnTo>
                  <a:pt x="301612" y="300354"/>
                </a:lnTo>
                <a:lnTo>
                  <a:pt x="298691" y="297941"/>
                </a:lnTo>
                <a:lnTo>
                  <a:pt x="295897" y="295528"/>
                </a:lnTo>
                <a:lnTo>
                  <a:pt x="293484" y="293242"/>
                </a:lnTo>
                <a:lnTo>
                  <a:pt x="289674" y="288798"/>
                </a:lnTo>
                <a:lnTo>
                  <a:pt x="287007" y="285114"/>
                </a:lnTo>
                <a:lnTo>
                  <a:pt x="283324" y="281686"/>
                </a:lnTo>
                <a:lnTo>
                  <a:pt x="280784" y="282701"/>
                </a:lnTo>
                <a:lnTo>
                  <a:pt x="278625" y="285750"/>
                </a:lnTo>
                <a:lnTo>
                  <a:pt x="277355" y="288416"/>
                </a:lnTo>
                <a:lnTo>
                  <a:pt x="275831" y="292735"/>
                </a:lnTo>
                <a:lnTo>
                  <a:pt x="275450" y="295783"/>
                </a:lnTo>
                <a:lnTo>
                  <a:pt x="276593" y="299338"/>
                </a:lnTo>
                <a:lnTo>
                  <a:pt x="279006" y="302513"/>
                </a:lnTo>
                <a:lnTo>
                  <a:pt x="282308" y="306070"/>
                </a:lnTo>
                <a:lnTo>
                  <a:pt x="286880" y="310007"/>
                </a:lnTo>
                <a:lnTo>
                  <a:pt x="289547" y="312038"/>
                </a:lnTo>
                <a:lnTo>
                  <a:pt x="292722" y="313944"/>
                </a:lnTo>
                <a:lnTo>
                  <a:pt x="295770" y="315975"/>
                </a:lnTo>
                <a:lnTo>
                  <a:pt x="299199" y="317626"/>
                </a:lnTo>
                <a:lnTo>
                  <a:pt x="302755" y="319277"/>
                </a:lnTo>
                <a:lnTo>
                  <a:pt x="308724" y="321690"/>
                </a:lnTo>
                <a:lnTo>
                  <a:pt x="314566" y="323214"/>
                </a:lnTo>
                <a:lnTo>
                  <a:pt x="320154" y="323850"/>
                </a:lnTo>
                <a:lnTo>
                  <a:pt x="325742" y="324485"/>
                </a:lnTo>
                <a:lnTo>
                  <a:pt x="330822" y="324103"/>
                </a:lnTo>
                <a:lnTo>
                  <a:pt x="335648" y="322834"/>
                </a:lnTo>
                <a:lnTo>
                  <a:pt x="340474" y="321437"/>
                </a:lnTo>
                <a:lnTo>
                  <a:pt x="344665" y="319150"/>
                </a:lnTo>
                <a:lnTo>
                  <a:pt x="348348" y="315849"/>
                </a:lnTo>
                <a:lnTo>
                  <a:pt x="352031" y="312547"/>
                </a:lnTo>
                <a:lnTo>
                  <a:pt x="354952" y="308228"/>
                </a:lnTo>
                <a:lnTo>
                  <a:pt x="357111" y="302895"/>
                </a:lnTo>
                <a:lnTo>
                  <a:pt x="359016" y="298450"/>
                </a:lnTo>
                <a:lnTo>
                  <a:pt x="359778" y="294386"/>
                </a:lnTo>
                <a:lnTo>
                  <a:pt x="359524" y="286638"/>
                </a:lnTo>
                <a:lnTo>
                  <a:pt x="358635" y="283083"/>
                </a:lnTo>
                <a:lnTo>
                  <a:pt x="357238" y="279780"/>
                </a:lnTo>
                <a:lnTo>
                  <a:pt x="355714" y="276478"/>
                </a:lnTo>
                <a:lnTo>
                  <a:pt x="353682" y="273430"/>
                </a:lnTo>
                <a:lnTo>
                  <a:pt x="351142" y="270383"/>
                </a:lnTo>
                <a:lnTo>
                  <a:pt x="348729" y="267462"/>
                </a:lnTo>
                <a:lnTo>
                  <a:pt x="346062" y="264667"/>
                </a:lnTo>
                <a:lnTo>
                  <a:pt x="343395" y="262127"/>
                </a:lnTo>
                <a:lnTo>
                  <a:pt x="340728" y="259461"/>
                </a:lnTo>
                <a:lnTo>
                  <a:pt x="338061" y="256794"/>
                </a:lnTo>
                <a:lnTo>
                  <a:pt x="335394" y="254253"/>
                </a:lnTo>
                <a:lnTo>
                  <a:pt x="332727" y="251713"/>
                </a:lnTo>
                <a:lnTo>
                  <a:pt x="330568" y="249174"/>
                </a:lnTo>
                <a:lnTo>
                  <a:pt x="326885" y="244094"/>
                </a:lnTo>
                <a:lnTo>
                  <a:pt x="325615" y="241553"/>
                </a:lnTo>
                <a:lnTo>
                  <a:pt x="324980" y="238887"/>
                </a:lnTo>
                <a:lnTo>
                  <a:pt x="324345" y="236220"/>
                </a:lnTo>
                <a:lnTo>
                  <a:pt x="324599" y="233425"/>
                </a:lnTo>
                <a:lnTo>
                  <a:pt x="325869" y="230377"/>
                </a:lnTo>
                <a:lnTo>
                  <a:pt x="327901" y="226440"/>
                </a:lnTo>
                <a:lnTo>
                  <a:pt x="331076" y="223392"/>
                </a:lnTo>
                <a:lnTo>
                  <a:pt x="335013" y="221614"/>
                </a:lnTo>
                <a:lnTo>
                  <a:pt x="339585" y="220725"/>
                </a:lnTo>
                <a:lnTo>
                  <a:pt x="342379" y="221107"/>
                </a:lnTo>
                <a:lnTo>
                  <a:pt x="345046" y="221361"/>
                </a:lnTo>
                <a:lnTo>
                  <a:pt x="348094" y="222123"/>
                </a:lnTo>
                <a:lnTo>
                  <a:pt x="351269" y="223520"/>
                </a:lnTo>
                <a:lnTo>
                  <a:pt x="354952" y="225044"/>
                </a:lnTo>
                <a:lnTo>
                  <a:pt x="357873" y="226695"/>
                </a:lnTo>
                <a:lnTo>
                  <a:pt x="360413" y="228726"/>
                </a:lnTo>
                <a:lnTo>
                  <a:pt x="362826" y="230759"/>
                </a:lnTo>
                <a:lnTo>
                  <a:pt x="366509" y="234441"/>
                </a:lnTo>
                <a:lnTo>
                  <a:pt x="369430" y="237871"/>
                </a:lnTo>
                <a:lnTo>
                  <a:pt x="371335" y="240664"/>
                </a:lnTo>
                <a:lnTo>
                  <a:pt x="374383" y="241935"/>
                </a:lnTo>
                <a:lnTo>
                  <a:pt x="376923" y="239775"/>
                </a:lnTo>
                <a:lnTo>
                  <a:pt x="378447" y="236854"/>
                </a:lnTo>
                <a:lnTo>
                  <a:pt x="379844" y="233299"/>
                </a:lnTo>
                <a:lnTo>
                  <a:pt x="380606" y="230124"/>
                </a:lnTo>
                <a:lnTo>
                  <a:pt x="380352" y="227075"/>
                </a:lnTo>
                <a:lnTo>
                  <a:pt x="378320" y="223900"/>
                </a:lnTo>
                <a:lnTo>
                  <a:pt x="375907" y="220979"/>
                </a:lnTo>
                <a:lnTo>
                  <a:pt x="372351" y="217932"/>
                </a:lnTo>
                <a:lnTo>
                  <a:pt x="368160" y="214629"/>
                </a:lnTo>
                <a:lnTo>
                  <a:pt x="365620" y="213105"/>
                </a:lnTo>
                <a:lnTo>
                  <a:pt x="363080" y="211454"/>
                </a:lnTo>
                <a:lnTo>
                  <a:pt x="360413" y="210058"/>
                </a:lnTo>
                <a:lnTo>
                  <a:pt x="357619" y="208914"/>
                </a:lnTo>
                <a:lnTo>
                  <a:pt x="351396" y="206248"/>
                </a:lnTo>
                <a:lnTo>
                  <a:pt x="345554" y="204850"/>
                </a:lnTo>
                <a:lnTo>
                  <a:pt x="340093" y="204597"/>
                </a:lnTo>
                <a:lnTo>
                  <a:pt x="334759" y="204342"/>
                </a:lnTo>
                <a:lnTo>
                  <a:pt x="329933" y="204850"/>
                </a:lnTo>
                <a:lnTo>
                  <a:pt x="325615" y="206375"/>
                </a:lnTo>
                <a:lnTo>
                  <a:pt x="321297" y="207899"/>
                </a:lnTo>
                <a:lnTo>
                  <a:pt x="317614" y="210185"/>
                </a:lnTo>
                <a:lnTo>
                  <a:pt x="314439" y="213233"/>
                </a:lnTo>
                <a:lnTo>
                  <a:pt x="311391" y="216280"/>
                </a:lnTo>
                <a:lnTo>
                  <a:pt x="308978" y="219837"/>
                </a:lnTo>
                <a:lnTo>
                  <a:pt x="307200" y="223900"/>
                </a:lnTo>
                <a:lnTo>
                  <a:pt x="305295" y="228473"/>
                </a:lnTo>
                <a:lnTo>
                  <a:pt x="304406" y="232663"/>
                </a:lnTo>
                <a:lnTo>
                  <a:pt x="304533" y="236600"/>
                </a:lnTo>
                <a:lnTo>
                  <a:pt x="304660" y="240537"/>
                </a:lnTo>
                <a:lnTo>
                  <a:pt x="305549" y="244221"/>
                </a:lnTo>
                <a:close/>
              </a:path>
              <a:path w="1265415" h="690626">
                <a:moveTo>
                  <a:pt x="426961" y="215519"/>
                </a:moveTo>
                <a:lnTo>
                  <a:pt x="429628" y="217550"/>
                </a:lnTo>
                <a:lnTo>
                  <a:pt x="434073" y="219328"/>
                </a:lnTo>
                <a:lnTo>
                  <a:pt x="438645" y="221234"/>
                </a:lnTo>
                <a:lnTo>
                  <a:pt x="442074" y="221741"/>
                </a:lnTo>
                <a:lnTo>
                  <a:pt x="446773" y="219963"/>
                </a:lnTo>
                <a:lnTo>
                  <a:pt x="448805" y="217297"/>
                </a:lnTo>
                <a:lnTo>
                  <a:pt x="450710" y="212851"/>
                </a:lnTo>
                <a:lnTo>
                  <a:pt x="452488" y="208407"/>
                </a:lnTo>
                <a:lnTo>
                  <a:pt x="452869" y="205104"/>
                </a:lnTo>
                <a:lnTo>
                  <a:pt x="450964" y="200660"/>
                </a:lnTo>
                <a:lnTo>
                  <a:pt x="448170" y="198627"/>
                </a:lnTo>
                <a:lnTo>
                  <a:pt x="443725" y="196723"/>
                </a:lnTo>
                <a:lnTo>
                  <a:pt x="439280" y="194817"/>
                </a:lnTo>
                <a:lnTo>
                  <a:pt x="435851" y="194437"/>
                </a:lnTo>
                <a:lnTo>
                  <a:pt x="431152" y="196214"/>
                </a:lnTo>
                <a:lnTo>
                  <a:pt x="428993" y="198882"/>
                </a:lnTo>
                <a:lnTo>
                  <a:pt x="427215" y="203326"/>
                </a:lnTo>
                <a:lnTo>
                  <a:pt x="425310" y="207645"/>
                </a:lnTo>
                <a:lnTo>
                  <a:pt x="424929" y="210947"/>
                </a:lnTo>
                <a:lnTo>
                  <a:pt x="426961" y="215519"/>
                </a:lnTo>
                <a:close/>
              </a:path>
              <a:path w="1265415" h="690626">
                <a:moveTo>
                  <a:pt x="505066" y="311658"/>
                </a:moveTo>
                <a:lnTo>
                  <a:pt x="504177" y="315975"/>
                </a:lnTo>
                <a:lnTo>
                  <a:pt x="504431" y="323723"/>
                </a:lnTo>
                <a:lnTo>
                  <a:pt x="505193" y="327405"/>
                </a:lnTo>
                <a:lnTo>
                  <a:pt x="506717" y="330835"/>
                </a:lnTo>
                <a:lnTo>
                  <a:pt x="508114" y="334137"/>
                </a:lnTo>
                <a:lnTo>
                  <a:pt x="510146" y="337312"/>
                </a:lnTo>
                <a:lnTo>
                  <a:pt x="512559" y="340233"/>
                </a:lnTo>
                <a:lnTo>
                  <a:pt x="514972" y="343153"/>
                </a:lnTo>
                <a:lnTo>
                  <a:pt x="517512" y="346075"/>
                </a:lnTo>
                <a:lnTo>
                  <a:pt x="520179" y="348614"/>
                </a:lnTo>
                <a:lnTo>
                  <a:pt x="522846" y="351282"/>
                </a:lnTo>
                <a:lnTo>
                  <a:pt x="525513" y="353822"/>
                </a:lnTo>
                <a:lnTo>
                  <a:pt x="528053" y="356362"/>
                </a:lnTo>
                <a:lnTo>
                  <a:pt x="530720" y="358775"/>
                </a:lnTo>
                <a:lnTo>
                  <a:pt x="534657" y="363854"/>
                </a:lnTo>
                <a:lnTo>
                  <a:pt x="536435" y="366395"/>
                </a:lnTo>
                <a:lnTo>
                  <a:pt x="537705" y="368935"/>
                </a:lnTo>
                <a:lnTo>
                  <a:pt x="538340" y="371601"/>
                </a:lnTo>
                <a:lnTo>
                  <a:pt x="539102" y="374141"/>
                </a:lnTo>
                <a:lnTo>
                  <a:pt x="538721" y="376936"/>
                </a:lnTo>
                <a:lnTo>
                  <a:pt x="537578" y="379857"/>
                </a:lnTo>
                <a:lnTo>
                  <a:pt x="536435" y="382650"/>
                </a:lnTo>
                <a:lnTo>
                  <a:pt x="533006" y="386588"/>
                </a:lnTo>
                <a:lnTo>
                  <a:pt x="528815" y="389254"/>
                </a:lnTo>
                <a:lnTo>
                  <a:pt x="523989" y="390398"/>
                </a:lnTo>
                <a:lnTo>
                  <a:pt x="521322" y="390398"/>
                </a:lnTo>
                <a:lnTo>
                  <a:pt x="518401" y="390016"/>
                </a:lnTo>
                <a:lnTo>
                  <a:pt x="515480" y="389636"/>
                </a:lnTo>
                <a:lnTo>
                  <a:pt x="512432" y="388747"/>
                </a:lnTo>
                <a:lnTo>
                  <a:pt x="509257" y="387476"/>
                </a:lnTo>
                <a:lnTo>
                  <a:pt x="504939" y="385699"/>
                </a:lnTo>
                <a:lnTo>
                  <a:pt x="501383" y="383539"/>
                </a:lnTo>
                <a:lnTo>
                  <a:pt x="498462" y="381126"/>
                </a:lnTo>
                <a:lnTo>
                  <a:pt x="495668" y="378713"/>
                </a:lnTo>
                <a:lnTo>
                  <a:pt x="493255" y="376427"/>
                </a:lnTo>
                <a:lnTo>
                  <a:pt x="489445" y="371983"/>
                </a:lnTo>
                <a:lnTo>
                  <a:pt x="486651" y="368300"/>
                </a:lnTo>
                <a:lnTo>
                  <a:pt x="483603" y="365251"/>
                </a:lnTo>
                <a:lnTo>
                  <a:pt x="480936" y="365378"/>
                </a:lnTo>
                <a:lnTo>
                  <a:pt x="478904" y="368046"/>
                </a:lnTo>
                <a:lnTo>
                  <a:pt x="477126" y="371601"/>
                </a:lnTo>
                <a:lnTo>
                  <a:pt x="475602" y="376047"/>
                </a:lnTo>
                <a:lnTo>
                  <a:pt x="475221" y="379095"/>
                </a:lnTo>
                <a:lnTo>
                  <a:pt x="476364" y="382650"/>
                </a:lnTo>
                <a:lnTo>
                  <a:pt x="478777" y="385699"/>
                </a:lnTo>
                <a:lnTo>
                  <a:pt x="482079" y="389382"/>
                </a:lnTo>
                <a:lnTo>
                  <a:pt x="486651" y="393319"/>
                </a:lnTo>
                <a:lnTo>
                  <a:pt x="489318" y="395224"/>
                </a:lnTo>
                <a:lnTo>
                  <a:pt x="492493" y="397255"/>
                </a:lnTo>
                <a:lnTo>
                  <a:pt x="495541" y="399161"/>
                </a:lnTo>
                <a:lnTo>
                  <a:pt x="498843" y="400938"/>
                </a:lnTo>
                <a:lnTo>
                  <a:pt x="502526" y="402463"/>
                </a:lnTo>
                <a:lnTo>
                  <a:pt x="508495" y="404875"/>
                </a:lnTo>
                <a:lnTo>
                  <a:pt x="514337" y="406526"/>
                </a:lnTo>
                <a:lnTo>
                  <a:pt x="519925" y="407035"/>
                </a:lnTo>
                <a:lnTo>
                  <a:pt x="525513" y="407670"/>
                </a:lnTo>
                <a:lnTo>
                  <a:pt x="530593" y="407415"/>
                </a:lnTo>
                <a:lnTo>
                  <a:pt x="535419" y="406019"/>
                </a:lnTo>
                <a:lnTo>
                  <a:pt x="540245" y="404749"/>
                </a:lnTo>
                <a:lnTo>
                  <a:pt x="544436" y="402336"/>
                </a:lnTo>
                <a:lnTo>
                  <a:pt x="548119" y="399034"/>
                </a:lnTo>
                <a:lnTo>
                  <a:pt x="551802" y="395732"/>
                </a:lnTo>
                <a:lnTo>
                  <a:pt x="554723" y="391413"/>
                </a:lnTo>
                <a:lnTo>
                  <a:pt x="556882" y="386207"/>
                </a:lnTo>
                <a:lnTo>
                  <a:pt x="558787" y="381762"/>
                </a:lnTo>
                <a:lnTo>
                  <a:pt x="559549" y="377571"/>
                </a:lnTo>
                <a:lnTo>
                  <a:pt x="559295" y="369950"/>
                </a:lnTo>
                <a:lnTo>
                  <a:pt x="558406" y="366395"/>
                </a:lnTo>
                <a:lnTo>
                  <a:pt x="557009" y="363092"/>
                </a:lnTo>
                <a:lnTo>
                  <a:pt x="555485" y="359663"/>
                </a:lnTo>
                <a:lnTo>
                  <a:pt x="553453" y="356615"/>
                </a:lnTo>
                <a:lnTo>
                  <a:pt x="550913" y="353695"/>
                </a:lnTo>
                <a:lnTo>
                  <a:pt x="548500" y="350774"/>
                </a:lnTo>
                <a:lnTo>
                  <a:pt x="545833" y="347979"/>
                </a:lnTo>
                <a:lnTo>
                  <a:pt x="543166" y="345313"/>
                </a:lnTo>
                <a:lnTo>
                  <a:pt x="540372" y="342646"/>
                </a:lnTo>
                <a:lnTo>
                  <a:pt x="537705" y="340105"/>
                </a:lnTo>
                <a:lnTo>
                  <a:pt x="535165" y="337565"/>
                </a:lnTo>
                <a:lnTo>
                  <a:pt x="532498" y="335025"/>
                </a:lnTo>
                <a:lnTo>
                  <a:pt x="528434" y="329946"/>
                </a:lnTo>
                <a:lnTo>
                  <a:pt x="526656" y="327405"/>
                </a:lnTo>
                <a:lnTo>
                  <a:pt x="525386" y="324738"/>
                </a:lnTo>
                <a:lnTo>
                  <a:pt x="524751" y="322072"/>
                </a:lnTo>
                <a:lnTo>
                  <a:pt x="524116" y="319404"/>
                </a:lnTo>
                <a:lnTo>
                  <a:pt x="524370" y="316611"/>
                </a:lnTo>
                <a:lnTo>
                  <a:pt x="525640" y="313563"/>
                </a:lnTo>
                <a:lnTo>
                  <a:pt x="527672" y="309625"/>
                </a:lnTo>
                <a:lnTo>
                  <a:pt x="530847" y="306704"/>
                </a:lnTo>
                <a:lnTo>
                  <a:pt x="534784" y="304926"/>
                </a:lnTo>
                <a:lnTo>
                  <a:pt x="539356" y="304038"/>
                </a:lnTo>
                <a:lnTo>
                  <a:pt x="542150" y="304291"/>
                </a:lnTo>
                <a:lnTo>
                  <a:pt x="544817" y="304546"/>
                </a:lnTo>
                <a:lnTo>
                  <a:pt x="547865" y="305435"/>
                </a:lnTo>
                <a:lnTo>
                  <a:pt x="551040" y="306704"/>
                </a:lnTo>
                <a:lnTo>
                  <a:pt x="554596" y="308228"/>
                </a:lnTo>
                <a:lnTo>
                  <a:pt x="557644" y="310007"/>
                </a:lnTo>
                <a:lnTo>
                  <a:pt x="560057" y="312038"/>
                </a:lnTo>
                <a:lnTo>
                  <a:pt x="562597" y="313944"/>
                </a:lnTo>
                <a:lnTo>
                  <a:pt x="566280" y="317753"/>
                </a:lnTo>
                <a:lnTo>
                  <a:pt x="569201" y="321183"/>
                </a:lnTo>
                <a:lnTo>
                  <a:pt x="572630" y="324992"/>
                </a:lnTo>
                <a:lnTo>
                  <a:pt x="575551" y="324230"/>
                </a:lnTo>
                <a:lnTo>
                  <a:pt x="577710" y="321183"/>
                </a:lnTo>
                <a:lnTo>
                  <a:pt x="579234" y="317626"/>
                </a:lnTo>
                <a:lnTo>
                  <a:pt x="580250" y="313944"/>
                </a:lnTo>
                <a:lnTo>
                  <a:pt x="580377" y="311023"/>
                </a:lnTo>
                <a:lnTo>
                  <a:pt x="578980" y="308355"/>
                </a:lnTo>
                <a:lnTo>
                  <a:pt x="576821" y="305688"/>
                </a:lnTo>
                <a:lnTo>
                  <a:pt x="574027" y="302767"/>
                </a:lnTo>
                <a:lnTo>
                  <a:pt x="570217" y="299465"/>
                </a:lnTo>
                <a:lnTo>
                  <a:pt x="565391" y="296290"/>
                </a:lnTo>
                <a:lnTo>
                  <a:pt x="562851" y="294639"/>
                </a:lnTo>
                <a:lnTo>
                  <a:pt x="560184" y="293242"/>
                </a:lnTo>
                <a:lnTo>
                  <a:pt x="557390" y="292100"/>
                </a:lnTo>
                <a:lnTo>
                  <a:pt x="551167" y="289560"/>
                </a:lnTo>
                <a:lnTo>
                  <a:pt x="545325" y="288036"/>
                </a:lnTo>
                <a:lnTo>
                  <a:pt x="539864" y="287782"/>
                </a:lnTo>
                <a:lnTo>
                  <a:pt x="534530" y="287527"/>
                </a:lnTo>
                <a:lnTo>
                  <a:pt x="529704" y="288163"/>
                </a:lnTo>
                <a:lnTo>
                  <a:pt x="525386" y="289560"/>
                </a:lnTo>
                <a:lnTo>
                  <a:pt x="521068" y="291084"/>
                </a:lnTo>
                <a:lnTo>
                  <a:pt x="517385" y="293370"/>
                </a:lnTo>
                <a:lnTo>
                  <a:pt x="514210" y="296417"/>
                </a:lnTo>
                <a:lnTo>
                  <a:pt x="511162" y="299465"/>
                </a:lnTo>
                <a:lnTo>
                  <a:pt x="508749" y="303022"/>
                </a:lnTo>
                <a:lnTo>
                  <a:pt x="506971" y="307086"/>
                </a:lnTo>
                <a:lnTo>
                  <a:pt x="505066" y="311658"/>
                </a:lnTo>
                <a:close/>
              </a:path>
              <a:path w="1265415" h="690626">
                <a:moveTo>
                  <a:pt x="696455" y="477265"/>
                </a:moveTo>
                <a:lnTo>
                  <a:pt x="697598" y="481202"/>
                </a:lnTo>
                <a:lnTo>
                  <a:pt x="703567" y="484504"/>
                </a:lnTo>
                <a:lnTo>
                  <a:pt x="707758" y="485901"/>
                </a:lnTo>
                <a:lnTo>
                  <a:pt x="710806" y="486410"/>
                </a:lnTo>
                <a:lnTo>
                  <a:pt x="713727" y="484504"/>
                </a:lnTo>
                <a:lnTo>
                  <a:pt x="756653" y="381253"/>
                </a:lnTo>
                <a:lnTo>
                  <a:pt x="756907" y="380619"/>
                </a:lnTo>
                <a:lnTo>
                  <a:pt x="755764" y="377698"/>
                </a:lnTo>
                <a:lnTo>
                  <a:pt x="750557" y="374523"/>
                </a:lnTo>
                <a:lnTo>
                  <a:pt x="746747" y="372872"/>
                </a:lnTo>
                <a:lnTo>
                  <a:pt x="740778" y="371475"/>
                </a:lnTo>
                <a:lnTo>
                  <a:pt x="737730" y="373252"/>
                </a:lnTo>
                <a:lnTo>
                  <a:pt x="707631" y="445515"/>
                </a:lnTo>
                <a:lnTo>
                  <a:pt x="699630" y="449707"/>
                </a:lnTo>
                <a:lnTo>
                  <a:pt x="692518" y="452627"/>
                </a:lnTo>
                <a:lnTo>
                  <a:pt x="686422" y="454025"/>
                </a:lnTo>
                <a:lnTo>
                  <a:pt x="680326" y="455422"/>
                </a:lnTo>
                <a:lnTo>
                  <a:pt x="674992" y="455167"/>
                </a:lnTo>
                <a:lnTo>
                  <a:pt x="670166" y="453136"/>
                </a:lnTo>
                <a:lnTo>
                  <a:pt x="666483" y="451612"/>
                </a:lnTo>
                <a:lnTo>
                  <a:pt x="663562" y="449579"/>
                </a:lnTo>
                <a:lnTo>
                  <a:pt x="659244" y="444500"/>
                </a:lnTo>
                <a:lnTo>
                  <a:pt x="657847" y="441578"/>
                </a:lnTo>
                <a:lnTo>
                  <a:pt x="657085" y="438276"/>
                </a:lnTo>
                <a:lnTo>
                  <a:pt x="656323" y="434848"/>
                </a:lnTo>
                <a:lnTo>
                  <a:pt x="656323" y="431291"/>
                </a:lnTo>
                <a:lnTo>
                  <a:pt x="656958" y="427227"/>
                </a:lnTo>
                <a:lnTo>
                  <a:pt x="657593" y="423290"/>
                </a:lnTo>
                <a:lnTo>
                  <a:pt x="659117" y="418211"/>
                </a:lnTo>
                <a:lnTo>
                  <a:pt x="661657" y="412241"/>
                </a:lnTo>
                <a:lnTo>
                  <a:pt x="686676" y="352044"/>
                </a:lnTo>
                <a:lnTo>
                  <a:pt x="685914" y="348614"/>
                </a:lnTo>
                <a:lnTo>
                  <a:pt x="683247" y="346583"/>
                </a:lnTo>
                <a:lnTo>
                  <a:pt x="680580" y="345313"/>
                </a:lnTo>
                <a:lnTo>
                  <a:pt x="676897" y="343788"/>
                </a:lnTo>
                <a:lnTo>
                  <a:pt x="673976" y="342773"/>
                </a:lnTo>
                <a:lnTo>
                  <a:pt x="670801" y="342264"/>
                </a:lnTo>
                <a:lnTo>
                  <a:pt x="667753" y="344170"/>
                </a:lnTo>
                <a:lnTo>
                  <a:pt x="641591" y="406780"/>
                </a:lnTo>
                <a:lnTo>
                  <a:pt x="638416" y="414274"/>
                </a:lnTo>
                <a:lnTo>
                  <a:pt x="636511" y="420877"/>
                </a:lnTo>
                <a:lnTo>
                  <a:pt x="635495" y="426720"/>
                </a:lnTo>
                <a:lnTo>
                  <a:pt x="634606" y="432435"/>
                </a:lnTo>
                <a:lnTo>
                  <a:pt x="634733" y="437896"/>
                </a:lnTo>
                <a:lnTo>
                  <a:pt x="636003" y="443102"/>
                </a:lnTo>
                <a:lnTo>
                  <a:pt x="637273" y="448183"/>
                </a:lnTo>
                <a:lnTo>
                  <a:pt x="639813" y="452882"/>
                </a:lnTo>
                <a:lnTo>
                  <a:pt x="643623" y="457200"/>
                </a:lnTo>
                <a:lnTo>
                  <a:pt x="647306" y="461390"/>
                </a:lnTo>
                <a:lnTo>
                  <a:pt x="652640" y="464947"/>
                </a:lnTo>
                <a:lnTo>
                  <a:pt x="659498" y="467867"/>
                </a:lnTo>
                <a:lnTo>
                  <a:pt x="665467" y="470280"/>
                </a:lnTo>
                <a:lnTo>
                  <a:pt x="671817" y="471170"/>
                </a:lnTo>
                <a:lnTo>
                  <a:pt x="678802" y="470662"/>
                </a:lnTo>
                <a:lnTo>
                  <a:pt x="685787" y="470026"/>
                </a:lnTo>
                <a:lnTo>
                  <a:pt x="693534" y="467740"/>
                </a:lnTo>
                <a:lnTo>
                  <a:pt x="702170" y="463676"/>
                </a:lnTo>
                <a:lnTo>
                  <a:pt x="696455" y="477265"/>
                </a:lnTo>
                <a:close/>
              </a:path>
              <a:path w="1265415" h="690626">
                <a:moveTo>
                  <a:pt x="780148" y="459739"/>
                </a:moveTo>
                <a:lnTo>
                  <a:pt x="782942" y="453009"/>
                </a:lnTo>
                <a:lnTo>
                  <a:pt x="787344" y="443759"/>
                </a:lnTo>
                <a:lnTo>
                  <a:pt x="794652" y="432904"/>
                </a:lnTo>
                <a:lnTo>
                  <a:pt x="802881" y="425576"/>
                </a:lnTo>
                <a:lnTo>
                  <a:pt x="815894" y="421358"/>
                </a:lnTo>
                <a:lnTo>
                  <a:pt x="828281" y="423799"/>
                </a:lnTo>
                <a:lnTo>
                  <a:pt x="832726" y="425703"/>
                </a:lnTo>
                <a:lnTo>
                  <a:pt x="836282" y="427863"/>
                </a:lnTo>
                <a:lnTo>
                  <a:pt x="838949" y="430529"/>
                </a:lnTo>
                <a:lnTo>
                  <a:pt x="841743" y="433197"/>
                </a:lnTo>
                <a:lnTo>
                  <a:pt x="843902" y="435737"/>
                </a:lnTo>
                <a:lnTo>
                  <a:pt x="847204" y="440689"/>
                </a:lnTo>
                <a:lnTo>
                  <a:pt x="849490" y="444753"/>
                </a:lnTo>
                <a:lnTo>
                  <a:pt x="852665" y="448310"/>
                </a:lnTo>
                <a:lnTo>
                  <a:pt x="855967" y="447548"/>
                </a:lnTo>
                <a:lnTo>
                  <a:pt x="858380" y="444753"/>
                </a:lnTo>
                <a:lnTo>
                  <a:pt x="859523" y="441705"/>
                </a:lnTo>
                <a:lnTo>
                  <a:pt x="860539" y="439165"/>
                </a:lnTo>
                <a:lnTo>
                  <a:pt x="861428" y="436372"/>
                </a:lnTo>
                <a:lnTo>
                  <a:pt x="861428" y="433324"/>
                </a:lnTo>
                <a:lnTo>
                  <a:pt x="860412" y="430402"/>
                </a:lnTo>
                <a:lnTo>
                  <a:pt x="858888" y="427354"/>
                </a:lnTo>
                <a:lnTo>
                  <a:pt x="855840" y="423037"/>
                </a:lnTo>
                <a:lnTo>
                  <a:pt x="851903" y="418846"/>
                </a:lnTo>
                <a:lnTo>
                  <a:pt x="847204" y="414782"/>
                </a:lnTo>
                <a:lnTo>
                  <a:pt x="844283" y="412876"/>
                </a:lnTo>
                <a:lnTo>
                  <a:pt x="841489" y="410972"/>
                </a:lnTo>
                <a:lnTo>
                  <a:pt x="838441" y="409321"/>
                </a:lnTo>
                <a:lnTo>
                  <a:pt x="835139" y="407924"/>
                </a:lnTo>
                <a:lnTo>
                  <a:pt x="828281" y="405129"/>
                </a:lnTo>
                <a:lnTo>
                  <a:pt x="821550" y="403605"/>
                </a:lnTo>
                <a:lnTo>
                  <a:pt x="814692" y="403478"/>
                </a:lnTo>
                <a:lnTo>
                  <a:pt x="807961" y="403225"/>
                </a:lnTo>
                <a:lnTo>
                  <a:pt x="801357" y="404622"/>
                </a:lnTo>
                <a:lnTo>
                  <a:pt x="795134" y="407542"/>
                </a:lnTo>
                <a:lnTo>
                  <a:pt x="788911" y="410337"/>
                </a:lnTo>
                <a:lnTo>
                  <a:pt x="782942" y="414909"/>
                </a:lnTo>
                <a:lnTo>
                  <a:pt x="777481" y="421132"/>
                </a:lnTo>
                <a:lnTo>
                  <a:pt x="775526" y="423465"/>
                </a:lnTo>
                <a:lnTo>
                  <a:pt x="768776" y="433521"/>
                </a:lnTo>
                <a:lnTo>
                  <a:pt x="762749" y="445897"/>
                </a:lnTo>
                <a:lnTo>
                  <a:pt x="758238" y="459005"/>
                </a:lnTo>
                <a:lnTo>
                  <a:pt x="756018" y="470788"/>
                </a:lnTo>
                <a:lnTo>
                  <a:pt x="755129" y="478536"/>
                </a:lnTo>
                <a:lnTo>
                  <a:pt x="755637" y="485521"/>
                </a:lnTo>
                <a:lnTo>
                  <a:pt x="757542" y="491744"/>
                </a:lnTo>
                <a:lnTo>
                  <a:pt x="759447" y="498094"/>
                </a:lnTo>
                <a:lnTo>
                  <a:pt x="762749" y="503681"/>
                </a:lnTo>
                <a:lnTo>
                  <a:pt x="767575" y="508507"/>
                </a:lnTo>
                <a:lnTo>
                  <a:pt x="772274" y="513333"/>
                </a:lnTo>
                <a:lnTo>
                  <a:pt x="778243" y="517270"/>
                </a:lnTo>
                <a:lnTo>
                  <a:pt x="785736" y="520445"/>
                </a:lnTo>
                <a:lnTo>
                  <a:pt x="789292" y="521969"/>
                </a:lnTo>
                <a:lnTo>
                  <a:pt x="792975" y="522986"/>
                </a:lnTo>
                <a:lnTo>
                  <a:pt x="796531" y="523748"/>
                </a:lnTo>
                <a:lnTo>
                  <a:pt x="800214" y="524382"/>
                </a:lnTo>
                <a:lnTo>
                  <a:pt x="803770" y="524891"/>
                </a:lnTo>
                <a:lnTo>
                  <a:pt x="813549" y="524891"/>
                </a:lnTo>
                <a:lnTo>
                  <a:pt x="816343" y="524382"/>
                </a:lnTo>
                <a:lnTo>
                  <a:pt x="819264" y="523875"/>
                </a:lnTo>
                <a:lnTo>
                  <a:pt x="822693" y="522858"/>
                </a:lnTo>
                <a:lnTo>
                  <a:pt x="826376" y="520573"/>
                </a:lnTo>
                <a:lnTo>
                  <a:pt x="828281" y="517779"/>
                </a:lnTo>
                <a:lnTo>
                  <a:pt x="829805" y="514476"/>
                </a:lnTo>
                <a:lnTo>
                  <a:pt x="831329" y="510413"/>
                </a:lnTo>
                <a:lnTo>
                  <a:pt x="831837" y="507364"/>
                </a:lnTo>
                <a:lnTo>
                  <a:pt x="830948" y="504570"/>
                </a:lnTo>
                <a:lnTo>
                  <a:pt x="827900" y="504189"/>
                </a:lnTo>
                <a:lnTo>
                  <a:pt x="823455" y="505460"/>
                </a:lnTo>
                <a:lnTo>
                  <a:pt x="820788" y="506094"/>
                </a:lnTo>
                <a:lnTo>
                  <a:pt x="817740" y="506730"/>
                </a:lnTo>
                <a:lnTo>
                  <a:pt x="814692" y="507364"/>
                </a:lnTo>
                <a:lnTo>
                  <a:pt x="811136" y="507745"/>
                </a:lnTo>
                <a:lnTo>
                  <a:pt x="803389" y="507745"/>
                </a:lnTo>
                <a:lnTo>
                  <a:pt x="799325" y="506856"/>
                </a:lnTo>
                <a:lnTo>
                  <a:pt x="795007" y="504951"/>
                </a:lnTo>
                <a:lnTo>
                  <a:pt x="790435" y="503047"/>
                </a:lnTo>
                <a:lnTo>
                  <a:pt x="786625" y="500633"/>
                </a:lnTo>
                <a:lnTo>
                  <a:pt x="783831" y="497459"/>
                </a:lnTo>
                <a:lnTo>
                  <a:pt x="780910" y="494284"/>
                </a:lnTo>
                <a:lnTo>
                  <a:pt x="779005" y="490600"/>
                </a:lnTo>
                <a:lnTo>
                  <a:pt x="777862" y="486155"/>
                </a:lnTo>
                <a:lnTo>
                  <a:pt x="776846" y="481838"/>
                </a:lnTo>
                <a:lnTo>
                  <a:pt x="776719" y="476885"/>
                </a:lnTo>
                <a:lnTo>
                  <a:pt x="777608" y="471297"/>
                </a:lnTo>
                <a:lnTo>
                  <a:pt x="778370" y="465836"/>
                </a:lnTo>
                <a:lnTo>
                  <a:pt x="780148" y="459739"/>
                </a:lnTo>
                <a:close/>
              </a:path>
              <a:path w="1265415" h="690626">
                <a:moveTo>
                  <a:pt x="831329" y="348107"/>
                </a:moveTo>
                <a:lnTo>
                  <a:pt x="827773" y="346583"/>
                </a:lnTo>
                <a:lnTo>
                  <a:pt x="824852" y="345948"/>
                </a:lnTo>
                <a:lnTo>
                  <a:pt x="821550" y="346455"/>
                </a:lnTo>
                <a:lnTo>
                  <a:pt x="821169" y="348996"/>
                </a:lnTo>
                <a:lnTo>
                  <a:pt x="821804" y="351663"/>
                </a:lnTo>
                <a:lnTo>
                  <a:pt x="829805" y="385825"/>
                </a:lnTo>
                <a:lnTo>
                  <a:pt x="832726" y="390016"/>
                </a:lnTo>
                <a:lnTo>
                  <a:pt x="835647" y="391667"/>
                </a:lnTo>
                <a:lnTo>
                  <a:pt x="838568" y="393064"/>
                </a:lnTo>
                <a:lnTo>
                  <a:pt x="841743" y="394208"/>
                </a:lnTo>
                <a:lnTo>
                  <a:pt x="845172" y="395224"/>
                </a:lnTo>
                <a:lnTo>
                  <a:pt x="847712" y="395477"/>
                </a:lnTo>
                <a:lnTo>
                  <a:pt x="850506" y="394462"/>
                </a:lnTo>
                <a:lnTo>
                  <a:pt x="880351" y="376047"/>
                </a:lnTo>
                <a:lnTo>
                  <a:pt x="881748" y="375285"/>
                </a:lnTo>
                <a:lnTo>
                  <a:pt x="884161" y="372490"/>
                </a:lnTo>
                <a:lnTo>
                  <a:pt x="882383" y="369824"/>
                </a:lnTo>
                <a:lnTo>
                  <a:pt x="879716" y="368300"/>
                </a:lnTo>
                <a:lnTo>
                  <a:pt x="876287" y="366902"/>
                </a:lnTo>
                <a:lnTo>
                  <a:pt x="873112" y="365887"/>
                </a:lnTo>
                <a:lnTo>
                  <a:pt x="869937" y="365760"/>
                </a:lnTo>
                <a:lnTo>
                  <a:pt x="867143" y="367029"/>
                </a:lnTo>
                <a:lnTo>
                  <a:pt x="843648" y="381635"/>
                </a:lnTo>
                <a:lnTo>
                  <a:pt x="837298" y="354711"/>
                </a:lnTo>
                <a:lnTo>
                  <a:pt x="836663" y="352425"/>
                </a:lnTo>
                <a:lnTo>
                  <a:pt x="834377" y="349758"/>
                </a:lnTo>
                <a:lnTo>
                  <a:pt x="831329" y="348107"/>
                </a:lnTo>
                <a:close/>
              </a:path>
              <a:path w="1265415" h="690626">
                <a:moveTo>
                  <a:pt x="952106" y="461517"/>
                </a:moveTo>
                <a:lnTo>
                  <a:pt x="947661" y="457708"/>
                </a:lnTo>
                <a:lnTo>
                  <a:pt x="943089" y="453771"/>
                </a:lnTo>
                <a:lnTo>
                  <a:pt x="937120" y="450341"/>
                </a:lnTo>
                <a:lnTo>
                  <a:pt x="929754" y="447294"/>
                </a:lnTo>
                <a:lnTo>
                  <a:pt x="925817" y="445642"/>
                </a:lnTo>
                <a:lnTo>
                  <a:pt x="921626" y="444373"/>
                </a:lnTo>
                <a:lnTo>
                  <a:pt x="917435" y="443484"/>
                </a:lnTo>
                <a:lnTo>
                  <a:pt x="913244" y="442595"/>
                </a:lnTo>
                <a:lnTo>
                  <a:pt x="909307" y="441960"/>
                </a:lnTo>
                <a:lnTo>
                  <a:pt x="905497" y="441705"/>
                </a:lnTo>
                <a:lnTo>
                  <a:pt x="901814" y="441451"/>
                </a:lnTo>
                <a:lnTo>
                  <a:pt x="898385" y="441451"/>
                </a:lnTo>
                <a:lnTo>
                  <a:pt x="895337" y="441705"/>
                </a:lnTo>
                <a:lnTo>
                  <a:pt x="892162" y="442087"/>
                </a:lnTo>
                <a:lnTo>
                  <a:pt x="890003" y="442467"/>
                </a:lnTo>
                <a:lnTo>
                  <a:pt x="887082" y="443611"/>
                </a:lnTo>
                <a:lnTo>
                  <a:pt x="884542" y="446404"/>
                </a:lnTo>
                <a:lnTo>
                  <a:pt x="882891" y="449707"/>
                </a:lnTo>
                <a:lnTo>
                  <a:pt x="881875" y="453009"/>
                </a:lnTo>
                <a:lnTo>
                  <a:pt x="881621" y="455675"/>
                </a:lnTo>
                <a:lnTo>
                  <a:pt x="883653" y="458597"/>
                </a:lnTo>
                <a:lnTo>
                  <a:pt x="886193" y="459104"/>
                </a:lnTo>
                <a:lnTo>
                  <a:pt x="890892" y="458342"/>
                </a:lnTo>
                <a:lnTo>
                  <a:pt x="893686" y="458088"/>
                </a:lnTo>
                <a:lnTo>
                  <a:pt x="900417" y="457835"/>
                </a:lnTo>
                <a:lnTo>
                  <a:pt x="904227" y="457962"/>
                </a:lnTo>
                <a:lnTo>
                  <a:pt x="908418" y="458342"/>
                </a:lnTo>
                <a:lnTo>
                  <a:pt x="912482" y="458850"/>
                </a:lnTo>
                <a:lnTo>
                  <a:pt x="916927" y="459994"/>
                </a:lnTo>
                <a:lnTo>
                  <a:pt x="921626" y="461899"/>
                </a:lnTo>
                <a:lnTo>
                  <a:pt x="925944" y="463803"/>
                </a:lnTo>
                <a:lnTo>
                  <a:pt x="929373" y="465836"/>
                </a:lnTo>
                <a:lnTo>
                  <a:pt x="932040" y="468122"/>
                </a:lnTo>
                <a:lnTo>
                  <a:pt x="934580" y="470280"/>
                </a:lnTo>
                <a:lnTo>
                  <a:pt x="936358" y="472821"/>
                </a:lnTo>
                <a:lnTo>
                  <a:pt x="937374" y="475741"/>
                </a:lnTo>
                <a:lnTo>
                  <a:pt x="938390" y="478536"/>
                </a:lnTo>
                <a:lnTo>
                  <a:pt x="938644" y="481584"/>
                </a:lnTo>
                <a:lnTo>
                  <a:pt x="938263" y="485013"/>
                </a:lnTo>
                <a:lnTo>
                  <a:pt x="937882" y="488441"/>
                </a:lnTo>
                <a:lnTo>
                  <a:pt x="936739" y="492125"/>
                </a:lnTo>
                <a:lnTo>
                  <a:pt x="935088" y="496062"/>
                </a:lnTo>
                <a:lnTo>
                  <a:pt x="931786" y="504063"/>
                </a:lnTo>
                <a:lnTo>
                  <a:pt x="917562" y="498221"/>
                </a:lnTo>
                <a:lnTo>
                  <a:pt x="909561" y="494791"/>
                </a:lnTo>
                <a:lnTo>
                  <a:pt x="901941" y="492505"/>
                </a:lnTo>
                <a:lnTo>
                  <a:pt x="894956" y="491236"/>
                </a:lnTo>
                <a:lnTo>
                  <a:pt x="887971" y="489965"/>
                </a:lnTo>
                <a:lnTo>
                  <a:pt x="881621" y="489838"/>
                </a:lnTo>
                <a:lnTo>
                  <a:pt x="876033" y="490854"/>
                </a:lnTo>
                <a:lnTo>
                  <a:pt x="870445" y="491871"/>
                </a:lnTo>
                <a:lnTo>
                  <a:pt x="865492" y="494029"/>
                </a:lnTo>
                <a:lnTo>
                  <a:pt x="861428" y="497332"/>
                </a:lnTo>
                <a:lnTo>
                  <a:pt x="857237" y="500633"/>
                </a:lnTo>
                <a:lnTo>
                  <a:pt x="853935" y="505079"/>
                </a:lnTo>
                <a:lnTo>
                  <a:pt x="851522" y="510920"/>
                </a:lnTo>
                <a:lnTo>
                  <a:pt x="849490" y="515874"/>
                </a:lnTo>
                <a:lnTo>
                  <a:pt x="848474" y="520700"/>
                </a:lnTo>
                <a:lnTo>
                  <a:pt x="848601" y="529970"/>
                </a:lnTo>
                <a:lnTo>
                  <a:pt x="849744" y="534288"/>
                </a:lnTo>
                <a:lnTo>
                  <a:pt x="851649" y="538226"/>
                </a:lnTo>
                <a:lnTo>
                  <a:pt x="853681" y="542163"/>
                </a:lnTo>
                <a:lnTo>
                  <a:pt x="856602" y="545719"/>
                </a:lnTo>
                <a:lnTo>
                  <a:pt x="860412" y="549020"/>
                </a:lnTo>
                <a:lnTo>
                  <a:pt x="864222" y="552323"/>
                </a:lnTo>
                <a:lnTo>
                  <a:pt x="868794" y="554989"/>
                </a:lnTo>
                <a:lnTo>
                  <a:pt x="874255" y="557276"/>
                </a:lnTo>
                <a:lnTo>
                  <a:pt x="873112" y="537591"/>
                </a:lnTo>
                <a:lnTo>
                  <a:pt x="871080" y="533019"/>
                </a:lnTo>
                <a:lnTo>
                  <a:pt x="869048" y="528447"/>
                </a:lnTo>
                <a:lnTo>
                  <a:pt x="869048" y="523494"/>
                </a:lnTo>
                <a:lnTo>
                  <a:pt x="871334" y="518160"/>
                </a:lnTo>
                <a:lnTo>
                  <a:pt x="872604" y="514985"/>
                </a:lnTo>
                <a:lnTo>
                  <a:pt x="874382" y="512444"/>
                </a:lnTo>
                <a:lnTo>
                  <a:pt x="878700" y="508635"/>
                </a:lnTo>
                <a:lnTo>
                  <a:pt x="881494" y="507364"/>
                </a:lnTo>
                <a:lnTo>
                  <a:pt x="884669" y="506602"/>
                </a:lnTo>
                <a:lnTo>
                  <a:pt x="887971" y="505968"/>
                </a:lnTo>
                <a:lnTo>
                  <a:pt x="891654" y="505968"/>
                </a:lnTo>
                <a:lnTo>
                  <a:pt x="895845" y="506730"/>
                </a:lnTo>
                <a:lnTo>
                  <a:pt x="900036" y="507364"/>
                </a:lnTo>
                <a:lnTo>
                  <a:pt x="904735" y="508888"/>
                </a:lnTo>
                <a:lnTo>
                  <a:pt x="909942" y="511048"/>
                </a:lnTo>
                <a:lnTo>
                  <a:pt x="926071" y="517779"/>
                </a:lnTo>
                <a:lnTo>
                  <a:pt x="916927" y="539623"/>
                </a:lnTo>
                <a:lnTo>
                  <a:pt x="919340" y="574167"/>
                </a:lnTo>
                <a:lnTo>
                  <a:pt x="922642" y="574675"/>
                </a:lnTo>
                <a:lnTo>
                  <a:pt x="925309" y="572769"/>
                </a:lnTo>
                <a:lnTo>
                  <a:pt x="954265" y="503174"/>
                </a:lnTo>
                <a:lnTo>
                  <a:pt x="956932" y="496697"/>
                </a:lnTo>
                <a:lnTo>
                  <a:pt x="958583" y="490727"/>
                </a:lnTo>
                <a:lnTo>
                  <a:pt x="959091" y="485394"/>
                </a:lnTo>
                <a:lnTo>
                  <a:pt x="959726" y="479933"/>
                </a:lnTo>
                <a:lnTo>
                  <a:pt x="958964" y="474979"/>
                </a:lnTo>
                <a:lnTo>
                  <a:pt x="957186" y="470280"/>
                </a:lnTo>
                <a:lnTo>
                  <a:pt x="955281" y="465709"/>
                </a:lnTo>
                <a:lnTo>
                  <a:pt x="952106" y="461517"/>
                </a:lnTo>
                <a:close/>
              </a:path>
              <a:path w="1265415" h="690626">
                <a:moveTo>
                  <a:pt x="893432" y="546481"/>
                </a:moveTo>
                <a:lnTo>
                  <a:pt x="888352" y="545845"/>
                </a:lnTo>
                <a:lnTo>
                  <a:pt x="883399" y="543687"/>
                </a:lnTo>
                <a:lnTo>
                  <a:pt x="877303" y="541147"/>
                </a:lnTo>
                <a:lnTo>
                  <a:pt x="873112" y="537591"/>
                </a:lnTo>
                <a:lnTo>
                  <a:pt x="874255" y="557276"/>
                </a:lnTo>
                <a:lnTo>
                  <a:pt x="880351" y="559816"/>
                </a:lnTo>
                <a:lnTo>
                  <a:pt x="886828" y="560958"/>
                </a:lnTo>
                <a:lnTo>
                  <a:pt x="893559" y="560577"/>
                </a:lnTo>
                <a:lnTo>
                  <a:pt x="900163" y="560197"/>
                </a:lnTo>
                <a:lnTo>
                  <a:pt x="906767" y="558545"/>
                </a:lnTo>
                <a:lnTo>
                  <a:pt x="913244" y="555625"/>
                </a:lnTo>
                <a:lnTo>
                  <a:pt x="908926" y="565912"/>
                </a:lnTo>
                <a:lnTo>
                  <a:pt x="909307" y="569087"/>
                </a:lnTo>
                <a:lnTo>
                  <a:pt x="912101" y="571245"/>
                </a:lnTo>
                <a:lnTo>
                  <a:pt x="915657" y="572769"/>
                </a:lnTo>
                <a:lnTo>
                  <a:pt x="919340" y="574167"/>
                </a:lnTo>
                <a:lnTo>
                  <a:pt x="916927" y="539623"/>
                </a:lnTo>
                <a:lnTo>
                  <a:pt x="910069" y="542925"/>
                </a:lnTo>
                <a:lnTo>
                  <a:pt x="904100" y="544957"/>
                </a:lnTo>
                <a:lnTo>
                  <a:pt x="898766" y="545719"/>
                </a:lnTo>
                <a:lnTo>
                  <a:pt x="893432" y="546481"/>
                </a:lnTo>
                <a:close/>
              </a:path>
              <a:path w="1265415" h="690626">
                <a:moveTo>
                  <a:pt x="924928" y="608964"/>
                </a:moveTo>
                <a:lnTo>
                  <a:pt x="923277" y="612013"/>
                </a:lnTo>
                <a:lnTo>
                  <a:pt x="921753" y="615950"/>
                </a:lnTo>
                <a:lnTo>
                  <a:pt x="921118" y="618870"/>
                </a:lnTo>
                <a:lnTo>
                  <a:pt x="921753" y="621538"/>
                </a:lnTo>
                <a:lnTo>
                  <a:pt x="924547" y="623951"/>
                </a:lnTo>
                <a:lnTo>
                  <a:pt x="927722" y="625982"/>
                </a:lnTo>
                <a:lnTo>
                  <a:pt x="932167" y="628014"/>
                </a:lnTo>
                <a:lnTo>
                  <a:pt x="937628" y="630301"/>
                </a:lnTo>
                <a:lnTo>
                  <a:pt x="942581" y="631317"/>
                </a:lnTo>
                <a:lnTo>
                  <a:pt x="951598" y="631317"/>
                </a:lnTo>
                <a:lnTo>
                  <a:pt x="955662" y="630174"/>
                </a:lnTo>
                <a:lnTo>
                  <a:pt x="959472" y="627888"/>
                </a:lnTo>
                <a:lnTo>
                  <a:pt x="963282" y="625729"/>
                </a:lnTo>
                <a:lnTo>
                  <a:pt x="966711" y="622554"/>
                </a:lnTo>
                <a:lnTo>
                  <a:pt x="969886" y="618363"/>
                </a:lnTo>
                <a:lnTo>
                  <a:pt x="972934" y="614044"/>
                </a:lnTo>
                <a:lnTo>
                  <a:pt x="976109" y="608202"/>
                </a:lnTo>
                <a:lnTo>
                  <a:pt x="979284" y="600456"/>
                </a:lnTo>
                <a:lnTo>
                  <a:pt x="1024242" y="492633"/>
                </a:lnTo>
                <a:lnTo>
                  <a:pt x="1020686" y="487299"/>
                </a:lnTo>
                <a:lnTo>
                  <a:pt x="1014336" y="484377"/>
                </a:lnTo>
                <a:lnTo>
                  <a:pt x="1008240" y="482980"/>
                </a:lnTo>
                <a:lnTo>
                  <a:pt x="1005192" y="484759"/>
                </a:lnTo>
                <a:lnTo>
                  <a:pt x="960234" y="592455"/>
                </a:lnTo>
                <a:lnTo>
                  <a:pt x="957948" y="598043"/>
                </a:lnTo>
                <a:lnTo>
                  <a:pt x="955916" y="602107"/>
                </a:lnTo>
                <a:lnTo>
                  <a:pt x="954265" y="604647"/>
                </a:lnTo>
                <a:lnTo>
                  <a:pt x="950836" y="609092"/>
                </a:lnTo>
                <a:lnTo>
                  <a:pt x="947026" y="611505"/>
                </a:lnTo>
                <a:lnTo>
                  <a:pt x="942962" y="612139"/>
                </a:lnTo>
                <a:lnTo>
                  <a:pt x="938517" y="611632"/>
                </a:lnTo>
                <a:lnTo>
                  <a:pt x="935977" y="610616"/>
                </a:lnTo>
                <a:lnTo>
                  <a:pt x="934199" y="609854"/>
                </a:lnTo>
                <a:lnTo>
                  <a:pt x="930262" y="607694"/>
                </a:lnTo>
                <a:lnTo>
                  <a:pt x="927468" y="606806"/>
                </a:lnTo>
                <a:lnTo>
                  <a:pt x="924928" y="608964"/>
                </a:lnTo>
                <a:close/>
              </a:path>
              <a:path w="1265415" h="690626">
                <a:moveTo>
                  <a:pt x="1017130" y="461390"/>
                </a:moveTo>
                <a:lnTo>
                  <a:pt x="1019924" y="463423"/>
                </a:lnTo>
                <a:lnTo>
                  <a:pt x="1024242" y="465200"/>
                </a:lnTo>
                <a:lnTo>
                  <a:pt x="1028814" y="467105"/>
                </a:lnTo>
                <a:lnTo>
                  <a:pt x="1032243" y="467613"/>
                </a:lnTo>
                <a:lnTo>
                  <a:pt x="1036942" y="465836"/>
                </a:lnTo>
                <a:lnTo>
                  <a:pt x="1039101" y="463169"/>
                </a:lnTo>
                <a:lnTo>
                  <a:pt x="1040879" y="458724"/>
                </a:lnTo>
                <a:lnTo>
                  <a:pt x="1042657" y="454405"/>
                </a:lnTo>
                <a:lnTo>
                  <a:pt x="1043165" y="451103"/>
                </a:lnTo>
                <a:lnTo>
                  <a:pt x="1041260" y="446532"/>
                </a:lnTo>
                <a:lnTo>
                  <a:pt x="1038466" y="444500"/>
                </a:lnTo>
                <a:lnTo>
                  <a:pt x="1034021" y="442595"/>
                </a:lnTo>
                <a:lnTo>
                  <a:pt x="1029449" y="440816"/>
                </a:lnTo>
                <a:lnTo>
                  <a:pt x="1026020" y="440309"/>
                </a:lnTo>
                <a:lnTo>
                  <a:pt x="1021448" y="442087"/>
                </a:lnTo>
                <a:lnTo>
                  <a:pt x="1019416" y="444753"/>
                </a:lnTo>
                <a:lnTo>
                  <a:pt x="1017511" y="449199"/>
                </a:lnTo>
                <a:lnTo>
                  <a:pt x="1015733" y="453644"/>
                </a:lnTo>
                <a:lnTo>
                  <a:pt x="1015225" y="456946"/>
                </a:lnTo>
                <a:lnTo>
                  <a:pt x="1017130" y="461390"/>
                </a:lnTo>
                <a:close/>
              </a:path>
              <a:path w="1265415" h="690626">
                <a:moveTo>
                  <a:pt x="1172832" y="681736"/>
                </a:moveTo>
                <a:lnTo>
                  <a:pt x="1174991" y="660019"/>
                </a:lnTo>
                <a:lnTo>
                  <a:pt x="1171816" y="656208"/>
                </a:lnTo>
                <a:lnTo>
                  <a:pt x="1169784" y="651891"/>
                </a:lnTo>
                <a:lnTo>
                  <a:pt x="1168895" y="647192"/>
                </a:lnTo>
                <a:lnTo>
                  <a:pt x="1168006" y="642366"/>
                </a:lnTo>
                <a:lnTo>
                  <a:pt x="1165974" y="677291"/>
                </a:lnTo>
                <a:lnTo>
                  <a:pt x="1172832" y="681736"/>
                </a:lnTo>
                <a:close/>
              </a:path>
              <a:path w="1265415" h="690626">
                <a:moveTo>
                  <a:pt x="1146543" y="640842"/>
                </a:moveTo>
                <a:lnTo>
                  <a:pt x="1147305" y="648081"/>
                </a:lnTo>
                <a:lnTo>
                  <a:pt x="1149464" y="654557"/>
                </a:lnTo>
                <a:lnTo>
                  <a:pt x="1151623" y="661162"/>
                </a:lnTo>
                <a:lnTo>
                  <a:pt x="1155433" y="667004"/>
                </a:lnTo>
                <a:lnTo>
                  <a:pt x="1160640" y="672211"/>
                </a:lnTo>
                <a:lnTo>
                  <a:pt x="1165974" y="677291"/>
                </a:lnTo>
                <a:lnTo>
                  <a:pt x="1168006" y="642366"/>
                </a:lnTo>
                <a:lnTo>
                  <a:pt x="1168006" y="637286"/>
                </a:lnTo>
                <a:lnTo>
                  <a:pt x="1169149" y="631951"/>
                </a:lnTo>
                <a:lnTo>
                  <a:pt x="1170165" y="626491"/>
                </a:lnTo>
                <a:lnTo>
                  <a:pt x="1171816" y="621030"/>
                </a:lnTo>
                <a:lnTo>
                  <a:pt x="1174229" y="615314"/>
                </a:lnTo>
                <a:lnTo>
                  <a:pt x="1176642" y="609473"/>
                </a:lnTo>
                <a:lnTo>
                  <a:pt x="1179563" y="604266"/>
                </a:lnTo>
                <a:lnTo>
                  <a:pt x="1182865" y="599820"/>
                </a:lnTo>
                <a:lnTo>
                  <a:pt x="1186167" y="595376"/>
                </a:lnTo>
                <a:lnTo>
                  <a:pt x="1189977" y="591947"/>
                </a:lnTo>
                <a:lnTo>
                  <a:pt x="1194041" y="589407"/>
                </a:lnTo>
                <a:lnTo>
                  <a:pt x="1198232" y="586867"/>
                </a:lnTo>
                <a:lnTo>
                  <a:pt x="1202804" y="585469"/>
                </a:lnTo>
                <a:lnTo>
                  <a:pt x="1207630" y="585088"/>
                </a:lnTo>
                <a:lnTo>
                  <a:pt x="1212456" y="584835"/>
                </a:lnTo>
                <a:lnTo>
                  <a:pt x="1217790" y="585851"/>
                </a:lnTo>
                <a:lnTo>
                  <a:pt x="1223378" y="588137"/>
                </a:lnTo>
                <a:lnTo>
                  <a:pt x="1229474" y="590676"/>
                </a:lnTo>
                <a:lnTo>
                  <a:pt x="1234173" y="593979"/>
                </a:lnTo>
                <a:lnTo>
                  <a:pt x="1237348" y="597788"/>
                </a:lnTo>
                <a:lnTo>
                  <a:pt x="1240523" y="601726"/>
                </a:lnTo>
                <a:lnTo>
                  <a:pt x="1242555" y="606044"/>
                </a:lnTo>
                <a:lnTo>
                  <a:pt x="1243317" y="610743"/>
                </a:lnTo>
                <a:lnTo>
                  <a:pt x="1244206" y="615569"/>
                </a:lnTo>
                <a:lnTo>
                  <a:pt x="1244079" y="620649"/>
                </a:lnTo>
                <a:lnTo>
                  <a:pt x="1243063" y="625982"/>
                </a:lnTo>
                <a:lnTo>
                  <a:pt x="1242047" y="631444"/>
                </a:lnTo>
                <a:lnTo>
                  <a:pt x="1240269" y="636905"/>
                </a:lnTo>
                <a:lnTo>
                  <a:pt x="1237983" y="642493"/>
                </a:lnTo>
                <a:lnTo>
                  <a:pt x="1235570" y="648462"/>
                </a:lnTo>
                <a:lnTo>
                  <a:pt x="1232649" y="653669"/>
                </a:lnTo>
                <a:lnTo>
                  <a:pt x="1229347" y="658113"/>
                </a:lnTo>
                <a:lnTo>
                  <a:pt x="1226045" y="662558"/>
                </a:lnTo>
                <a:lnTo>
                  <a:pt x="1222235" y="665988"/>
                </a:lnTo>
                <a:lnTo>
                  <a:pt x="1218171" y="668527"/>
                </a:lnTo>
                <a:lnTo>
                  <a:pt x="1214107" y="671068"/>
                </a:lnTo>
                <a:lnTo>
                  <a:pt x="1209535" y="672464"/>
                </a:lnTo>
                <a:lnTo>
                  <a:pt x="1204582" y="672719"/>
                </a:lnTo>
                <a:lnTo>
                  <a:pt x="1199756" y="672973"/>
                </a:lnTo>
                <a:lnTo>
                  <a:pt x="1194422" y="671957"/>
                </a:lnTo>
                <a:lnTo>
                  <a:pt x="1188961" y="669670"/>
                </a:lnTo>
                <a:lnTo>
                  <a:pt x="1182865" y="667131"/>
                </a:lnTo>
                <a:lnTo>
                  <a:pt x="1178166" y="663956"/>
                </a:lnTo>
                <a:lnTo>
                  <a:pt x="1174991" y="660019"/>
                </a:lnTo>
                <a:lnTo>
                  <a:pt x="1172832" y="681736"/>
                </a:lnTo>
                <a:lnTo>
                  <a:pt x="1181341" y="685164"/>
                </a:lnTo>
                <a:lnTo>
                  <a:pt x="1189977" y="688848"/>
                </a:lnTo>
                <a:lnTo>
                  <a:pt x="1198232" y="690626"/>
                </a:lnTo>
                <a:lnTo>
                  <a:pt x="1213853" y="690372"/>
                </a:lnTo>
                <a:lnTo>
                  <a:pt x="1221092" y="688720"/>
                </a:lnTo>
                <a:lnTo>
                  <a:pt x="1227569" y="685419"/>
                </a:lnTo>
                <a:lnTo>
                  <a:pt x="1234173" y="682117"/>
                </a:lnTo>
                <a:lnTo>
                  <a:pt x="1240015" y="677418"/>
                </a:lnTo>
                <a:lnTo>
                  <a:pt x="1245095" y="671194"/>
                </a:lnTo>
                <a:lnTo>
                  <a:pt x="1252270" y="661151"/>
                </a:lnTo>
                <a:lnTo>
                  <a:pt x="1258176" y="649351"/>
                </a:lnTo>
                <a:lnTo>
                  <a:pt x="1261732" y="640714"/>
                </a:lnTo>
                <a:lnTo>
                  <a:pt x="1263891" y="632587"/>
                </a:lnTo>
                <a:lnTo>
                  <a:pt x="1264653" y="624839"/>
                </a:lnTo>
                <a:lnTo>
                  <a:pt x="1265415" y="616966"/>
                </a:lnTo>
                <a:lnTo>
                  <a:pt x="1264780" y="609854"/>
                </a:lnTo>
                <a:lnTo>
                  <a:pt x="1262494" y="603250"/>
                </a:lnTo>
                <a:lnTo>
                  <a:pt x="1260335" y="596773"/>
                </a:lnTo>
                <a:lnTo>
                  <a:pt x="1256652" y="590804"/>
                </a:lnTo>
                <a:lnTo>
                  <a:pt x="1251318" y="585724"/>
                </a:lnTo>
                <a:lnTo>
                  <a:pt x="1246111" y="580517"/>
                </a:lnTo>
                <a:lnTo>
                  <a:pt x="1239253" y="576199"/>
                </a:lnTo>
                <a:lnTo>
                  <a:pt x="1230744" y="572643"/>
                </a:lnTo>
                <a:lnTo>
                  <a:pt x="1217862" y="568535"/>
                </a:lnTo>
                <a:lnTo>
                  <a:pt x="1205852" y="567308"/>
                </a:lnTo>
                <a:lnTo>
                  <a:pt x="1198105" y="567436"/>
                </a:lnTo>
                <a:lnTo>
                  <a:pt x="1190993" y="569087"/>
                </a:lnTo>
                <a:lnTo>
                  <a:pt x="1184516" y="572388"/>
                </a:lnTo>
                <a:lnTo>
                  <a:pt x="1177912" y="575691"/>
                </a:lnTo>
                <a:lnTo>
                  <a:pt x="1172070" y="580389"/>
                </a:lnTo>
                <a:lnTo>
                  <a:pt x="1166990" y="586613"/>
                </a:lnTo>
                <a:lnTo>
                  <a:pt x="1161910" y="592708"/>
                </a:lnTo>
                <a:lnTo>
                  <a:pt x="1157592" y="600075"/>
                </a:lnTo>
                <a:lnTo>
                  <a:pt x="1154036" y="608457"/>
                </a:lnTo>
                <a:lnTo>
                  <a:pt x="1149625" y="621161"/>
                </a:lnTo>
                <a:lnTo>
                  <a:pt x="1147432" y="633094"/>
                </a:lnTo>
                <a:lnTo>
                  <a:pt x="1146543" y="640842"/>
                </a:lnTo>
                <a:close/>
              </a:path>
              <a:path w="1265415" h="690626">
                <a:moveTo>
                  <a:pt x="1017130" y="614044"/>
                </a:moveTo>
                <a:lnTo>
                  <a:pt x="1019797" y="615950"/>
                </a:lnTo>
                <a:lnTo>
                  <a:pt x="1022464" y="617219"/>
                </a:lnTo>
                <a:lnTo>
                  <a:pt x="1026147" y="618870"/>
                </a:lnTo>
                <a:lnTo>
                  <a:pt x="1029068" y="619760"/>
                </a:lnTo>
                <a:lnTo>
                  <a:pt x="1032243" y="620268"/>
                </a:lnTo>
                <a:lnTo>
                  <a:pt x="1035291" y="618489"/>
                </a:lnTo>
                <a:lnTo>
                  <a:pt x="1065390" y="546354"/>
                </a:lnTo>
                <a:lnTo>
                  <a:pt x="1073264" y="541908"/>
                </a:lnTo>
                <a:lnTo>
                  <a:pt x="1080249" y="539114"/>
                </a:lnTo>
                <a:lnTo>
                  <a:pt x="1086472" y="537718"/>
                </a:lnTo>
                <a:lnTo>
                  <a:pt x="1092568" y="536320"/>
                </a:lnTo>
                <a:lnTo>
                  <a:pt x="1098029" y="536575"/>
                </a:lnTo>
                <a:lnTo>
                  <a:pt x="1102728" y="538607"/>
                </a:lnTo>
                <a:lnTo>
                  <a:pt x="1106411" y="540131"/>
                </a:lnTo>
                <a:lnTo>
                  <a:pt x="1109332" y="542163"/>
                </a:lnTo>
                <a:lnTo>
                  <a:pt x="1111618" y="544702"/>
                </a:lnTo>
                <a:lnTo>
                  <a:pt x="1113777" y="547243"/>
                </a:lnTo>
                <a:lnTo>
                  <a:pt x="1115936" y="553466"/>
                </a:lnTo>
                <a:lnTo>
                  <a:pt x="1116571" y="556894"/>
                </a:lnTo>
                <a:lnTo>
                  <a:pt x="1116571" y="560451"/>
                </a:lnTo>
                <a:lnTo>
                  <a:pt x="1116063" y="564514"/>
                </a:lnTo>
                <a:lnTo>
                  <a:pt x="1115428" y="568451"/>
                </a:lnTo>
                <a:lnTo>
                  <a:pt x="1113904" y="573405"/>
                </a:lnTo>
                <a:lnTo>
                  <a:pt x="1111491" y="579247"/>
                </a:lnTo>
                <a:lnTo>
                  <a:pt x="1086345" y="639699"/>
                </a:lnTo>
                <a:lnTo>
                  <a:pt x="1086091" y="640333"/>
                </a:lnTo>
                <a:lnTo>
                  <a:pt x="1087107" y="643127"/>
                </a:lnTo>
                <a:lnTo>
                  <a:pt x="1089774" y="645032"/>
                </a:lnTo>
                <a:lnTo>
                  <a:pt x="1092441" y="646430"/>
                </a:lnTo>
                <a:lnTo>
                  <a:pt x="1096251" y="647954"/>
                </a:lnTo>
                <a:lnTo>
                  <a:pt x="1099045" y="648969"/>
                </a:lnTo>
                <a:lnTo>
                  <a:pt x="1102220" y="649477"/>
                </a:lnTo>
                <a:lnTo>
                  <a:pt x="1105268" y="647573"/>
                </a:lnTo>
                <a:lnTo>
                  <a:pt x="1131430" y="584581"/>
                </a:lnTo>
                <a:lnTo>
                  <a:pt x="1134605" y="577342"/>
                </a:lnTo>
                <a:lnTo>
                  <a:pt x="1136510" y="570738"/>
                </a:lnTo>
                <a:lnTo>
                  <a:pt x="1137399" y="565023"/>
                </a:lnTo>
                <a:lnTo>
                  <a:pt x="1138415" y="559181"/>
                </a:lnTo>
                <a:lnTo>
                  <a:pt x="1138161" y="553719"/>
                </a:lnTo>
                <a:lnTo>
                  <a:pt x="1136891" y="548639"/>
                </a:lnTo>
                <a:lnTo>
                  <a:pt x="1135621" y="543560"/>
                </a:lnTo>
                <a:lnTo>
                  <a:pt x="1133081" y="538861"/>
                </a:lnTo>
                <a:lnTo>
                  <a:pt x="1129398" y="534543"/>
                </a:lnTo>
                <a:lnTo>
                  <a:pt x="1125715" y="530225"/>
                </a:lnTo>
                <a:lnTo>
                  <a:pt x="1120381" y="526669"/>
                </a:lnTo>
                <a:lnTo>
                  <a:pt x="1113523" y="523875"/>
                </a:lnTo>
                <a:lnTo>
                  <a:pt x="1107554" y="521335"/>
                </a:lnTo>
                <a:lnTo>
                  <a:pt x="1101077" y="520445"/>
                </a:lnTo>
                <a:lnTo>
                  <a:pt x="1094092" y="521081"/>
                </a:lnTo>
                <a:lnTo>
                  <a:pt x="1087107" y="521716"/>
                </a:lnTo>
                <a:lnTo>
                  <a:pt x="1079233" y="524001"/>
                </a:lnTo>
                <a:lnTo>
                  <a:pt x="1070724" y="528066"/>
                </a:lnTo>
                <a:lnTo>
                  <a:pt x="1076439" y="514476"/>
                </a:lnTo>
                <a:lnTo>
                  <a:pt x="1075423" y="510413"/>
                </a:lnTo>
                <a:lnTo>
                  <a:pt x="1069454" y="507364"/>
                </a:lnTo>
                <a:lnTo>
                  <a:pt x="1065136" y="505713"/>
                </a:lnTo>
                <a:lnTo>
                  <a:pt x="1062215" y="505332"/>
                </a:lnTo>
                <a:lnTo>
                  <a:pt x="1059294" y="507364"/>
                </a:lnTo>
                <a:lnTo>
                  <a:pt x="1016368" y="610616"/>
                </a:lnTo>
                <a:lnTo>
                  <a:pt x="1016114" y="611124"/>
                </a:lnTo>
                <a:lnTo>
                  <a:pt x="1017130" y="614044"/>
                </a:lnTo>
                <a:close/>
              </a:path>
              <a:path w="1265415" h="690626">
                <a:moveTo>
                  <a:pt x="572630" y="428751"/>
                </a:moveTo>
                <a:lnTo>
                  <a:pt x="577837" y="432053"/>
                </a:lnTo>
                <a:lnTo>
                  <a:pt x="584568" y="434594"/>
                </a:lnTo>
                <a:lnTo>
                  <a:pt x="587616" y="435101"/>
                </a:lnTo>
                <a:lnTo>
                  <a:pt x="590664" y="433197"/>
                </a:lnTo>
                <a:lnTo>
                  <a:pt x="654545" y="280035"/>
                </a:lnTo>
                <a:lnTo>
                  <a:pt x="654291" y="276987"/>
                </a:lnTo>
                <a:lnTo>
                  <a:pt x="648449" y="273176"/>
                </a:lnTo>
                <a:lnTo>
                  <a:pt x="641845" y="270637"/>
                </a:lnTo>
                <a:lnTo>
                  <a:pt x="638670" y="270128"/>
                </a:lnTo>
                <a:lnTo>
                  <a:pt x="635622" y="272161"/>
                </a:lnTo>
                <a:lnTo>
                  <a:pt x="571741" y="425323"/>
                </a:lnTo>
                <a:lnTo>
                  <a:pt x="571487" y="425958"/>
                </a:lnTo>
                <a:lnTo>
                  <a:pt x="572630" y="428751"/>
                </a:lnTo>
                <a:close/>
              </a:path>
              <a:path w="1265415" h="690626">
                <a:moveTo>
                  <a:pt x="372859" y="345566"/>
                </a:moveTo>
                <a:lnTo>
                  <a:pt x="378066" y="348869"/>
                </a:lnTo>
                <a:lnTo>
                  <a:pt x="381876" y="350392"/>
                </a:lnTo>
                <a:lnTo>
                  <a:pt x="387972" y="351789"/>
                </a:lnTo>
                <a:lnTo>
                  <a:pt x="391020" y="350012"/>
                </a:lnTo>
                <a:lnTo>
                  <a:pt x="433946" y="246761"/>
                </a:lnTo>
                <a:lnTo>
                  <a:pt x="434200" y="246252"/>
                </a:lnTo>
                <a:lnTo>
                  <a:pt x="430517" y="241426"/>
                </a:lnTo>
                <a:lnTo>
                  <a:pt x="424040" y="238505"/>
                </a:lnTo>
                <a:lnTo>
                  <a:pt x="418071" y="236982"/>
                </a:lnTo>
                <a:lnTo>
                  <a:pt x="415023" y="238887"/>
                </a:lnTo>
                <a:lnTo>
                  <a:pt x="372097" y="342138"/>
                </a:lnTo>
                <a:lnTo>
                  <a:pt x="371716" y="342773"/>
                </a:lnTo>
                <a:lnTo>
                  <a:pt x="372859" y="345566"/>
                </a:lnTo>
                <a:close/>
              </a:path>
              <a:path w="1265415" h="690626">
                <a:moveTo>
                  <a:pt x="241" y="143128"/>
                </a:moveTo>
                <a:lnTo>
                  <a:pt x="0" y="146811"/>
                </a:lnTo>
                <a:lnTo>
                  <a:pt x="463" y="159752"/>
                </a:lnTo>
                <a:lnTo>
                  <a:pt x="3162" y="171576"/>
                </a:lnTo>
                <a:lnTo>
                  <a:pt x="9050" y="184125"/>
                </a:lnTo>
                <a:lnTo>
                  <a:pt x="17132" y="194055"/>
                </a:lnTo>
                <a:lnTo>
                  <a:pt x="19393" y="196244"/>
                </a:lnTo>
                <a:lnTo>
                  <a:pt x="29295" y="203728"/>
                </a:lnTo>
                <a:lnTo>
                  <a:pt x="41135" y="209803"/>
                </a:lnTo>
                <a:lnTo>
                  <a:pt x="46723" y="212089"/>
                </a:lnTo>
                <a:lnTo>
                  <a:pt x="52057" y="213740"/>
                </a:lnTo>
                <a:lnTo>
                  <a:pt x="57264" y="214629"/>
                </a:lnTo>
                <a:lnTo>
                  <a:pt x="62344" y="215646"/>
                </a:lnTo>
                <a:lnTo>
                  <a:pt x="67043" y="216026"/>
                </a:lnTo>
                <a:lnTo>
                  <a:pt x="75552" y="216153"/>
                </a:lnTo>
                <a:lnTo>
                  <a:pt x="79235" y="215900"/>
                </a:lnTo>
                <a:lnTo>
                  <a:pt x="82410" y="215264"/>
                </a:lnTo>
                <a:lnTo>
                  <a:pt x="85458" y="214757"/>
                </a:lnTo>
                <a:lnTo>
                  <a:pt x="88633" y="213867"/>
                </a:lnTo>
                <a:lnTo>
                  <a:pt x="92062" y="211582"/>
                </a:lnTo>
                <a:lnTo>
                  <a:pt x="93967" y="208787"/>
                </a:lnTo>
                <a:lnTo>
                  <a:pt x="95364" y="205612"/>
                </a:lnTo>
                <a:lnTo>
                  <a:pt x="96761" y="202437"/>
                </a:lnTo>
                <a:lnTo>
                  <a:pt x="97650" y="199009"/>
                </a:lnTo>
                <a:lnTo>
                  <a:pt x="95999" y="195707"/>
                </a:lnTo>
                <a:lnTo>
                  <a:pt x="93078" y="195199"/>
                </a:lnTo>
                <a:lnTo>
                  <a:pt x="90411" y="195834"/>
                </a:lnTo>
                <a:lnTo>
                  <a:pt x="87871" y="196469"/>
                </a:lnTo>
                <a:lnTo>
                  <a:pt x="84569" y="196976"/>
                </a:lnTo>
                <a:lnTo>
                  <a:pt x="80759" y="197485"/>
                </a:lnTo>
                <a:lnTo>
                  <a:pt x="76822" y="197992"/>
                </a:lnTo>
                <a:lnTo>
                  <a:pt x="72377" y="198120"/>
                </a:lnTo>
                <a:lnTo>
                  <a:pt x="67424" y="197738"/>
                </a:lnTo>
                <a:lnTo>
                  <a:pt x="62344" y="197358"/>
                </a:lnTo>
                <a:lnTo>
                  <a:pt x="56883" y="195834"/>
                </a:lnTo>
                <a:lnTo>
                  <a:pt x="50914" y="193421"/>
                </a:lnTo>
                <a:lnTo>
                  <a:pt x="43929" y="190500"/>
                </a:lnTo>
                <a:lnTo>
                  <a:pt x="38214" y="186689"/>
                </a:lnTo>
                <a:lnTo>
                  <a:pt x="33769" y="181863"/>
                </a:lnTo>
                <a:lnTo>
                  <a:pt x="29197" y="177037"/>
                </a:lnTo>
                <a:lnTo>
                  <a:pt x="26022" y="171450"/>
                </a:lnTo>
                <a:lnTo>
                  <a:pt x="24244" y="164973"/>
                </a:lnTo>
                <a:lnTo>
                  <a:pt x="22466" y="158623"/>
                </a:lnTo>
                <a:lnTo>
                  <a:pt x="22085" y="151257"/>
                </a:lnTo>
                <a:lnTo>
                  <a:pt x="23101" y="143255"/>
                </a:lnTo>
                <a:lnTo>
                  <a:pt x="25949" y="129669"/>
                </a:lnTo>
                <a:lnTo>
                  <a:pt x="30467" y="116966"/>
                </a:lnTo>
                <a:lnTo>
                  <a:pt x="37383" y="103013"/>
                </a:lnTo>
                <a:lnTo>
                  <a:pt x="44183" y="93090"/>
                </a:lnTo>
                <a:lnTo>
                  <a:pt x="49263" y="86487"/>
                </a:lnTo>
                <a:lnTo>
                  <a:pt x="54851" y="81534"/>
                </a:lnTo>
                <a:lnTo>
                  <a:pt x="60947" y="77977"/>
                </a:lnTo>
                <a:lnTo>
                  <a:pt x="66916" y="74422"/>
                </a:lnTo>
                <a:lnTo>
                  <a:pt x="73139" y="72516"/>
                </a:lnTo>
                <a:lnTo>
                  <a:pt x="79616" y="72136"/>
                </a:lnTo>
                <a:lnTo>
                  <a:pt x="86093" y="71754"/>
                </a:lnTo>
                <a:lnTo>
                  <a:pt x="92697" y="72898"/>
                </a:lnTo>
                <a:lnTo>
                  <a:pt x="99301" y="75691"/>
                </a:lnTo>
                <a:lnTo>
                  <a:pt x="105397" y="78232"/>
                </a:lnTo>
                <a:lnTo>
                  <a:pt x="110350" y="81152"/>
                </a:lnTo>
                <a:lnTo>
                  <a:pt x="114033" y="84454"/>
                </a:lnTo>
                <a:lnTo>
                  <a:pt x="117716" y="87757"/>
                </a:lnTo>
                <a:lnTo>
                  <a:pt x="120764" y="90932"/>
                </a:lnTo>
                <a:lnTo>
                  <a:pt x="123050" y="93979"/>
                </a:lnTo>
                <a:lnTo>
                  <a:pt x="125336" y="97027"/>
                </a:lnTo>
                <a:lnTo>
                  <a:pt x="127114" y="99695"/>
                </a:lnTo>
                <a:lnTo>
                  <a:pt x="129781" y="104394"/>
                </a:lnTo>
                <a:lnTo>
                  <a:pt x="133210" y="106425"/>
                </a:lnTo>
                <a:lnTo>
                  <a:pt x="136131" y="104521"/>
                </a:lnTo>
                <a:lnTo>
                  <a:pt x="137909" y="101726"/>
                </a:lnTo>
                <a:lnTo>
                  <a:pt x="139179" y="98933"/>
                </a:lnTo>
                <a:lnTo>
                  <a:pt x="140195" y="96392"/>
                </a:lnTo>
                <a:lnTo>
                  <a:pt x="140957" y="93345"/>
                </a:lnTo>
                <a:lnTo>
                  <a:pt x="141211" y="90297"/>
                </a:lnTo>
                <a:lnTo>
                  <a:pt x="140195" y="87122"/>
                </a:lnTo>
                <a:lnTo>
                  <a:pt x="138290" y="83565"/>
                </a:lnTo>
                <a:lnTo>
                  <a:pt x="136258" y="80899"/>
                </a:lnTo>
                <a:lnTo>
                  <a:pt x="134226" y="78104"/>
                </a:lnTo>
                <a:lnTo>
                  <a:pt x="131686" y="75437"/>
                </a:lnTo>
                <a:lnTo>
                  <a:pt x="128765" y="72771"/>
                </a:lnTo>
                <a:lnTo>
                  <a:pt x="125844" y="70103"/>
                </a:lnTo>
                <a:lnTo>
                  <a:pt x="122542" y="67563"/>
                </a:lnTo>
                <a:lnTo>
                  <a:pt x="118859" y="65024"/>
                </a:lnTo>
                <a:lnTo>
                  <a:pt x="115176" y="62611"/>
                </a:lnTo>
                <a:lnTo>
                  <a:pt x="111112" y="60451"/>
                </a:lnTo>
                <a:lnTo>
                  <a:pt x="106794" y="58674"/>
                </a:lnTo>
                <a:lnTo>
                  <a:pt x="102904" y="57152"/>
                </a:lnTo>
                <a:lnTo>
                  <a:pt x="90417" y="53819"/>
                </a:lnTo>
                <a:lnTo>
                  <a:pt x="78092" y="52832"/>
                </a:lnTo>
                <a:lnTo>
                  <a:pt x="75683" y="52937"/>
                </a:lnTo>
                <a:lnTo>
                  <a:pt x="63113" y="54967"/>
                </a:lnTo>
                <a:lnTo>
                  <a:pt x="51168" y="59562"/>
                </a:lnTo>
                <a:lnTo>
                  <a:pt x="47069" y="61803"/>
                </a:lnTo>
                <a:lnTo>
                  <a:pt x="36955" y="69110"/>
                </a:lnTo>
                <a:lnTo>
                  <a:pt x="27546" y="78486"/>
                </a:lnTo>
                <a:lnTo>
                  <a:pt x="21399" y="86451"/>
                </a:lnTo>
                <a:lnTo>
                  <a:pt x="14839" y="97225"/>
                </a:lnTo>
                <a:lnTo>
                  <a:pt x="9004" y="109474"/>
                </a:lnTo>
                <a:lnTo>
                  <a:pt x="5441" y="118987"/>
                </a:lnTo>
                <a:lnTo>
                  <a:pt x="2028" y="131376"/>
                </a:lnTo>
                <a:lnTo>
                  <a:pt x="241" y="143128"/>
                </a:lnTo>
                <a:close/>
              </a:path>
              <a:path w="1265415" h="690626">
                <a:moveTo>
                  <a:pt x="107810" y="47625"/>
                </a:moveTo>
                <a:lnTo>
                  <a:pt x="112001" y="49275"/>
                </a:lnTo>
                <a:lnTo>
                  <a:pt x="115176" y="49911"/>
                </a:lnTo>
                <a:lnTo>
                  <a:pt x="117843" y="49784"/>
                </a:lnTo>
                <a:lnTo>
                  <a:pt x="120510" y="49022"/>
                </a:lnTo>
                <a:lnTo>
                  <a:pt x="156959" y="33654"/>
                </a:lnTo>
                <a:lnTo>
                  <a:pt x="159372" y="31750"/>
                </a:lnTo>
                <a:lnTo>
                  <a:pt x="157340" y="28955"/>
                </a:lnTo>
                <a:lnTo>
                  <a:pt x="154800" y="27559"/>
                </a:lnTo>
                <a:lnTo>
                  <a:pt x="150990" y="26035"/>
                </a:lnTo>
                <a:lnTo>
                  <a:pt x="147815" y="24764"/>
                </a:lnTo>
                <a:lnTo>
                  <a:pt x="145148" y="24002"/>
                </a:lnTo>
                <a:lnTo>
                  <a:pt x="142354" y="23749"/>
                </a:lnTo>
                <a:lnTo>
                  <a:pt x="139052" y="24637"/>
                </a:lnTo>
                <a:lnTo>
                  <a:pt x="112763" y="36322"/>
                </a:lnTo>
                <a:lnTo>
                  <a:pt x="103238" y="9271"/>
                </a:lnTo>
                <a:lnTo>
                  <a:pt x="101587" y="6350"/>
                </a:lnTo>
                <a:lnTo>
                  <a:pt x="98920" y="4699"/>
                </a:lnTo>
                <a:lnTo>
                  <a:pt x="96253" y="3301"/>
                </a:lnTo>
                <a:lnTo>
                  <a:pt x="92189" y="1524"/>
                </a:lnTo>
                <a:lnTo>
                  <a:pt x="87998" y="0"/>
                </a:lnTo>
                <a:lnTo>
                  <a:pt x="84442" y="380"/>
                </a:lnTo>
                <a:lnTo>
                  <a:pt x="84823" y="3555"/>
                </a:lnTo>
                <a:lnTo>
                  <a:pt x="98412" y="39750"/>
                </a:lnTo>
                <a:lnTo>
                  <a:pt x="99301" y="41655"/>
                </a:lnTo>
                <a:lnTo>
                  <a:pt x="101968" y="44830"/>
                </a:lnTo>
                <a:lnTo>
                  <a:pt x="104889" y="46354"/>
                </a:lnTo>
                <a:lnTo>
                  <a:pt x="107810" y="47625"/>
                </a:lnTo>
                <a:close/>
              </a:path>
              <a:path w="1265415" h="690626">
                <a:moveTo>
                  <a:pt x="177406" y="138429"/>
                </a:moveTo>
                <a:lnTo>
                  <a:pt x="170167" y="138557"/>
                </a:lnTo>
                <a:lnTo>
                  <a:pt x="163436" y="140208"/>
                </a:lnTo>
                <a:lnTo>
                  <a:pt x="157467" y="166115"/>
                </a:lnTo>
                <a:lnTo>
                  <a:pt x="160388" y="162813"/>
                </a:lnTo>
                <a:lnTo>
                  <a:pt x="163690" y="160147"/>
                </a:lnTo>
                <a:lnTo>
                  <a:pt x="167246" y="158241"/>
                </a:lnTo>
                <a:lnTo>
                  <a:pt x="170802" y="156337"/>
                </a:lnTo>
                <a:lnTo>
                  <a:pt x="174739" y="155194"/>
                </a:lnTo>
                <a:lnTo>
                  <a:pt x="179057" y="154939"/>
                </a:lnTo>
                <a:lnTo>
                  <a:pt x="183248" y="154686"/>
                </a:lnTo>
                <a:lnTo>
                  <a:pt x="187820" y="155575"/>
                </a:lnTo>
                <a:lnTo>
                  <a:pt x="192519" y="157479"/>
                </a:lnTo>
                <a:lnTo>
                  <a:pt x="201663" y="161289"/>
                </a:lnTo>
                <a:lnTo>
                  <a:pt x="207378" y="167004"/>
                </a:lnTo>
                <a:lnTo>
                  <a:pt x="209664" y="174625"/>
                </a:lnTo>
                <a:lnTo>
                  <a:pt x="210090" y="176218"/>
                </a:lnTo>
                <a:lnTo>
                  <a:pt x="210480" y="187754"/>
                </a:lnTo>
                <a:lnTo>
                  <a:pt x="206489" y="200787"/>
                </a:lnTo>
                <a:lnTo>
                  <a:pt x="212458" y="219455"/>
                </a:lnTo>
                <a:lnTo>
                  <a:pt x="214363" y="220345"/>
                </a:lnTo>
                <a:lnTo>
                  <a:pt x="218300" y="219710"/>
                </a:lnTo>
                <a:lnTo>
                  <a:pt x="221983" y="217297"/>
                </a:lnTo>
                <a:lnTo>
                  <a:pt x="223253" y="214249"/>
                </a:lnTo>
                <a:lnTo>
                  <a:pt x="224650" y="210820"/>
                </a:lnTo>
                <a:lnTo>
                  <a:pt x="227444" y="204088"/>
                </a:lnTo>
                <a:lnTo>
                  <a:pt x="229222" y="197485"/>
                </a:lnTo>
                <a:lnTo>
                  <a:pt x="229984" y="190753"/>
                </a:lnTo>
                <a:lnTo>
                  <a:pt x="230746" y="184150"/>
                </a:lnTo>
                <a:lnTo>
                  <a:pt x="230238" y="177926"/>
                </a:lnTo>
                <a:lnTo>
                  <a:pt x="228333" y="171958"/>
                </a:lnTo>
                <a:lnTo>
                  <a:pt x="226555" y="165988"/>
                </a:lnTo>
                <a:lnTo>
                  <a:pt x="223253" y="160527"/>
                </a:lnTo>
                <a:lnTo>
                  <a:pt x="218681" y="155575"/>
                </a:lnTo>
                <a:lnTo>
                  <a:pt x="214109" y="150622"/>
                </a:lnTo>
                <a:lnTo>
                  <a:pt x="207759" y="146430"/>
                </a:lnTo>
                <a:lnTo>
                  <a:pt x="199631" y="143128"/>
                </a:lnTo>
                <a:lnTo>
                  <a:pt x="192011" y="139953"/>
                </a:lnTo>
                <a:lnTo>
                  <a:pt x="184645" y="138429"/>
                </a:lnTo>
                <a:lnTo>
                  <a:pt x="177406" y="138429"/>
                </a:lnTo>
                <a:close/>
              </a:path>
              <a:path w="1265415" h="690626">
                <a:moveTo>
                  <a:pt x="125621" y="181153"/>
                </a:moveTo>
                <a:lnTo>
                  <a:pt x="121382" y="193810"/>
                </a:lnTo>
                <a:lnTo>
                  <a:pt x="119367" y="205612"/>
                </a:lnTo>
                <a:lnTo>
                  <a:pt x="118605" y="213613"/>
                </a:lnTo>
                <a:lnTo>
                  <a:pt x="119494" y="220725"/>
                </a:lnTo>
                <a:lnTo>
                  <a:pt x="121907" y="227329"/>
                </a:lnTo>
                <a:lnTo>
                  <a:pt x="124320" y="233807"/>
                </a:lnTo>
                <a:lnTo>
                  <a:pt x="128130" y="239522"/>
                </a:lnTo>
                <a:lnTo>
                  <a:pt x="133591" y="244475"/>
                </a:lnTo>
                <a:lnTo>
                  <a:pt x="138925" y="249554"/>
                </a:lnTo>
                <a:lnTo>
                  <a:pt x="145910" y="253873"/>
                </a:lnTo>
                <a:lnTo>
                  <a:pt x="154419" y="257428"/>
                </a:lnTo>
                <a:lnTo>
                  <a:pt x="159245" y="259461"/>
                </a:lnTo>
                <a:lnTo>
                  <a:pt x="164071" y="260985"/>
                </a:lnTo>
                <a:lnTo>
                  <a:pt x="168643" y="262000"/>
                </a:lnTo>
                <a:lnTo>
                  <a:pt x="173342" y="263144"/>
                </a:lnTo>
                <a:lnTo>
                  <a:pt x="177406" y="263905"/>
                </a:lnTo>
                <a:lnTo>
                  <a:pt x="181089" y="264287"/>
                </a:lnTo>
                <a:lnTo>
                  <a:pt x="184772" y="264795"/>
                </a:lnTo>
                <a:lnTo>
                  <a:pt x="190360" y="264922"/>
                </a:lnTo>
                <a:lnTo>
                  <a:pt x="194932" y="264413"/>
                </a:lnTo>
                <a:lnTo>
                  <a:pt x="198107" y="261620"/>
                </a:lnTo>
                <a:lnTo>
                  <a:pt x="199631" y="258825"/>
                </a:lnTo>
                <a:lnTo>
                  <a:pt x="201028" y="255270"/>
                </a:lnTo>
                <a:lnTo>
                  <a:pt x="201663" y="251840"/>
                </a:lnTo>
                <a:lnTo>
                  <a:pt x="200012" y="249174"/>
                </a:lnTo>
                <a:lnTo>
                  <a:pt x="197472" y="248665"/>
                </a:lnTo>
                <a:lnTo>
                  <a:pt x="187312" y="248538"/>
                </a:lnTo>
                <a:lnTo>
                  <a:pt x="184137" y="248285"/>
                </a:lnTo>
                <a:lnTo>
                  <a:pt x="180454" y="247776"/>
                </a:lnTo>
                <a:lnTo>
                  <a:pt x="176263" y="247014"/>
                </a:lnTo>
                <a:lnTo>
                  <a:pt x="172072" y="246252"/>
                </a:lnTo>
                <a:lnTo>
                  <a:pt x="167500" y="244855"/>
                </a:lnTo>
                <a:lnTo>
                  <a:pt x="162547" y="242697"/>
                </a:lnTo>
                <a:lnTo>
                  <a:pt x="156324" y="240157"/>
                </a:lnTo>
                <a:lnTo>
                  <a:pt x="151498" y="237109"/>
                </a:lnTo>
                <a:lnTo>
                  <a:pt x="147942" y="233552"/>
                </a:lnTo>
                <a:lnTo>
                  <a:pt x="144386" y="229997"/>
                </a:lnTo>
                <a:lnTo>
                  <a:pt x="141846" y="226060"/>
                </a:lnTo>
                <a:lnTo>
                  <a:pt x="140576" y="221614"/>
                </a:lnTo>
                <a:lnTo>
                  <a:pt x="139179" y="217170"/>
                </a:lnTo>
                <a:lnTo>
                  <a:pt x="138925" y="212471"/>
                </a:lnTo>
                <a:lnTo>
                  <a:pt x="139687" y="207390"/>
                </a:lnTo>
                <a:lnTo>
                  <a:pt x="140449" y="202311"/>
                </a:lnTo>
                <a:lnTo>
                  <a:pt x="142100" y="196850"/>
                </a:lnTo>
                <a:lnTo>
                  <a:pt x="144386" y="191135"/>
                </a:lnTo>
                <a:lnTo>
                  <a:pt x="212458" y="219455"/>
                </a:lnTo>
                <a:lnTo>
                  <a:pt x="206489" y="200787"/>
                </a:lnTo>
                <a:lnTo>
                  <a:pt x="150228" y="177291"/>
                </a:lnTo>
                <a:lnTo>
                  <a:pt x="152133" y="173100"/>
                </a:lnTo>
                <a:lnTo>
                  <a:pt x="154546" y="169417"/>
                </a:lnTo>
                <a:lnTo>
                  <a:pt x="157467" y="166115"/>
                </a:lnTo>
                <a:lnTo>
                  <a:pt x="163436" y="140208"/>
                </a:lnTo>
                <a:lnTo>
                  <a:pt x="157086" y="143255"/>
                </a:lnTo>
                <a:lnTo>
                  <a:pt x="150609" y="146430"/>
                </a:lnTo>
                <a:lnTo>
                  <a:pt x="144894" y="151129"/>
                </a:lnTo>
                <a:lnTo>
                  <a:pt x="139560" y="157225"/>
                </a:lnTo>
                <a:lnTo>
                  <a:pt x="132134" y="167735"/>
                </a:lnTo>
                <a:lnTo>
                  <a:pt x="126225" y="179704"/>
                </a:lnTo>
                <a:lnTo>
                  <a:pt x="125621" y="181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98235" y="3465957"/>
            <a:ext cx="723518" cy="374649"/>
          </a:xfrm>
          <a:custGeom>
            <a:avLst/>
            <a:gdLst/>
            <a:ahLst/>
            <a:cxnLst/>
            <a:rect l="l" t="t" r="r" b="b"/>
            <a:pathLst>
              <a:path w="723518" h="374649">
                <a:moveTo>
                  <a:pt x="455294" y="165480"/>
                </a:moveTo>
                <a:lnTo>
                  <a:pt x="450849" y="161670"/>
                </a:lnTo>
                <a:lnTo>
                  <a:pt x="446278" y="157733"/>
                </a:lnTo>
                <a:lnTo>
                  <a:pt x="440309" y="154304"/>
                </a:lnTo>
                <a:lnTo>
                  <a:pt x="432942" y="151256"/>
                </a:lnTo>
                <a:lnTo>
                  <a:pt x="429006" y="149605"/>
                </a:lnTo>
                <a:lnTo>
                  <a:pt x="424941" y="148208"/>
                </a:lnTo>
                <a:lnTo>
                  <a:pt x="420623" y="147319"/>
                </a:lnTo>
                <a:lnTo>
                  <a:pt x="416433" y="146430"/>
                </a:lnTo>
                <a:lnTo>
                  <a:pt x="412495" y="145922"/>
                </a:lnTo>
                <a:lnTo>
                  <a:pt x="408686" y="145668"/>
                </a:lnTo>
                <a:lnTo>
                  <a:pt x="405003" y="145414"/>
                </a:lnTo>
                <a:lnTo>
                  <a:pt x="401573" y="145414"/>
                </a:lnTo>
                <a:lnTo>
                  <a:pt x="398525" y="145668"/>
                </a:lnTo>
                <a:lnTo>
                  <a:pt x="395478" y="145922"/>
                </a:lnTo>
                <a:lnTo>
                  <a:pt x="393191" y="146430"/>
                </a:lnTo>
                <a:lnTo>
                  <a:pt x="390270" y="147573"/>
                </a:lnTo>
                <a:lnTo>
                  <a:pt x="387731" y="150240"/>
                </a:lnTo>
                <a:lnTo>
                  <a:pt x="386207" y="153669"/>
                </a:lnTo>
                <a:lnTo>
                  <a:pt x="385063" y="156844"/>
                </a:lnTo>
                <a:lnTo>
                  <a:pt x="384810" y="159511"/>
                </a:lnTo>
                <a:lnTo>
                  <a:pt x="386841" y="162559"/>
                </a:lnTo>
                <a:lnTo>
                  <a:pt x="389382" y="162940"/>
                </a:lnTo>
                <a:lnTo>
                  <a:pt x="394081" y="162305"/>
                </a:lnTo>
                <a:lnTo>
                  <a:pt x="396874" y="162051"/>
                </a:lnTo>
                <a:lnTo>
                  <a:pt x="400304" y="161924"/>
                </a:lnTo>
                <a:lnTo>
                  <a:pt x="403606" y="161670"/>
                </a:lnTo>
                <a:lnTo>
                  <a:pt x="407415" y="161797"/>
                </a:lnTo>
                <a:lnTo>
                  <a:pt x="411607" y="162305"/>
                </a:lnTo>
                <a:lnTo>
                  <a:pt x="415797" y="162686"/>
                </a:lnTo>
                <a:lnTo>
                  <a:pt x="420115" y="163956"/>
                </a:lnTo>
                <a:lnTo>
                  <a:pt x="424814" y="165861"/>
                </a:lnTo>
                <a:lnTo>
                  <a:pt x="429133" y="167639"/>
                </a:lnTo>
                <a:lnTo>
                  <a:pt x="432688" y="169671"/>
                </a:lnTo>
                <a:lnTo>
                  <a:pt x="435229" y="171957"/>
                </a:lnTo>
                <a:lnTo>
                  <a:pt x="437768" y="174243"/>
                </a:lnTo>
                <a:lnTo>
                  <a:pt x="439546" y="176783"/>
                </a:lnTo>
                <a:lnTo>
                  <a:pt x="440563" y="179577"/>
                </a:lnTo>
                <a:lnTo>
                  <a:pt x="441579" y="182371"/>
                </a:lnTo>
                <a:lnTo>
                  <a:pt x="441833" y="185546"/>
                </a:lnTo>
                <a:lnTo>
                  <a:pt x="441451" y="188975"/>
                </a:lnTo>
                <a:lnTo>
                  <a:pt x="441070" y="192404"/>
                </a:lnTo>
                <a:lnTo>
                  <a:pt x="439928" y="196087"/>
                </a:lnTo>
                <a:lnTo>
                  <a:pt x="438276" y="200024"/>
                </a:lnTo>
                <a:lnTo>
                  <a:pt x="434974" y="208025"/>
                </a:lnTo>
                <a:lnTo>
                  <a:pt x="420750" y="202183"/>
                </a:lnTo>
                <a:lnTo>
                  <a:pt x="412749" y="198754"/>
                </a:lnTo>
                <a:lnTo>
                  <a:pt x="405257" y="196468"/>
                </a:lnTo>
                <a:lnTo>
                  <a:pt x="398144" y="195198"/>
                </a:lnTo>
                <a:lnTo>
                  <a:pt x="391160" y="193928"/>
                </a:lnTo>
                <a:lnTo>
                  <a:pt x="384810" y="193801"/>
                </a:lnTo>
                <a:lnTo>
                  <a:pt x="379221" y="194817"/>
                </a:lnTo>
                <a:lnTo>
                  <a:pt x="373634" y="195833"/>
                </a:lnTo>
                <a:lnTo>
                  <a:pt x="368681" y="197865"/>
                </a:lnTo>
                <a:lnTo>
                  <a:pt x="364616" y="201167"/>
                </a:lnTo>
                <a:lnTo>
                  <a:pt x="360425" y="204469"/>
                </a:lnTo>
                <a:lnTo>
                  <a:pt x="357123" y="209041"/>
                </a:lnTo>
                <a:lnTo>
                  <a:pt x="354711" y="214883"/>
                </a:lnTo>
                <a:lnTo>
                  <a:pt x="352679" y="219836"/>
                </a:lnTo>
                <a:lnTo>
                  <a:pt x="351663" y="224662"/>
                </a:lnTo>
                <a:lnTo>
                  <a:pt x="351916" y="233933"/>
                </a:lnTo>
                <a:lnTo>
                  <a:pt x="352933" y="238124"/>
                </a:lnTo>
                <a:lnTo>
                  <a:pt x="354838" y="242188"/>
                </a:lnTo>
                <a:lnTo>
                  <a:pt x="356869" y="246125"/>
                </a:lnTo>
                <a:lnTo>
                  <a:pt x="359790" y="249681"/>
                </a:lnTo>
                <a:lnTo>
                  <a:pt x="363600" y="252983"/>
                </a:lnTo>
                <a:lnTo>
                  <a:pt x="367411" y="256158"/>
                </a:lnTo>
                <a:lnTo>
                  <a:pt x="371983" y="258952"/>
                </a:lnTo>
                <a:lnTo>
                  <a:pt x="377443" y="261238"/>
                </a:lnTo>
                <a:lnTo>
                  <a:pt x="376300" y="241553"/>
                </a:lnTo>
                <a:lnTo>
                  <a:pt x="374268" y="236981"/>
                </a:lnTo>
                <a:lnTo>
                  <a:pt x="372237" y="232409"/>
                </a:lnTo>
                <a:lnTo>
                  <a:pt x="372237" y="227329"/>
                </a:lnTo>
                <a:lnTo>
                  <a:pt x="374522" y="221995"/>
                </a:lnTo>
                <a:lnTo>
                  <a:pt x="375792" y="218947"/>
                </a:lnTo>
                <a:lnTo>
                  <a:pt x="377570" y="216407"/>
                </a:lnTo>
                <a:lnTo>
                  <a:pt x="381888" y="212597"/>
                </a:lnTo>
                <a:lnTo>
                  <a:pt x="384683" y="211200"/>
                </a:lnTo>
                <a:lnTo>
                  <a:pt x="387858" y="210565"/>
                </a:lnTo>
                <a:lnTo>
                  <a:pt x="391160" y="209930"/>
                </a:lnTo>
                <a:lnTo>
                  <a:pt x="394842" y="209930"/>
                </a:lnTo>
                <a:lnTo>
                  <a:pt x="399034" y="210692"/>
                </a:lnTo>
                <a:lnTo>
                  <a:pt x="403224" y="211327"/>
                </a:lnTo>
                <a:lnTo>
                  <a:pt x="407923" y="212851"/>
                </a:lnTo>
                <a:lnTo>
                  <a:pt x="413131" y="215010"/>
                </a:lnTo>
                <a:lnTo>
                  <a:pt x="429260" y="221741"/>
                </a:lnTo>
                <a:lnTo>
                  <a:pt x="420115" y="243585"/>
                </a:lnTo>
                <a:lnTo>
                  <a:pt x="422529" y="278129"/>
                </a:lnTo>
                <a:lnTo>
                  <a:pt x="425831" y="278637"/>
                </a:lnTo>
                <a:lnTo>
                  <a:pt x="428497" y="276732"/>
                </a:lnTo>
                <a:lnTo>
                  <a:pt x="457454" y="207009"/>
                </a:lnTo>
                <a:lnTo>
                  <a:pt x="460120" y="200659"/>
                </a:lnTo>
                <a:lnTo>
                  <a:pt x="461771" y="194690"/>
                </a:lnTo>
                <a:lnTo>
                  <a:pt x="462280" y="189229"/>
                </a:lnTo>
                <a:lnTo>
                  <a:pt x="462914" y="183895"/>
                </a:lnTo>
                <a:lnTo>
                  <a:pt x="462153" y="178815"/>
                </a:lnTo>
                <a:lnTo>
                  <a:pt x="460374" y="174243"/>
                </a:lnTo>
                <a:lnTo>
                  <a:pt x="458469" y="169671"/>
                </a:lnTo>
                <a:lnTo>
                  <a:pt x="455294" y="165480"/>
                </a:lnTo>
                <a:close/>
              </a:path>
              <a:path w="723518" h="374649">
                <a:moveTo>
                  <a:pt x="396620" y="250443"/>
                </a:moveTo>
                <a:lnTo>
                  <a:pt x="391540" y="249681"/>
                </a:lnTo>
                <a:lnTo>
                  <a:pt x="386588" y="247649"/>
                </a:lnTo>
                <a:lnTo>
                  <a:pt x="380491" y="245109"/>
                </a:lnTo>
                <a:lnTo>
                  <a:pt x="376300" y="241553"/>
                </a:lnTo>
                <a:lnTo>
                  <a:pt x="377443" y="261238"/>
                </a:lnTo>
                <a:lnTo>
                  <a:pt x="383666" y="263778"/>
                </a:lnTo>
                <a:lnTo>
                  <a:pt x="390016" y="264921"/>
                </a:lnTo>
                <a:lnTo>
                  <a:pt x="396747" y="264540"/>
                </a:lnTo>
                <a:lnTo>
                  <a:pt x="403351" y="264159"/>
                </a:lnTo>
                <a:lnTo>
                  <a:pt x="409956" y="262508"/>
                </a:lnTo>
                <a:lnTo>
                  <a:pt x="416433" y="259587"/>
                </a:lnTo>
                <a:lnTo>
                  <a:pt x="412114" y="269874"/>
                </a:lnTo>
                <a:lnTo>
                  <a:pt x="412495" y="272922"/>
                </a:lnTo>
                <a:lnTo>
                  <a:pt x="415289" y="275081"/>
                </a:lnTo>
                <a:lnTo>
                  <a:pt x="418845" y="276732"/>
                </a:lnTo>
                <a:lnTo>
                  <a:pt x="422529" y="278129"/>
                </a:lnTo>
                <a:lnTo>
                  <a:pt x="420115" y="243585"/>
                </a:lnTo>
                <a:lnTo>
                  <a:pt x="413385" y="246887"/>
                </a:lnTo>
                <a:lnTo>
                  <a:pt x="407288" y="248919"/>
                </a:lnTo>
                <a:lnTo>
                  <a:pt x="401955" y="249681"/>
                </a:lnTo>
                <a:lnTo>
                  <a:pt x="396620" y="250443"/>
                </a:lnTo>
                <a:close/>
              </a:path>
              <a:path w="723518" h="374649">
                <a:moveTo>
                  <a:pt x="182244" y="179958"/>
                </a:moveTo>
                <a:lnTo>
                  <a:pt x="191007" y="183514"/>
                </a:lnTo>
                <a:lnTo>
                  <a:pt x="183768" y="161797"/>
                </a:lnTo>
                <a:lnTo>
                  <a:pt x="179197" y="158622"/>
                </a:lnTo>
                <a:lnTo>
                  <a:pt x="176022" y="154685"/>
                </a:lnTo>
                <a:lnTo>
                  <a:pt x="173736" y="176402"/>
                </a:lnTo>
                <a:lnTo>
                  <a:pt x="182244" y="179958"/>
                </a:lnTo>
                <a:close/>
              </a:path>
              <a:path w="723518" h="374649">
                <a:moveTo>
                  <a:pt x="147574" y="135508"/>
                </a:moveTo>
                <a:lnTo>
                  <a:pt x="148209" y="142747"/>
                </a:lnTo>
                <a:lnTo>
                  <a:pt x="150494" y="149224"/>
                </a:lnTo>
                <a:lnTo>
                  <a:pt x="152653" y="155828"/>
                </a:lnTo>
                <a:lnTo>
                  <a:pt x="156337" y="161670"/>
                </a:lnTo>
                <a:lnTo>
                  <a:pt x="161670" y="166877"/>
                </a:lnTo>
                <a:lnTo>
                  <a:pt x="166877" y="172084"/>
                </a:lnTo>
                <a:lnTo>
                  <a:pt x="173736" y="176402"/>
                </a:lnTo>
                <a:lnTo>
                  <a:pt x="176022" y="154685"/>
                </a:lnTo>
                <a:lnTo>
                  <a:pt x="172719" y="150875"/>
                </a:lnTo>
                <a:lnTo>
                  <a:pt x="170687" y="146557"/>
                </a:lnTo>
                <a:lnTo>
                  <a:pt x="169799" y="141858"/>
                </a:lnTo>
                <a:lnTo>
                  <a:pt x="169037" y="137159"/>
                </a:lnTo>
                <a:lnTo>
                  <a:pt x="169037" y="132079"/>
                </a:lnTo>
                <a:lnTo>
                  <a:pt x="170052" y="126618"/>
                </a:lnTo>
                <a:lnTo>
                  <a:pt x="171068" y="121284"/>
                </a:lnTo>
                <a:lnTo>
                  <a:pt x="172847" y="115696"/>
                </a:lnTo>
                <a:lnTo>
                  <a:pt x="175132" y="109981"/>
                </a:lnTo>
                <a:lnTo>
                  <a:pt x="177673" y="104139"/>
                </a:lnTo>
                <a:lnTo>
                  <a:pt x="180466" y="98932"/>
                </a:lnTo>
                <a:lnTo>
                  <a:pt x="183895" y="94487"/>
                </a:lnTo>
                <a:lnTo>
                  <a:pt x="187198" y="90042"/>
                </a:lnTo>
                <a:lnTo>
                  <a:pt x="190880" y="86613"/>
                </a:lnTo>
                <a:lnTo>
                  <a:pt x="195072" y="84073"/>
                </a:lnTo>
                <a:lnTo>
                  <a:pt x="199262" y="81533"/>
                </a:lnTo>
                <a:lnTo>
                  <a:pt x="203707" y="80137"/>
                </a:lnTo>
                <a:lnTo>
                  <a:pt x="208661" y="79755"/>
                </a:lnTo>
                <a:lnTo>
                  <a:pt x="213487" y="79501"/>
                </a:lnTo>
                <a:lnTo>
                  <a:pt x="218693" y="80517"/>
                </a:lnTo>
                <a:lnTo>
                  <a:pt x="224409" y="82930"/>
                </a:lnTo>
                <a:lnTo>
                  <a:pt x="230504" y="85470"/>
                </a:lnTo>
                <a:lnTo>
                  <a:pt x="235076" y="88645"/>
                </a:lnTo>
                <a:lnTo>
                  <a:pt x="238251" y="92455"/>
                </a:lnTo>
                <a:lnTo>
                  <a:pt x="241426" y="96392"/>
                </a:lnTo>
                <a:lnTo>
                  <a:pt x="243459" y="100710"/>
                </a:lnTo>
                <a:lnTo>
                  <a:pt x="244348" y="105409"/>
                </a:lnTo>
                <a:lnTo>
                  <a:pt x="245110" y="110235"/>
                </a:lnTo>
                <a:lnTo>
                  <a:pt x="244982" y="115315"/>
                </a:lnTo>
                <a:lnTo>
                  <a:pt x="243966" y="120650"/>
                </a:lnTo>
                <a:lnTo>
                  <a:pt x="242950" y="126110"/>
                </a:lnTo>
                <a:lnTo>
                  <a:pt x="241300" y="131571"/>
                </a:lnTo>
                <a:lnTo>
                  <a:pt x="239013" y="137159"/>
                </a:lnTo>
                <a:lnTo>
                  <a:pt x="236474" y="143128"/>
                </a:lnTo>
                <a:lnTo>
                  <a:pt x="233552" y="148335"/>
                </a:lnTo>
                <a:lnTo>
                  <a:pt x="230250" y="152780"/>
                </a:lnTo>
                <a:lnTo>
                  <a:pt x="226949" y="157225"/>
                </a:lnTo>
                <a:lnTo>
                  <a:pt x="223265" y="160781"/>
                </a:lnTo>
                <a:lnTo>
                  <a:pt x="219201" y="163194"/>
                </a:lnTo>
                <a:lnTo>
                  <a:pt x="215011" y="165734"/>
                </a:lnTo>
                <a:lnTo>
                  <a:pt x="210565" y="167131"/>
                </a:lnTo>
                <a:lnTo>
                  <a:pt x="205612" y="167385"/>
                </a:lnTo>
                <a:lnTo>
                  <a:pt x="200660" y="167639"/>
                </a:lnTo>
                <a:lnTo>
                  <a:pt x="195452" y="166623"/>
                </a:lnTo>
                <a:lnTo>
                  <a:pt x="189864" y="164337"/>
                </a:lnTo>
                <a:lnTo>
                  <a:pt x="183768" y="161797"/>
                </a:lnTo>
                <a:lnTo>
                  <a:pt x="191007" y="183514"/>
                </a:lnTo>
                <a:lnTo>
                  <a:pt x="199262" y="185292"/>
                </a:lnTo>
                <a:lnTo>
                  <a:pt x="207010" y="185165"/>
                </a:lnTo>
                <a:lnTo>
                  <a:pt x="214884" y="185038"/>
                </a:lnTo>
                <a:lnTo>
                  <a:pt x="221995" y="183387"/>
                </a:lnTo>
                <a:lnTo>
                  <a:pt x="228600" y="180085"/>
                </a:lnTo>
                <a:lnTo>
                  <a:pt x="235076" y="176783"/>
                </a:lnTo>
                <a:lnTo>
                  <a:pt x="240918" y="172084"/>
                </a:lnTo>
                <a:lnTo>
                  <a:pt x="246125" y="165861"/>
                </a:lnTo>
                <a:lnTo>
                  <a:pt x="251332" y="159765"/>
                </a:lnTo>
                <a:lnTo>
                  <a:pt x="255650" y="152526"/>
                </a:lnTo>
                <a:lnTo>
                  <a:pt x="259079" y="144017"/>
                </a:lnTo>
                <a:lnTo>
                  <a:pt x="262763" y="135381"/>
                </a:lnTo>
                <a:lnTo>
                  <a:pt x="264922" y="127253"/>
                </a:lnTo>
                <a:lnTo>
                  <a:pt x="265684" y="119506"/>
                </a:lnTo>
                <a:lnTo>
                  <a:pt x="266445" y="111759"/>
                </a:lnTo>
                <a:lnTo>
                  <a:pt x="265684" y="104520"/>
                </a:lnTo>
                <a:lnTo>
                  <a:pt x="263525" y="97916"/>
                </a:lnTo>
                <a:lnTo>
                  <a:pt x="261365" y="91439"/>
                </a:lnTo>
                <a:lnTo>
                  <a:pt x="257555" y="85597"/>
                </a:lnTo>
                <a:lnTo>
                  <a:pt x="252349" y="80390"/>
                </a:lnTo>
                <a:lnTo>
                  <a:pt x="247014" y="75183"/>
                </a:lnTo>
                <a:lnTo>
                  <a:pt x="240156" y="70865"/>
                </a:lnTo>
                <a:lnTo>
                  <a:pt x="231648" y="67309"/>
                </a:lnTo>
                <a:lnTo>
                  <a:pt x="222885" y="63753"/>
                </a:lnTo>
                <a:lnTo>
                  <a:pt x="214629" y="61848"/>
                </a:lnTo>
                <a:lnTo>
                  <a:pt x="206882" y="61975"/>
                </a:lnTo>
                <a:lnTo>
                  <a:pt x="199136" y="62102"/>
                </a:lnTo>
                <a:lnTo>
                  <a:pt x="192024" y="63753"/>
                </a:lnTo>
                <a:lnTo>
                  <a:pt x="185419" y="67055"/>
                </a:lnTo>
                <a:lnTo>
                  <a:pt x="178942" y="70357"/>
                </a:lnTo>
                <a:lnTo>
                  <a:pt x="173100" y="75056"/>
                </a:lnTo>
                <a:lnTo>
                  <a:pt x="168020" y="81279"/>
                </a:lnTo>
                <a:lnTo>
                  <a:pt x="162813" y="87375"/>
                </a:lnTo>
                <a:lnTo>
                  <a:pt x="158495" y="94741"/>
                </a:lnTo>
                <a:lnTo>
                  <a:pt x="155066" y="103123"/>
                </a:lnTo>
                <a:lnTo>
                  <a:pt x="155006" y="103268"/>
                </a:lnTo>
                <a:lnTo>
                  <a:pt x="150635" y="115891"/>
                </a:lnTo>
                <a:lnTo>
                  <a:pt x="148336" y="127762"/>
                </a:lnTo>
                <a:lnTo>
                  <a:pt x="147574" y="135508"/>
                </a:lnTo>
                <a:close/>
              </a:path>
              <a:path w="723518" h="374649">
                <a:moveTo>
                  <a:pt x="342011" y="134619"/>
                </a:moveTo>
                <a:lnTo>
                  <a:pt x="266953" y="186562"/>
                </a:lnTo>
                <a:lnTo>
                  <a:pt x="264540" y="188213"/>
                </a:lnTo>
                <a:lnTo>
                  <a:pt x="261874" y="190372"/>
                </a:lnTo>
                <a:lnTo>
                  <a:pt x="259587" y="193420"/>
                </a:lnTo>
                <a:lnTo>
                  <a:pt x="258063" y="196214"/>
                </a:lnTo>
                <a:lnTo>
                  <a:pt x="256539" y="200024"/>
                </a:lnTo>
                <a:lnTo>
                  <a:pt x="255397" y="202564"/>
                </a:lnTo>
                <a:lnTo>
                  <a:pt x="256412" y="207644"/>
                </a:lnTo>
                <a:lnTo>
                  <a:pt x="259079" y="209295"/>
                </a:lnTo>
                <a:lnTo>
                  <a:pt x="322580" y="235838"/>
                </a:lnTo>
                <a:lnTo>
                  <a:pt x="323849" y="236219"/>
                </a:lnTo>
                <a:lnTo>
                  <a:pt x="326897" y="234822"/>
                </a:lnTo>
                <a:lnTo>
                  <a:pt x="328803" y="232155"/>
                </a:lnTo>
                <a:lnTo>
                  <a:pt x="330072" y="229488"/>
                </a:lnTo>
                <a:lnTo>
                  <a:pt x="331342" y="225678"/>
                </a:lnTo>
                <a:lnTo>
                  <a:pt x="331469" y="222757"/>
                </a:lnTo>
                <a:lnTo>
                  <a:pt x="329311" y="219836"/>
                </a:lnTo>
                <a:lnTo>
                  <a:pt x="280797" y="199770"/>
                </a:lnTo>
                <a:lnTo>
                  <a:pt x="355726" y="147700"/>
                </a:lnTo>
                <a:lnTo>
                  <a:pt x="358139" y="145922"/>
                </a:lnTo>
                <a:lnTo>
                  <a:pt x="360807" y="143636"/>
                </a:lnTo>
                <a:lnTo>
                  <a:pt x="363346" y="140462"/>
                </a:lnTo>
                <a:lnTo>
                  <a:pt x="364743" y="137540"/>
                </a:lnTo>
                <a:lnTo>
                  <a:pt x="366267" y="133984"/>
                </a:lnTo>
                <a:lnTo>
                  <a:pt x="367284" y="129539"/>
                </a:lnTo>
                <a:lnTo>
                  <a:pt x="366394" y="126745"/>
                </a:lnTo>
                <a:lnTo>
                  <a:pt x="363728" y="124967"/>
                </a:lnTo>
                <a:lnTo>
                  <a:pt x="304545" y="100202"/>
                </a:lnTo>
                <a:lnTo>
                  <a:pt x="301370" y="100202"/>
                </a:lnTo>
                <a:lnTo>
                  <a:pt x="298957" y="102996"/>
                </a:lnTo>
                <a:lnTo>
                  <a:pt x="297179" y="106552"/>
                </a:lnTo>
                <a:lnTo>
                  <a:pt x="296037" y="109346"/>
                </a:lnTo>
                <a:lnTo>
                  <a:pt x="295782" y="113029"/>
                </a:lnTo>
                <a:lnTo>
                  <a:pt x="297814" y="116204"/>
                </a:lnTo>
                <a:lnTo>
                  <a:pt x="342011" y="134619"/>
                </a:lnTo>
                <a:close/>
              </a:path>
              <a:path w="723518" h="374649">
                <a:moveTo>
                  <a:pt x="534796" y="300989"/>
                </a:moveTo>
                <a:lnTo>
                  <a:pt x="530479" y="301751"/>
                </a:lnTo>
                <a:lnTo>
                  <a:pt x="526161" y="302640"/>
                </a:lnTo>
                <a:lnTo>
                  <a:pt x="521588" y="302132"/>
                </a:lnTo>
                <a:lnTo>
                  <a:pt x="516763" y="300100"/>
                </a:lnTo>
                <a:lnTo>
                  <a:pt x="511683" y="298068"/>
                </a:lnTo>
                <a:lnTo>
                  <a:pt x="507364" y="294258"/>
                </a:lnTo>
                <a:lnTo>
                  <a:pt x="503936" y="288924"/>
                </a:lnTo>
                <a:lnTo>
                  <a:pt x="500634" y="283590"/>
                </a:lnTo>
                <a:lnTo>
                  <a:pt x="497586" y="276732"/>
                </a:lnTo>
                <a:lnTo>
                  <a:pt x="495045" y="268223"/>
                </a:lnTo>
                <a:lnTo>
                  <a:pt x="512190" y="227075"/>
                </a:lnTo>
                <a:lnTo>
                  <a:pt x="516763" y="224408"/>
                </a:lnTo>
                <a:lnTo>
                  <a:pt x="520318" y="207517"/>
                </a:lnTo>
                <a:lnTo>
                  <a:pt x="546099" y="145668"/>
                </a:lnTo>
                <a:lnTo>
                  <a:pt x="546354" y="145033"/>
                </a:lnTo>
                <a:lnTo>
                  <a:pt x="545211" y="142112"/>
                </a:lnTo>
                <a:lnTo>
                  <a:pt x="540004" y="138810"/>
                </a:lnTo>
                <a:lnTo>
                  <a:pt x="533399" y="136397"/>
                </a:lnTo>
                <a:lnTo>
                  <a:pt x="530224" y="135889"/>
                </a:lnTo>
                <a:lnTo>
                  <a:pt x="527176" y="137794"/>
                </a:lnTo>
                <a:lnTo>
                  <a:pt x="463295" y="291083"/>
                </a:lnTo>
                <a:lnTo>
                  <a:pt x="462914" y="292226"/>
                </a:lnTo>
                <a:lnTo>
                  <a:pt x="464438" y="295020"/>
                </a:lnTo>
                <a:lnTo>
                  <a:pt x="467233" y="296798"/>
                </a:lnTo>
                <a:lnTo>
                  <a:pt x="470026" y="298068"/>
                </a:lnTo>
                <a:lnTo>
                  <a:pt x="474090" y="299465"/>
                </a:lnTo>
                <a:lnTo>
                  <a:pt x="476885" y="299973"/>
                </a:lnTo>
                <a:lnTo>
                  <a:pt x="480060" y="298068"/>
                </a:lnTo>
                <a:lnTo>
                  <a:pt x="485266" y="285368"/>
                </a:lnTo>
                <a:lnTo>
                  <a:pt x="486917" y="289813"/>
                </a:lnTo>
                <a:lnTo>
                  <a:pt x="488695" y="293623"/>
                </a:lnTo>
                <a:lnTo>
                  <a:pt x="490473" y="296925"/>
                </a:lnTo>
                <a:lnTo>
                  <a:pt x="492124" y="300354"/>
                </a:lnTo>
                <a:lnTo>
                  <a:pt x="494030" y="303275"/>
                </a:lnTo>
                <a:lnTo>
                  <a:pt x="496188" y="305815"/>
                </a:lnTo>
                <a:lnTo>
                  <a:pt x="498220" y="308355"/>
                </a:lnTo>
                <a:lnTo>
                  <a:pt x="503046" y="312419"/>
                </a:lnTo>
                <a:lnTo>
                  <a:pt x="505587" y="314197"/>
                </a:lnTo>
                <a:lnTo>
                  <a:pt x="508508" y="315848"/>
                </a:lnTo>
                <a:lnTo>
                  <a:pt x="511810" y="317245"/>
                </a:lnTo>
                <a:lnTo>
                  <a:pt x="518921" y="320166"/>
                </a:lnTo>
                <a:lnTo>
                  <a:pt x="525780" y="321436"/>
                </a:lnTo>
                <a:lnTo>
                  <a:pt x="532384" y="321055"/>
                </a:lnTo>
                <a:lnTo>
                  <a:pt x="538988" y="320674"/>
                </a:lnTo>
                <a:lnTo>
                  <a:pt x="534796" y="300989"/>
                </a:lnTo>
                <a:close/>
              </a:path>
              <a:path w="723518" h="374649">
                <a:moveTo>
                  <a:pt x="557784" y="276478"/>
                </a:moveTo>
                <a:lnTo>
                  <a:pt x="555370" y="281050"/>
                </a:lnTo>
                <a:lnTo>
                  <a:pt x="552449" y="285368"/>
                </a:lnTo>
                <a:lnTo>
                  <a:pt x="549529" y="289686"/>
                </a:lnTo>
                <a:lnTo>
                  <a:pt x="546226" y="293242"/>
                </a:lnTo>
                <a:lnTo>
                  <a:pt x="542543" y="296163"/>
                </a:lnTo>
                <a:lnTo>
                  <a:pt x="538861" y="299084"/>
                </a:lnTo>
                <a:lnTo>
                  <a:pt x="534796" y="300989"/>
                </a:lnTo>
                <a:lnTo>
                  <a:pt x="538988" y="320674"/>
                </a:lnTo>
                <a:lnTo>
                  <a:pt x="545211" y="318769"/>
                </a:lnTo>
                <a:lnTo>
                  <a:pt x="551180" y="315213"/>
                </a:lnTo>
                <a:lnTo>
                  <a:pt x="557021" y="311784"/>
                </a:lnTo>
                <a:lnTo>
                  <a:pt x="562356" y="306958"/>
                </a:lnTo>
                <a:lnTo>
                  <a:pt x="567309" y="300608"/>
                </a:lnTo>
                <a:lnTo>
                  <a:pt x="574536" y="289659"/>
                </a:lnTo>
                <a:lnTo>
                  <a:pt x="580389" y="277621"/>
                </a:lnTo>
                <a:lnTo>
                  <a:pt x="583438" y="270128"/>
                </a:lnTo>
                <a:lnTo>
                  <a:pt x="585596" y="262762"/>
                </a:lnTo>
                <a:lnTo>
                  <a:pt x="586866" y="255396"/>
                </a:lnTo>
                <a:lnTo>
                  <a:pt x="588263" y="248030"/>
                </a:lnTo>
                <a:lnTo>
                  <a:pt x="588263" y="241045"/>
                </a:lnTo>
                <a:lnTo>
                  <a:pt x="586993" y="234695"/>
                </a:lnTo>
                <a:lnTo>
                  <a:pt x="585723" y="228345"/>
                </a:lnTo>
                <a:lnTo>
                  <a:pt x="583057" y="222503"/>
                </a:lnTo>
                <a:lnTo>
                  <a:pt x="578992" y="217296"/>
                </a:lnTo>
                <a:lnTo>
                  <a:pt x="574929" y="212089"/>
                </a:lnTo>
                <a:lnTo>
                  <a:pt x="569213" y="207898"/>
                </a:lnTo>
                <a:lnTo>
                  <a:pt x="561720" y="204850"/>
                </a:lnTo>
                <a:lnTo>
                  <a:pt x="558545" y="203580"/>
                </a:lnTo>
                <a:lnTo>
                  <a:pt x="555624" y="202691"/>
                </a:lnTo>
                <a:lnTo>
                  <a:pt x="552576" y="202056"/>
                </a:lnTo>
                <a:lnTo>
                  <a:pt x="549529" y="201548"/>
                </a:lnTo>
                <a:lnTo>
                  <a:pt x="543051" y="201548"/>
                </a:lnTo>
                <a:lnTo>
                  <a:pt x="539749" y="201802"/>
                </a:lnTo>
                <a:lnTo>
                  <a:pt x="536193" y="202310"/>
                </a:lnTo>
                <a:lnTo>
                  <a:pt x="532511" y="203326"/>
                </a:lnTo>
                <a:lnTo>
                  <a:pt x="528700" y="204215"/>
                </a:lnTo>
                <a:lnTo>
                  <a:pt x="524637" y="205612"/>
                </a:lnTo>
                <a:lnTo>
                  <a:pt x="520318" y="207517"/>
                </a:lnTo>
                <a:lnTo>
                  <a:pt x="516763" y="224408"/>
                </a:lnTo>
                <a:lnTo>
                  <a:pt x="520954" y="222503"/>
                </a:lnTo>
                <a:lnTo>
                  <a:pt x="524637" y="220979"/>
                </a:lnTo>
                <a:lnTo>
                  <a:pt x="528319" y="219582"/>
                </a:lnTo>
                <a:lnTo>
                  <a:pt x="531748" y="218566"/>
                </a:lnTo>
                <a:lnTo>
                  <a:pt x="534923" y="218058"/>
                </a:lnTo>
                <a:lnTo>
                  <a:pt x="537971" y="217423"/>
                </a:lnTo>
                <a:lnTo>
                  <a:pt x="540892" y="217296"/>
                </a:lnTo>
                <a:lnTo>
                  <a:pt x="543560" y="217677"/>
                </a:lnTo>
                <a:lnTo>
                  <a:pt x="546226" y="217931"/>
                </a:lnTo>
                <a:lnTo>
                  <a:pt x="548766" y="218566"/>
                </a:lnTo>
                <a:lnTo>
                  <a:pt x="551307" y="219582"/>
                </a:lnTo>
                <a:lnTo>
                  <a:pt x="556260" y="221614"/>
                </a:lnTo>
                <a:lnTo>
                  <a:pt x="559815" y="224535"/>
                </a:lnTo>
                <a:lnTo>
                  <a:pt x="562229" y="228218"/>
                </a:lnTo>
                <a:lnTo>
                  <a:pt x="564514" y="232028"/>
                </a:lnTo>
                <a:lnTo>
                  <a:pt x="565912" y="236219"/>
                </a:lnTo>
                <a:lnTo>
                  <a:pt x="566292" y="240791"/>
                </a:lnTo>
                <a:lnTo>
                  <a:pt x="566673" y="245490"/>
                </a:lnTo>
                <a:lnTo>
                  <a:pt x="566292" y="250443"/>
                </a:lnTo>
                <a:lnTo>
                  <a:pt x="565022" y="255777"/>
                </a:lnTo>
                <a:lnTo>
                  <a:pt x="563753" y="261111"/>
                </a:lnTo>
                <a:lnTo>
                  <a:pt x="561974" y="266318"/>
                </a:lnTo>
                <a:lnTo>
                  <a:pt x="559815" y="271652"/>
                </a:lnTo>
                <a:lnTo>
                  <a:pt x="557784" y="276478"/>
                </a:lnTo>
                <a:close/>
              </a:path>
              <a:path w="723518" h="374649">
                <a:moveTo>
                  <a:pt x="641985" y="216026"/>
                </a:moveTo>
                <a:lnTo>
                  <a:pt x="644651" y="218058"/>
                </a:lnTo>
                <a:lnTo>
                  <a:pt x="649096" y="219836"/>
                </a:lnTo>
                <a:lnTo>
                  <a:pt x="653668" y="221741"/>
                </a:lnTo>
                <a:lnTo>
                  <a:pt x="657097" y="222249"/>
                </a:lnTo>
                <a:lnTo>
                  <a:pt x="661796" y="220471"/>
                </a:lnTo>
                <a:lnTo>
                  <a:pt x="663829" y="217804"/>
                </a:lnTo>
                <a:lnTo>
                  <a:pt x="665734" y="213359"/>
                </a:lnTo>
                <a:lnTo>
                  <a:pt x="667512" y="208914"/>
                </a:lnTo>
                <a:lnTo>
                  <a:pt x="667892" y="205612"/>
                </a:lnTo>
                <a:lnTo>
                  <a:pt x="665988" y="201167"/>
                </a:lnTo>
                <a:lnTo>
                  <a:pt x="663193" y="199135"/>
                </a:lnTo>
                <a:lnTo>
                  <a:pt x="658875" y="197230"/>
                </a:lnTo>
                <a:lnTo>
                  <a:pt x="654304" y="195325"/>
                </a:lnTo>
                <a:lnTo>
                  <a:pt x="650874" y="194817"/>
                </a:lnTo>
                <a:lnTo>
                  <a:pt x="646175" y="196722"/>
                </a:lnTo>
                <a:lnTo>
                  <a:pt x="644016" y="199389"/>
                </a:lnTo>
                <a:lnTo>
                  <a:pt x="642238" y="203834"/>
                </a:lnTo>
                <a:lnTo>
                  <a:pt x="640461" y="208152"/>
                </a:lnTo>
                <a:lnTo>
                  <a:pt x="639953" y="211454"/>
                </a:lnTo>
                <a:lnTo>
                  <a:pt x="641985" y="216026"/>
                </a:lnTo>
                <a:close/>
              </a:path>
              <a:path w="723518" h="374649">
                <a:moveTo>
                  <a:pt x="641349" y="368299"/>
                </a:moveTo>
                <a:lnTo>
                  <a:pt x="646557" y="371601"/>
                </a:lnTo>
                <a:lnTo>
                  <a:pt x="653288" y="374141"/>
                </a:lnTo>
                <a:lnTo>
                  <a:pt x="656463" y="374649"/>
                </a:lnTo>
                <a:lnTo>
                  <a:pt x="659511" y="372744"/>
                </a:lnTo>
                <a:lnTo>
                  <a:pt x="723264" y="219582"/>
                </a:lnTo>
                <a:lnTo>
                  <a:pt x="723518" y="218947"/>
                </a:lnTo>
                <a:lnTo>
                  <a:pt x="722503" y="216026"/>
                </a:lnTo>
                <a:lnTo>
                  <a:pt x="717168" y="212724"/>
                </a:lnTo>
                <a:lnTo>
                  <a:pt x="710691" y="210184"/>
                </a:lnTo>
                <a:lnTo>
                  <a:pt x="707389" y="209676"/>
                </a:lnTo>
                <a:lnTo>
                  <a:pt x="704341" y="211708"/>
                </a:lnTo>
                <a:lnTo>
                  <a:pt x="640588" y="364870"/>
                </a:lnTo>
                <a:lnTo>
                  <a:pt x="640334" y="365505"/>
                </a:lnTo>
                <a:lnTo>
                  <a:pt x="641349" y="368299"/>
                </a:lnTo>
                <a:close/>
              </a:path>
              <a:path w="723518" h="374649">
                <a:moveTo>
                  <a:pt x="587883" y="346074"/>
                </a:moveTo>
                <a:lnTo>
                  <a:pt x="593216" y="349376"/>
                </a:lnTo>
                <a:lnTo>
                  <a:pt x="596899" y="350900"/>
                </a:lnTo>
                <a:lnTo>
                  <a:pt x="602995" y="352297"/>
                </a:lnTo>
                <a:lnTo>
                  <a:pt x="606043" y="350519"/>
                </a:lnTo>
                <a:lnTo>
                  <a:pt x="648969" y="247268"/>
                </a:lnTo>
                <a:lnTo>
                  <a:pt x="649223" y="246760"/>
                </a:lnTo>
                <a:lnTo>
                  <a:pt x="645540" y="241934"/>
                </a:lnTo>
                <a:lnTo>
                  <a:pt x="639190" y="239013"/>
                </a:lnTo>
                <a:lnTo>
                  <a:pt x="633094" y="237489"/>
                </a:lnTo>
                <a:lnTo>
                  <a:pt x="630046" y="239394"/>
                </a:lnTo>
                <a:lnTo>
                  <a:pt x="587120" y="342645"/>
                </a:lnTo>
                <a:lnTo>
                  <a:pt x="586866" y="343280"/>
                </a:lnTo>
                <a:lnTo>
                  <a:pt x="587883" y="346074"/>
                </a:lnTo>
                <a:close/>
              </a:path>
              <a:path w="723518" h="374649">
                <a:moveTo>
                  <a:pt x="1015" y="149732"/>
                </a:moveTo>
                <a:lnTo>
                  <a:pt x="3682" y="151637"/>
                </a:lnTo>
                <a:lnTo>
                  <a:pt x="6350" y="153034"/>
                </a:lnTo>
                <a:lnTo>
                  <a:pt x="10032" y="154558"/>
                </a:lnTo>
                <a:lnTo>
                  <a:pt x="12953" y="155574"/>
                </a:lnTo>
                <a:lnTo>
                  <a:pt x="16128" y="156082"/>
                </a:lnTo>
                <a:lnTo>
                  <a:pt x="19176" y="154050"/>
                </a:lnTo>
                <a:lnTo>
                  <a:pt x="40639" y="102488"/>
                </a:lnTo>
                <a:lnTo>
                  <a:pt x="42290" y="106298"/>
                </a:lnTo>
                <a:lnTo>
                  <a:pt x="43941" y="109727"/>
                </a:lnTo>
                <a:lnTo>
                  <a:pt x="45592" y="112775"/>
                </a:lnTo>
                <a:lnTo>
                  <a:pt x="47243" y="115696"/>
                </a:lnTo>
                <a:lnTo>
                  <a:pt x="49022" y="118363"/>
                </a:lnTo>
                <a:lnTo>
                  <a:pt x="50926" y="120776"/>
                </a:lnTo>
                <a:lnTo>
                  <a:pt x="54990" y="125094"/>
                </a:lnTo>
                <a:lnTo>
                  <a:pt x="51688" y="90804"/>
                </a:lnTo>
                <a:lnTo>
                  <a:pt x="49149" y="82295"/>
                </a:lnTo>
                <a:lnTo>
                  <a:pt x="66166" y="41275"/>
                </a:lnTo>
                <a:lnTo>
                  <a:pt x="70738" y="38734"/>
                </a:lnTo>
                <a:lnTo>
                  <a:pt x="74929" y="36702"/>
                </a:lnTo>
                <a:lnTo>
                  <a:pt x="78739" y="35305"/>
                </a:lnTo>
                <a:lnTo>
                  <a:pt x="82423" y="33908"/>
                </a:lnTo>
                <a:lnTo>
                  <a:pt x="85851" y="32892"/>
                </a:lnTo>
                <a:lnTo>
                  <a:pt x="89026" y="32384"/>
                </a:lnTo>
                <a:lnTo>
                  <a:pt x="92075" y="31750"/>
                </a:lnTo>
                <a:lnTo>
                  <a:pt x="94995" y="31622"/>
                </a:lnTo>
                <a:lnTo>
                  <a:pt x="97662" y="31876"/>
                </a:lnTo>
                <a:lnTo>
                  <a:pt x="100456" y="32257"/>
                </a:lnTo>
                <a:lnTo>
                  <a:pt x="102997" y="32892"/>
                </a:lnTo>
                <a:lnTo>
                  <a:pt x="105410" y="33908"/>
                </a:lnTo>
                <a:lnTo>
                  <a:pt x="110362" y="35940"/>
                </a:lnTo>
                <a:lnTo>
                  <a:pt x="114045" y="38734"/>
                </a:lnTo>
                <a:lnTo>
                  <a:pt x="116331" y="42417"/>
                </a:lnTo>
                <a:lnTo>
                  <a:pt x="118744" y="46100"/>
                </a:lnTo>
                <a:lnTo>
                  <a:pt x="120014" y="50291"/>
                </a:lnTo>
                <a:lnTo>
                  <a:pt x="120395" y="54990"/>
                </a:lnTo>
                <a:lnTo>
                  <a:pt x="120776" y="59562"/>
                </a:lnTo>
                <a:lnTo>
                  <a:pt x="120395" y="64515"/>
                </a:lnTo>
                <a:lnTo>
                  <a:pt x="119125" y="69850"/>
                </a:lnTo>
                <a:lnTo>
                  <a:pt x="117855" y="75056"/>
                </a:lnTo>
                <a:lnTo>
                  <a:pt x="116204" y="80390"/>
                </a:lnTo>
                <a:lnTo>
                  <a:pt x="113918" y="85597"/>
                </a:lnTo>
                <a:lnTo>
                  <a:pt x="111887" y="90423"/>
                </a:lnTo>
                <a:lnTo>
                  <a:pt x="109474" y="94995"/>
                </a:lnTo>
                <a:lnTo>
                  <a:pt x="106425" y="99313"/>
                </a:lnTo>
                <a:lnTo>
                  <a:pt x="103504" y="103631"/>
                </a:lnTo>
                <a:lnTo>
                  <a:pt x="100202" y="107314"/>
                </a:lnTo>
                <a:lnTo>
                  <a:pt x="96392" y="110235"/>
                </a:lnTo>
                <a:lnTo>
                  <a:pt x="92710" y="113156"/>
                </a:lnTo>
                <a:lnTo>
                  <a:pt x="88645" y="115062"/>
                </a:lnTo>
                <a:lnTo>
                  <a:pt x="84327" y="115950"/>
                </a:lnTo>
                <a:lnTo>
                  <a:pt x="79882" y="116839"/>
                </a:lnTo>
                <a:lnTo>
                  <a:pt x="75311" y="116204"/>
                </a:lnTo>
                <a:lnTo>
                  <a:pt x="70612" y="114300"/>
                </a:lnTo>
                <a:lnTo>
                  <a:pt x="72643" y="134238"/>
                </a:lnTo>
                <a:lnTo>
                  <a:pt x="79628" y="135508"/>
                </a:lnTo>
                <a:lnTo>
                  <a:pt x="86360" y="135127"/>
                </a:lnTo>
                <a:lnTo>
                  <a:pt x="93090" y="134746"/>
                </a:lnTo>
                <a:lnTo>
                  <a:pt x="99313" y="132841"/>
                </a:lnTo>
                <a:lnTo>
                  <a:pt x="105155" y="129412"/>
                </a:lnTo>
                <a:lnTo>
                  <a:pt x="111125" y="125983"/>
                </a:lnTo>
                <a:lnTo>
                  <a:pt x="116459" y="121030"/>
                </a:lnTo>
                <a:lnTo>
                  <a:pt x="121412" y="114680"/>
                </a:lnTo>
                <a:lnTo>
                  <a:pt x="128664" y="103617"/>
                </a:lnTo>
                <a:lnTo>
                  <a:pt x="134492" y="91566"/>
                </a:lnTo>
                <a:lnTo>
                  <a:pt x="137540" y="84073"/>
                </a:lnTo>
                <a:lnTo>
                  <a:pt x="139826" y="76707"/>
                </a:lnTo>
                <a:lnTo>
                  <a:pt x="141097" y="69341"/>
                </a:lnTo>
                <a:lnTo>
                  <a:pt x="142366" y="62102"/>
                </a:lnTo>
                <a:lnTo>
                  <a:pt x="142366" y="55117"/>
                </a:lnTo>
                <a:lnTo>
                  <a:pt x="141097" y="48767"/>
                </a:lnTo>
                <a:lnTo>
                  <a:pt x="139826" y="42290"/>
                </a:lnTo>
                <a:lnTo>
                  <a:pt x="137287" y="36575"/>
                </a:lnTo>
                <a:lnTo>
                  <a:pt x="133223" y="31368"/>
                </a:lnTo>
                <a:lnTo>
                  <a:pt x="129159" y="26288"/>
                </a:lnTo>
                <a:lnTo>
                  <a:pt x="123316" y="22225"/>
                </a:lnTo>
                <a:lnTo>
                  <a:pt x="115824" y="19050"/>
                </a:lnTo>
                <a:lnTo>
                  <a:pt x="112394" y="17652"/>
                </a:lnTo>
                <a:lnTo>
                  <a:pt x="108965" y="16637"/>
                </a:lnTo>
                <a:lnTo>
                  <a:pt x="105537" y="16255"/>
                </a:lnTo>
                <a:lnTo>
                  <a:pt x="102107" y="15747"/>
                </a:lnTo>
                <a:lnTo>
                  <a:pt x="98551" y="15620"/>
                </a:lnTo>
                <a:lnTo>
                  <a:pt x="94995" y="16001"/>
                </a:lnTo>
                <a:lnTo>
                  <a:pt x="91312" y="16382"/>
                </a:lnTo>
                <a:lnTo>
                  <a:pt x="87629" y="17017"/>
                </a:lnTo>
                <a:lnTo>
                  <a:pt x="83692" y="18287"/>
                </a:lnTo>
                <a:lnTo>
                  <a:pt x="79882" y="19430"/>
                </a:lnTo>
                <a:lnTo>
                  <a:pt x="75691" y="20954"/>
                </a:lnTo>
                <a:lnTo>
                  <a:pt x="71247" y="22859"/>
                </a:lnTo>
                <a:lnTo>
                  <a:pt x="76962" y="8889"/>
                </a:lnTo>
                <a:lnTo>
                  <a:pt x="73025" y="3175"/>
                </a:lnTo>
                <a:lnTo>
                  <a:pt x="66039" y="507"/>
                </a:lnTo>
                <a:lnTo>
                  <a:pt x="63245" y="0"/>
                </a:lnTo>
                <a:lnTo>
                  <a:pt x="60325" y="2031"/>
                </a:lnTo>
                <a:lnTo>
                  <a:pt x="253" y="146176"/>
                </a:lnTo>
                <a:lnTo>
                  <a:pt x="0" y="146811"/>
                </a:lnTo>
                <a:lnTo>
                  <a:pt x="1015" y="149732"/>
                </a:lnTo>
                <a:close/>
              </a:path>
              <a:path w="723518" h="374649">
                <a:moveTo>
                  <a:pt x="65404" y="112140"/>
                </a:moveTo>
                <a:lnTo>
                  <a:pt x="61213" y="108330"/>
                </a:lnTo>
                <a:lnTo>
                  <a:pt x="57912" y="103123"/>
                </a:lnTo>
                <a:lnTo>
                  <a:pt x="54610" y="97789"/>
                </a:lnTo>
                <a:lnTo>
                  <a:pt x="51688" y="90804"/>
                </a:lnTo>
                <a:lnTo>
                  <a:pt x="54990" y="125094"/>
                </a:lnTo>
                <a:lnTo>
                  <a:pt x="59689" y="128523"/>
                </a:lnTo>
                <a:lnTo>
                  <a:pt x="62356" y="129920"/>
                </a:lnTo>
                <a:lnTo>
                  <a:pt x="65404" y="131190"/>
                </a:lnTo>
                <a:lnTo>
                  <a:pt x="72643" y="134238"/>
                </a:lnTo>
                <a:lnTo>
                  <a:pt x="70612" y="114300"/>
                </a:lnTo>
                <a:lnTo>
                  <a:pt x="65404" y="112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6044" y="3809619"/>
            <a:ext cx="59054" cy="35687"/>
          </a:xfrm>
          <a:custGeom>
            <a:avLst/>
            <a:gdLst/>
            <a:ahLst/>
            <a:cxnLst/>
            <a:rect l="l" t="t" r="r" b="b"/>
            <a:pathLst>
              <a:path w="59054" h="35687">
                <a:moveTo>
                  <a:pt x="57657" y="29463"/>
                </a:moveTo>
                <a:lnTo>
                  <a:pt x="58927" y="25653"/>
                </a:lnTo>
                <a:lnTo>
                  <a:pt x="59054" y="22859"/>
                </a:lnTo>
                <a:lnTo>
                  <a:pt x="56896" y="20065"/>
                </a:lnTo>
                <a:lnTo>
                  <a:pt x="8889" y="0"/>
                </a:lnTo>
                <a:lnTo>
                  <a:pt x="5079" y="507"/>
                </a:lnTo>
                <a:lnTo>
                  <a:pt x="2794" y="3174"/>
                </a:lnTo>
                <a:lnTo>
                  <a:pt x="1524" y="6095"/>
                </a:lnTo>
                <a:lnTo>
                  <a:pt x="380" y="9016"/>
                </a:lnTo>
                <a:lnTo>
                  <a:pt x="0" y="12699"/>
                </a:lnTo>
                <a:lnTo>
                  <a:pt x="2412" y="15747"/>
                </a:lnTo>
                <a:lnTo>
                  <a:pt x="50291" y="35686"/>
                </a:lnTo>
                <a:lnTo>
                  <a:pt x="53975" y="35305"/>
                </a:lnTo>
                <a:lnTo>
                  <a:pt x="56387" y="32511"/>
                </a:lnTo>
                <a:lnTo>
                  <a:pt x="57657" y="29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67804" y="3821176"/>
            <a:ext cx="746887" cy="403987"/>
          </a:xfrm>
          <a:custGeom>
            <a:avLst/>
            <a:gdLst/>
            <a:ahLst/>
            <a:cxnLst/>
            <a:rect l="l" t="t" r="r" b="b"/>
            <a:pathLst>
              <a:path w="746887" h="403987">
                <a:moveTo>
                  <a:pt x="739267" y="290830"/>
                </a:moveTo>
                <a:lnTo>
                  <a:pt x="734822" y="287019"/>
                </a:lnTo>
                <a:lnTo>
                  <a:pt x="730376" y="283210"/>
                </a:lnTo>
                <a:lnTo>
                  <a:pt x="724407" y="279654"/>
                </a:lnTo>
                <a:lnTo>
                  <a:pt x="716915" y="276606"/>
                </a:lnTo>
                <a:lnTo>
                  <a:pt x="712977" y="274955"/>
                </a:lnTo>
                <a:lnTo>
                  <a:pt x="708914" y="273685"/>
                </a:lnTo>
                <a:lnTo>
                  <a:pt x="704723" y="272796"/>
                </a:lnTo>
                <a:lnTo>
                  <a:pt x="700404" y="271906"/>
                </a:lnTo>
                <a:lnTo>
                  <a:pt x="696468" y="271272"/>
                </a:lnTo>
                <a:lnTo>
                  <a:pt x="692785" y="271018"/>
                </a:lnTo>
                <a:lnTo>
                  <a:pt x="688975" y="270763"/>
                </a:lnTo>
                <a:lnTo>
                  <a:pt x="685546" y="270763"/>
                </a:lnTo>
                <a:lnTo>
                  <a:pt x="682498" y="271018"/>
                </a:lnTo>
                <a:lnTo>
                  <a:pt x="679450" y="271399"/>
                </a:lnTo>
                <a:lnTo>
                  <a:pt x="677164" y="271780"/>
                </a:lnTo>
                <a:lnTo>
                  <a:pt x="674243" y="272923"/>
                </a:lnTo>
                <a:lnTo>
                  <a:pt x="671702" y="275717"/>
                </a:lnTo>
                <a:lnTo>
                  <a:pt x="670178" y="279019"/>
                </a:lnTo>
                <a:lnTo>
                  <a:pt x="669036" y="282321"/>
                </a:lnTo>
                <a:lnTo>
                  <a:pt x="668781" y="284988"/>
                </a:lnTo>
                <a:lnTo>
                  <a:pt x="670814" y="287909"/>
                </a:lnTo>
                <a:lnTo>
                  <a:pt x="673480" y="288417"/>
                </a:lnTo>
                <a:lnTo>
                  <a:pt x="678052" y="287781"/>
                </a:lnTo>
                <a:lnTo>
                  <a:pt x="680974" y="287528"/>
                </a:lnTo>
                <a:lnTo>
                  <a:pt x="684276" y="287274"/>
                </a:lnTo>
                <a:lnTo>
                  <a:pt x="691388" y="287274"/>
                </a:lnTo>
                <a:lnTo>
                  <a:pt x="695578" y="287655"/>
                </a:lnTo>
                <a:lnTo>
                  <a:pt x="699770" y="288163"/>
                </a:lnTo>
                <a:lnTo>
                  <a:pt x="704088" y="289306"/>
                </a:lnTo>
                <a:lnTo>
                  <a:pt x="708787" y="291211"/>
                </a:lnTo>
                <a:lnTo>
                  <a:pt x="713231" y="293116"/>
                </a:lnTo>
                <a:lnTo>
                  <a:pt x="716661" y="295148"/>
                </a:lnTo>
                <a:lnTo>
                  <a:pt x="719201" y="297434"/>
                </a:lnTo>
                <a:lnTo>
                  <a:pt x="721741" y="299719"/>
                </a:lnTo>
                <a:lnTo>
                  <a:pt x="723519" y="302260"/>
                </a:lnTo>
                <a:lnTo>
                  <a:pt x="724535" y="305054"/>
                </a:lnTo>
                <a:lnTo>
                  <a:pt x="725551" y="307848"/>
                </a:lnTo>
                <a:lnTo>
                  <a:pt x="725931" y="310896"/>
                </a:lnTo>
                <a:lnTo>
                  <a:pt x="725424" y="314325"/>
                </a:lnTo>
                <a:lnTo>
                  <a:pt x="725043" y="317754"/>
                </a:lnTo>
                <a:lnTo>
                  <a:pt x="724026" y="321437"/>
                </a:lnTo>
                <a:lnTo>
                  <a:pt x="722376" y="325374"/>
                </a:lnTo>
                <a:lnTo>
                  <a:pt x="718947" y="333501"/>
                </a:lnTo>
                <a:lnTo>
                  <a:pt x="704723" y="327532"/>
                </a:lnTo>
                <a:lnTo>
                  <a:pt x="696722" y="324231"/>
                </a:lnTo>
                <a:lnTo>
                  <a:pt x="689228" y="321818"/>
                </a:lnTo>
                <a:lnTo>
                  <a:pt x="682117" y="320548"/>
                </a:lnTo>
                <a:lnTo>
                  <a:pt x="675131" y="319405"/>
                </a:lnTo>
                <a:lnTo>
                  <a:pt x="668909" y="319150"/>
                </a:lnTo>
                <a:lnTo>
                  <a:pt x="663194" y="320167"/>
                </a:lnTo>
                <a:lnTo>
                  <a:pt x="657605" y="321182"/>
                </a:lnTo>
                <a:lnTo>
                  <a:pt x="652779" y="323342"/>
                </a:lnTo>
                <a:lnTo>
                  <a:pt x="648589" y="326644"/>
                </a:lnTo>
                <a:lnTo>
                  <a:pt x="644398" y="329946"/>
                </a:lnTo>
                <a:lnTo>
                  <a:pt x="641096" y="334391"/>
                </a:lnTo>
                <a:lnTo>
                  <a:pt x="638682" y="340232"/>
                </a:lnTo>
                <a:lnTo>
                  <a:pt x="636651" y="345186"/>
                </a:lnTo>
                <a:lnTo>
                  <a:pt x="635635" y="350012"/>
                </a:lnTo>
                <a:lnTo>
                  <a:pt x="635889" y="359282"/>
                </a:lnTo>
                <a:lnTo>
                  <a:pt x="636904" y="363600"/>
                </a:lnTo>
                <a:lnTo>
                  <a:pt x="638810" y="367538"/>
                </a:lnTo>
                <a:lnTo>
                  <a:pt x="640842" y="371475"/>
                </a:lnTo>
                <a:lnTo>
                  <a:pt x="643763" y="375157"/>
                </a:lnTo>
                <a:lnTo>
                  <a:pt x="647573" y="378332"/>
                </a:lnTo>
                <a:lnTo>
                  <a:pt x="651382" y="381635"/>
                </a:lnTo>
                <a:lnTo>
                  <a:pt x="655954" y="384301"/>
                </a:lnTo>
                <a:lnTo>
                  <a:pt x="661416" y="386588"/>
                </a:lnTo>
                <a:lnTo>
                  <a:pt x="660400" y="366903"/>
                </a:lnTo>
                <a:lnTo>
                  <a:pt x="658241" y="362331"/>
                </a:lnTo>
                <a:lnTo>
                  <a:pt x="656209" y="357759"/>
                </a:lnTo>
                <a:lnTo>
                  <a:pt x="656209" y="352806"/>
                </a:lnTo>
                <a:lnTo>
                  <a:pt x="658495" y="347472"/>
                </a:lnTo>
                <a:lnTo>
                  <a:pt x="659765" y="344297"/>
                </a:lnTo>
                <a:lnTo>
                  <a:pt x="661543" y="341756"/>
                </a:lnTo>
                <a:lnTo>
                  <a:pt x="665861" y="337947"/>
                </a:lnTo>
                <a:lnTo>
                  <a:pt x="668654" y="336676"/>
                </a:lnTo>
                <a:lnTo>
                  <a:pt x="671829" y="335915"/>
                </a:lnTo>
                <a:lnTo>
                  <a:pt x="675131" y="335280"/>
                </a:lnTo>
                <a:lnTo>
                  <a:pt x="678815" y="335280"/>
                </a:lnTo>
                <a:lnTo>
                  <a:pt x="683005" y="336042"/>
                </a:lnTo>
                <a:lnTo>
                  <a:pt x="687197" y="336804"/>
                </a:lnTo>
                <a:lnTo>
                  <a:pt x="691896" y="338200"/>
                </a:lnTo>
                <a:lnTo>
                  <a:pt x="697102" y="340360"/>
                </a:lnTo>
                <a:lnTo>
                  <a:pt x="713231" y="347091"/>
                </a:lnTo>
                <a:lnTo>
                  <a:pt x="704215" y="369062"/>
                </a:lnTo>
                <a:lnTo>
                  <a:pt x="706501" y="403479"/>
                </a:lnTo>
                <a:lnTo>
                  <a:pt x="709929" y="403987"/>
                </a:lnTo>
                <a:lnTo>
                  <a:pt x="712470" y="402081"/>
                </a:lnTo>
                <a:lnTo>
                  <a:pt x="741426" y="332486"/>
                </a:lnTo>
                <a:lnTo>
                  <a:pt x="744093" y="326009"/>
                </a:lnTo>
                <a:lnTo>
                  <a:pt x="745744" y="320167"/>
                </a:lnTo>
                <a:lnTo>
                  <a:pt x="746251" y="314706"/>
                </a:lnTo>
                <a:lnTo>
                  <a:pt x="746887" y="309244"/>
                </a:lnTo>
                <a:lnTo>
                  <a:pt x="746251" y="304292"/>
                </a:lnTo>
                <a:lnTo>
                  <a:pt x="744347" y="299719"/>
                </a:lnTo>
                <a:lnTo>
                  <a:pt x="742442" y="295021"/>
                </a:lnTo>
                <a:lnTo>
                  <a:pt x="739267" y="290830"/>
                </a:lnTo>
                <a:close/>
              </a:path>
              <a:path w="746887" h="403987">
                <a:moveTo>
                  <a:pt x="685926" y="375031"/>
                </a:moveTo>
                <a:lnTo>
                  <a:pt x="680720" y="375793"/>
                </a:lnTo>
                <a:lnTo>
                  <a:pt x="675513" y="375157"/>
                </a:lnTo>
                <a:lnTo>
                  <a:pt x="670560" y="372999"/>
                </a:lnTo>
                <a:lnTo>
                  <a:pt x="664464" y="370459"/>
                </a:lnTo>
                <a:lnTo>
                  <a:pt x="660400" y="366903"/>
                </a:lnTo>
                <a:lnTo>
                  <a:pt x="661416" y="386588"/>
                </a:lnTo>
                <a:lnTo>
                  <a:pt x="667639" y="389128"/>
                </a:lnTo>
                <a:lnTo>
                  <a:pt x="673989" y="390271"/>
                </a:lnTo>
                <a:lnTo>
                  <a:pt x="680720" y="389890"/>
                </a:lnTo>
                <a:lnTo>
                  <a:pt x="687324" y="389509"/>
                </a:lnTo>
                <a:lnTo>
                  <a:pt x="693927" y="387857"/>
                </a:lnTo>
                <a:lnTo>
                  <a:pt x="700404" y="384937"/>
                </a:lnTo>
                <a:lnTo>
                  <a:pt x="696214" y="395350"/>
                </a:lnTo>
                <a:lnTo>
                  <a:pt x="696468" y="398399"/>
                </a:lnTo>
                <a:lnTo>
                  <a:pt x="699389" y="400557"/>
                </a:lnTo>
                <a:lnTo>
                  <a:pt x="702818" y="402081"/>
                </a:lnTo>
                <a:lnTo>
                  <a:pt x="706501" y="403479"/>
                </a:lnTo>
                <a:lnTo>
                  <a:pt x="704215" y="369062"/>
                </a:lnTo>
                <a:lnTo>
                  <a:pt x="697356" y="372237"/>
                </a:lnTo>
                <a:lnTo>
                  <a:pt x="691261" y="374269"/>
                </a:lnTo>
                <a:lnTo>
                  <a:pt x="685926" y="375031"/>
                </a:lnTo>
                <a:close/>
              </a:path>
              <a:path w="746887" h="403987">
                <a:moveTo>
                  <a:pt x="483616" y="309753"/>
                </a:moveTo>
                <a:lnTo>
                  <a:pt x="488823" y="312928"/>
                </a:lnTo>
                <a:lnTo>
                  <a:pt x="492632" y="314579"/>
                </a:lnTo>
                <a:lnTo>
                  <a:pt x="498728" y="315975"/>
                </a:lnTo>
                <a:lnTo>
                  <a:pt x="501776" y="314198"/>
                </a:lnTo>
                <a:lnTo>
                  <a:pt x="544702" y="210947"/>
                </a:lnTo>
                <a:lnTo>
                  <a:pt x="544956" y="210312"/>
                </a:lnTo>
                <a:lnTo>
                  <a:pt x="543941" y="207518"/>
                </a:lnTo>
                <a:lnTo>
                  <a:pt x="538606" y="204216"/>
                </a:lnTo>
                <a:lnTo>
                  <a:pt x="534797" y="202565"/>
                </a:lnTo>
                <a:lnTo>
                  <a:pt x="528827" y="201168"/>
                </a:lnTo>
                <a:lnTo>
                  <a:pt x="525779" y="203073"/>
                </a:lnTo>
                <a:lnTo>
                  <a:pt x="482726" y="306324"/>
                </a:lnTo>
                <a:lnTo>
                  <a:pt x="482473" y="306831"/>
                </a:lnTo>
                <a:lnTo>
                  <a:pt x="483616" y="309753"/>
                </a:lnTo>
                <a:close/>
              </a:path>
              <a:path w="746887" h="403987">
                <a:moveTo>
                  <a:pt x="401954" y="275717"/>
                </a:moveTo>
                <a:lnTo>
                  <a:pt x="404622" y="277622"/>
                </a:lnTo>
                <a:lnTo>
                  <a:pt x="407289" y="279019"/>
                </a:lnTo>
                <a:lnTo>
                  <a:pt x="410972" y="280543"/>
                </a:lnTo>
                <a:lnTo>
                  <a:pt x="413893" y="281431"/>
                </a:lnTo>
                <a:lnTo>
                  <a:pt x="417068" y="281940"/>
                </a:lnTo>
                <a:lnTo>
                  <a:pt x="420116" y="280162"/>
                </a:lnTo>
                <a:lnTo>
                  <a:pt x="448437" y="212217"/>
                </a:lnTo>
                <a:lnTo>
                  <a:pt x="452881" y="209169"/>
                </a:lnTo>
                <a:lnTo>
                  <a:pt x="456819" y="206629"/>
                </a:lnTo>
                <a:lnTo>
                  <a:pt x="460248" y="204597"/>
                </a:lnTo>
                <a:lnTo>
                  <a:pt x="463676" y="202692"/>
                </a:lnTo>
                <a:lnTo>
                  <a:pt x="466725" y="201168"/>
                </a:lnTo>
                <a:lnTo>
                  <a:pt x="469519" y="200279"/>
                </a:lnTo>
                <a:lnTo>
                  <a:pt x="472186" y="199390"/>
                </a:lnTo>
                <a:lnTo>
                  <a:pt x="476885" y="198881"/>
                </a:lnTo>
                <a:lnTo>
                  <a:pt x="481075" y="199262"/>
                </a:lnTo>
                <a:lnTo>
                  <a:pt x="484504" y="200787"/>
                </a:lnTo>
                <a:lnTo>
                  <a:pt x="487299" y="202437"/>
                </a:lnTo>
                <a:lnTo>
                  <a:pt x="490600" y="204978"/>
                </a:lnTo>
                <a:lnTo>
                  <a:pt x="493141" y="207263"/>
                </a:lnTo>
                <a:lnTo>
                  <a:pt x="495807" y="208915"/>
                </a:lnTo>
                <a:lnTo>
                  <a:pt x="498728" y="207137"/>
                </a:lnTo>
                <a:lnTo>
                  <a:pt x="500379" y="203962"/>
                </a:lnTo>
                <a:lnTo>
                  <a:pt x="501776" y="200913"/>
                </a:lnTo>
                <a:lnTo>
                  <a:pt x="503047" y="197738"/>
                </a:lnTo>
                <a:lnTo>
                  <a:pt x="504063" y="194818"/>
                </a:lnTo>
                <a:lnTo>
                  <a:pt x="504190" y="191897"/>
                </a:lnTo>
                <a:lnTo>
                  <a:pt x="502030" y="189230"/>
                </a:lnTo>
                <a:lnTo>
                  <a:pt x="498728" y="186562"/>
                </a:lnTo>
                <a:lnTo>
                  <a:pt x="495046" y="184276"/>
                </a:lnTo>
                <a:lnTo>
                  <a:pt x="491617" y="182753"/>
                </a:lnTo>
                <a:lnTo>
                  <a:pt x="487172" y="181229"/>
                </a:lnTo>
                <a:lnTo>
                  <a:pt x="482346" y="180467"/>
                </a:lnTo>
                <a:lnTo>
                  <a:pt x="479678" y="180594"/>
                </a:lnTo>
                <a:lnTo>
                  <a:pt x="476885" y="181229"/>
                </a:lnTo>
                <a:lnTo>
                  <a:pt x="473964" y="181737"/>
                </a:lnTo>
                <a:lnTo>
                  <a:pt x="470789" y="182880"/>
                </a:lnTo>
                <a:lnTo>
                  <a:pt x="467232" y="184404"/>
                </a:lnTo>
                <a:lnTo>
                  <a:pt x="463676" y="185928"/>
                </a:lnTo>
                <a:lnTo>
                  <a:pt x="459613" y="188213"/>
                </a:lnTo>
                <a:lnTo>
                  <a:pt x="455041" y="191135"/>
                </a:lnTo>
                <a:lnTo>
                  <a:pt x="461264" y="176149"/>
                </a:lnTo>
                <a:lnTo>
                  <a:pt x="460248" y="172085"/>
                </a:lnTo>
                <a:lnTo>
                  <a:pt x="454278" y="169037"/>
                </a:lnTo>
                <a:lnTo>
                  <a:pt x="449961" y="167512"/>
                </a:lnTo>
                <a:lnTo>
                  <a:pt x="447040" y="167005"/>
                </a:lnTo>
                <a:lnTo>
                  <a:pt x="444246" y="169037"/>
                </a:lnTo>
                <a:lnTo>
                  <a:pt x="401193" y="272288"/>
                </a:lnTo>
                <a:lnTo>
                  <a:pt x="400939" y="272923"/>
                </a:lnTo>
                <a:lnTo>
                  <a:pt x="401954" y="275717"/>
                </a:lnTo>
                <a:close/>
              </a:path>
              <a:path w="746887" h="403987">
                <a:moveTo>
                  <a:pt x="160527" y="98298"/>
                </a:moveTo>
                <a:lnTo>
                  <a:pt x="134366" y="161036"/>
                </a:lnTo>
                <a:lnTo>
                  <a:pt x="134112" y="161671"/>
                </a:lnTo>
                <a:lnTo>
                  <a:pt x="135254" y="164592"/>
                </a:lnTo>
                <a:lnTo>
                  <a:pt x="137922" y="166497"/>
                </a:lnTo>
                <a:lnTo>
                  <a:pt x="140589" y="167894"/>
                </a:lnTo>
                <a:lnTo>
                  <a:pt x="144399" y="169418"/>
                </a:lnTo>
                <a:lnTo>
                  <a:pt x="147193" y="170306"/>
                </a:lnTo>
                <a:lnTo>
                  <a:pt x="150368" y="170815"/>
                </a:lnTo>
                <a:lnTo>
                  <a:pt x="153416" y="169037"/>
                </a:lnTo>
                <a:lnTo>
                  <a:pt x="180594" y="103759"/>
                </a:lnTo>
                <a:lnTo>
                  <a:pt x="183006" y="97917"/>
                </a:lnTo>
                <a:lnTo>
                  <a:pt x="184785" y="92201"/>
                </a:lnTo>
                <a:lnTo>
                  <a:pt x="185674" y="86487"/>
                </a:lnTo>
                <a:lnTo>
                  <a:pt x="186690" y="80772"/>
                </a:lnTo>
                <a:lnTo>
                  <a:pt x="186690" y="75311"/>
                </a:lnTo>
                <a:lnTo>
                  <a:pt x="185420" y="70231"/>
                </a:lnTo>
                <a:lnTo>
                  <a:pt x="184276" y="65150"/>
                </a:lnTo>
                <a:lnTo>
                  <a:pt x="181991" y="60579"/>
                </a:lnTo>
                <a:lnTo>
                  <a:pt x="178435" y="56387"/>
                </a:lnTo>
                <a:lnTo>
                  <a:pt x="174878" y="52069"/>
                </a:lnTo>
                <a:lnTo>
                  <a:pt x="169799" y="48641"/>
                </a:lnTo>
                <a:lnTo>
                  <a:pt x="163068" y="45847"/>
                </a:lnTo>
                <a:lnTo>
                  <a:pt x="160400" y="44704"/>
                </a:lnTo>
                <a:lnTo>
                  <a:pt x="157479" y="43942"/>
                </a:lnTo>
                <a:lnTo>
                  <a:pt x="154431" y="43561"/>
                </a:lnTo>
                <a:lnTo>
                  <a:pt x="151511" y="43180"/>
                </a:lnTo>
                <a:lnTo>
                  <a:pt x="148209" y="43180"/>
                </a:lnTo>
                <a:lnTo>
                  <a:pt x="144652" y="43561"/>
                </a:lnTo>
                <a:lnTo>
                  <a:pt x="141097" y="43942"/>
                </a:lnTo>
                <a:lnTo>
                  <a:pt x="137287" y="44831"/>
                </a:lnTo>
                <a:lnTo>
                  <a:pt x="133096" y="46100"/>
                </a:lnTo>
                <a:lnTo>
                  <a:pt x="128904" y="47371"/>
                </a:lnTo>
                <a:lnTo>
                  <a:pt x="124332" y="49275"/>
                </a:lnTo>
                <a:lnTo>
                  <a:pt x="119252" y="51562"/>
                </a:lnTo>
                <a:lnTo>
                  <a:pt x="119379" y="48006"/>
                </a:lnTo>
                <a:lnTo>
                  <a:pt x="118999" y="44576"/>
                </a:lnTo>
                <a:lnTo>
                  <a:pt x="118110" y="41275"/>
                </a:lnTo>
                <a:lnTo>
                  <a:pt x="117348" y="38100"/>
                </a:lnTo>
                <a:lnTo>
                  <a:pt x="116077" y="35051"/>
                </a:lnTo>
                <a:lnTo>
                  <a:pt x="114173" y="32131"/>
                </a:lnTo>
                <a:lnTo>
                  <a:pt x="112395" y="29210"/>
                </a:lnTo>
                <a:lnTo>
                  <a:pt x="109854" y="26669"/>
                </a:lnTo>
                <a:lnTo>
                  <a:pt x="106934" y="24256"/>
                </a:lnTo>
                <a:lnTo>
                  <a:pt x="103886" y="21843"/>
                </a:lnTo>
                <a:lnTo>
                  <a:pt x="100329" y="19685"/>
                </a:lnTo>
                <a:lnTo>
                  <a:pt x="96012" y="17906"/>
                </a:lnTo>
                <a:lnTo>
                  <a:pt x="90424" y="15621"/>
                </a:lnTo>
                <a:lnTo>
                  <a:pt x="84327" y="14731"/>
                </a:lnTo>
                <a:lnTo>
                  <a:pt x="77597" y="15493"/>
                </a:lnTo>
                <a:lnTo>
                  <a:pt x="70866" y="16256"/>
                </a:lnTo>
                <a:lnTo>
                  <a:pt x="63246" y="18668"/>
                </a:lnTo>
                <a:lnTo>
                  <a:pt x="54737" y="22732"/>
                </a:lnTo>
                <a:lnTo>
                  <a:pt x="60325" y="9143"/>
                </a:lnTo>
                <a:lnTo>
                  <a:pt x="58547" y="4444"/>
                </a:lnTo>
                <a:lnTo>
                  <a:pt x="54991" y="2667"/>
                </a:lnTo>
                <a:lnTo>
                  <a:pt x="51562" y="1269"/>
                </a:lnTo>
                <a:lnTo>
                  <a:pt x="46100" y="0"/>
                </a:lnTo>
                <a:lnTo>
                  <a:pt x="43306" y="2031"/>
                </a:lnTo>
                <a:lnTo>
                  <a:pt x="253" y="105282"/>
                </a:lnTo>
                <a:lnTo>
                  <a:pt x="0" y="105791"/>
                </a:lnTo>
                <a:lnTo>
                  <a:pt x="1016" y="108712"/>
                </a:lnTo>
                <a:lnTo>
                  <a:pt x="3682" y="110617"/>
                </a:lnTo>
                <a:lnTo>
                  <a:pt x="6350" y="111887"/>
                </a:lnTo>
                <a:lnTo>
                  <a:pt x="10160" y="113537"/>
                </a:lnTo>
                <a:lnTo>
                  <a:pt x="12953" y="114426"/>
                </a:lnTo>
                <a:lnTo>
                  <a:pt x="16128" y="114935"/>
                </a:lnTo>
                <a:lnTo>
                  <a:pt x="19176" y="113156"/>
                </a:lnTo>
                <a:lnTo>
                  <a:pt x="49275" y="41021"/>
                </a:lnTo>
                <a:lnTo>
                  <a:pt x="57150" y="36575"/>
                </a:lnTo>
                <a:lnTo>
                  <a:pt x="64007" y="33655"/>
                </a:lnTo>
                <a:lnTo>
                  <a:pt x="69850" y="32131"/>
                </a:lnTo>
                <a:lnTo>
                  <a:pt x="75692" y="30606"/>
                </a:lnTo>
                <a:lnTo>
                  <a:pt x="80772" y="30861"/>
                </a:lnTo>
                <a:lnTo>
                  <a:pt x="85217" y="32638"/>
                </a:lnTo>
                <a:lnTo>
                  <a:pt x="88646" y="34036"/>
                </a:lnTo>
                <a:lnTo>
                  <a:pt x="91440" y="36068"/>
                </a:lnTo>
                <a:lnTo>
                  <a:pt x="95376" y="40893"/>
                </a:lnTo>
                <a:lnTo>
                  <a:pt x="96647" y="43815"/>
                </a:lnTo>
                <a:lnTo>
                  <a:pt x="97281" y="47117"/>
                </a:lnTo>
                <a:lnTo>
                  <a:pt x="97917" y="50418"/>
                </a:lnTo>
                <a:lnTo>
                  <a:pt x="97917" y="54101"/>
                </a:lnTo>
                <a:lnTo>
                  <a:pt x="97281" y="58038"/>
                </a:lnTo>
                <a:lnTo>
                  <a:pt x="96520" y="61975"/>
                </a:lnTo>
                <a:lnTo>
                  <a:pt x="95376" y="66040"/>
                </a:lnTo>
                <a:lnTo>
                  <a:pt x="93472" y="70485"/>
                </a:lnTo>
                <a:lnTo>
                  <a:pt x="67310" y="133223"/>
                </a:lnTo>
                <a:lnTo>
                  <a:pt x="68199" y="136651"/>
                </a:lnTo>
                <a:lnTo>
                  <a:pt x="70866" y="138556"/>
                </a:lnTo>
                <a:lnTo>
                  <a:pt x="73532" y="139954"/>
                </a:lnTo>
                <a:lnTo>
                  <a:pt x="77089" y="141478"/>
                </a:lnTo>
                <a:lnTo>
                  <a:pt x="80010" y="142367"/>
                </a:lnTo>
                <a:lnTo>
                  <a:pt x="83185" y="142875"/>
                </a:lnTo>
                <a:lnTo>
                  <a:pt x="86360" y="141097"/>
                </a:lnTo>
                <a:lnTo>
                  <a:pt x="116331" y="68961"/>
                </a:lnTo>
                <a:lnTo>
                  <a:pt x="124332" y="64643"/>
                </a:lnTo>
                <a:lnTo>
                  <a:pt x="131191" y="61722"/>
                </a:lnTo>
                <a:lnTo>
                  <a:pt x="137032" y="60198"/>
                </a:lnTo>
                <a:lnTo>
                  <a:pt x="142875" y="58674"/>
                </a:lnTo>
                <a:lnTo>
                  <a:pt x="147954" y="58800"/>
                </a:lnTo>
                <a:lnTo>
                  <a:pt x="152273" y="60579"/>
                </a:lnTo>
                <a:lnTo>
                  <a:pt x="155828" y="62103"/>
                </a:lnTo>
                <a:lnTo>
                  <a:pt x="158623" y="64007"/>
                </a:lnTo>
                <a:lnTo>
                  <a:pt x="162560" y="68961"/>
                </a:lnTo>
                <a:lnTo>
                  <a:pt x="163956" y="71881"/>
                </a:lnTo>
                <a:lnTo>
                  <a:pt x="164592" y="75184"/>
                </a:lnTo>
                <a:lnTo>
                  <a:pt x="165100" y="78359"/>
                </a:lnTo>
                <a:lnTo>
                  <a:pt x="165100" y="82042"/>
                </a:lnTo>
                <a:lnTo>
                  <a:pt x="164338" y="85979"/>
                </a:lnTo>
                <a:lnTo>
                  <a:pt x="163575" y="89916"/>
                </a:lnTo>
                <a:lnTo>
                  <a:pt x="162305" y="93980"/>
                </a:lnTo>
                <a:lnTo>
                  <a:pt x="160527" y="98298"/>
                </a:lnTo>
                <a:close/>
              </a:path>
              <a:path w="746887" h="403987">
                <a:moveTo>
                  <a:pt x="291973" y="104521"/>
                </a:moveTo>
                <a:lnTo>
                  <a:pt x="287400" y="100584"/>
                </a:lnTo>
                <a:lnTo>
                  <a:pt x="282955" y="96774"/>
                </a:lnTo>
                <a:lnTo>
                  <a:pt x="276987" y="93344"/>
                </a:lnTo>
                <a:lnTo>
                  <a:pt x="269621" y="90169"/>
                </a:lnTo>
                <a:lnTo>
                  <a:pt x="265556" y="88518"/>
                </a:lnTo>
                <a:lnTo>
                  <a:pt x="261493" y="87249"/>
                </a:lnTo>
                <a:lnTo>
                  <a:pt x="257301" y="86360"/>
                </a:lnTo>
                <a:lnTo>
                  <a:pt x="253111" y="85471"/>
                </a:lnTo>
                <a:lnTo>
                  <a:pt x="249174" y="84962"/>
                </a:lnTo>
                <a:lnTo>
                  <a:pt x="245364" y="84581"/>
                </a:lnTo>
                <a:lnTo>
                  <a:pt x="241680" y="84328"/>
                </a:lnTo>
                <a:lnTo>
                  <a:pt x="238251" y="84455"/>
                </a:lnTo>
                <a:lnTo>
                  <a:pt x="235076" y="84709"/>
                </a:lnTo>
                <a:lnTo>
                  <a:pt x="232028" y="84962"/>
                </a:lnTo>
                <a:lnTo>
                  <a:pt x="229743" y="85343"/>
                </a:lnTo>
                <a:lnTo>
                  <a:pt x="226949" y="86487"/>
                </a:lnTo>
                <a:lnTo>
                  <a:pt x="224409" y="89281"/>
                </a:lnTo>
                <a:lnTo>
                  <a:pt x="222757" y="92710"/>
                </a:lnTo>
                <a:lnTo>
                  <a:pt x="221742" y="95885"/>
                </a:lnTo>
                <a:lnTo>
                  <a:pt x="221488" y="98551"/>
                </a:lnTo>
                <a:lnTo>
                  <a:pt x="223520" y="101600"/>
                </a:lnTo>
                <a:lnTo>
                  <a:pt x="226060" y="101981"/>
                </a:lnTo>
                <a:lnTo>
                  <a:pt x="230759" y="101346"/>
                </a:lnTo>
                <a:lnTo>
                  <a:pt x="233552" y="101092"/>
                </a:lnTo>
                <a:lnTo>
                  <a:pt x="236981" y="100965"/>
                </a:lnTo>
                <a:lnTo>
                  <a:pt x="240284" y="100711"/>
                </a:lnTo>
                <a:lnTo>
                  <a:pt x="244094" y="100837"/>
                </a:lnTo>
                <a:lnTo>
                  <a:pt x="248157" y="101346"/>
                </a:lnTo>
                <a:lnTo>
                  <a:pt x="252349" y="101726"/>
                </a:lnTo>
                <a:lnTo>
                  <a:pt x="256794" y="102869"/>
                </a:lnTo>
                <a:lnTo>
                  <a:pt x="261493" y="104901"/>
                </a:lnTo>
                <a:lnTo>
                  <a:pt x="265811" y="106680"/>
                </a:lnTo>
                <a:lnTo>
                  <a:pt x="269240" y="108712"/>
                </a:lnTo>
                <a:lnTo>
                  <a:pt x="271779" y="110998"/>
                </a:lnTo>
                <a:lnTo>
                  <a:pt x="274320" y="113284"/>
                </a:lnTo>
                <a:lnTo>
                  <a:pt x="276225" y="115824"/>
                </a:lnTo>
                <a:lnTo>
                  <a:pt x="277241" y="118618"/>
                </a:lnTo>
                <a:lnTo>
                  <a:pt x="278256" y="121412"/>
                </a:lnTo>
                <a:lnTo>
                  <a:pt x="278511" y="124587"/>
                </a:lnTo>
                <a:lnTo>
                  <a:pt x="278129" y="128016"/>
                </a:lnTo>
                <a:lnTo>
                  <a:pt x="277622" y="131318"/>
                </a:lnTo>
                <a:lnTo>
                  <a:pt x="276605" y="135000"/>
                </a:lnTo>
                <a:lnTo>
                  <a:pt x="274954" y="139065"/>
                </a:lnTo>
                <a:lnTo>
                  <a:pt x="271652" y="147066"/>
                </a:lnTo>
                <a:lnTo>
                  <a:pt x="257428" y="141097"/>
                </a:lnTo>
                <a:lnTo>
                  <a:pt x="249300" y="137794"/>
                </a:lnTo>
                <a:lnTo>
                  <a:pt x="241807" y="135509"/>
                </a:lnTo>
                <a:lnTo>
                  <a:pt x="234823" y="134238"/>
                </a:lnTo>
                <a:lnTo>
                  <a:pt x="227838" y="132969"/>
                </a:lnTo>
                <a:lnTo>
                  <a:pt x="221488" y="132842"/>
                </a:lnTo>
                <a:lnTo>
                  <a:pt x="215900" y="133857"/>
                </a:lnTo>
                <a:lnTo>
                  <a:pt x="210312" y="134747"/>
                </a:lnTo>
                <a:lnTo>
                  <a:pt x="205359" y="136906"/>
                </a:lnTo>
                <a:lnTo>
                  <a:pt x="201168" y="140207"/>
                </a:lnTo>
                <a:lnTo>
                  <a:pt x="197103" y="143510"/>
                </a:lnTo>
                <a:lnTo>
                  <a:pt x="193801" y="148081"/>
                </a:lnTo>
                <a:lnTo>
                  <a:pt x="191389" y="153924"/>
                </a:lnTo>
                <a:lnTo>
                  <a:pt x="189229" y="158876"/>
                </a:lnTo>
                <a:lnTo>
                  <a:pt x="188341" y="163703"/>
                </a:lnTo>
                <a:lnTo>
                  <a:pt x="188468" y="172847"/>
                </a:lnTo>
                <a:lnTo>
                  <a:pt x="189484" y="177165"/>
                </a:lnTo>
                <a:lnTo>
                  <a:pt x="191516" y="181101"/>
                </a:lnTo>
                <a:lnTo>
                  <a:pt x="193548" y="185166"/>
                </a:lnTo>
                <a:lnTo>
                  <a:pt x="196342" y="188722"/>
                </a:lnTo>
                <a:lnTo>
                  <a:pt x="200151" y="192024"/>
                </a:lnTo>
                <a:lnTo>
                  <a:pt x="203962" y="195199"/>
                </a:lnTo>
                <a:lnTo>
                  <a:pt x="208661" y="197993"/>
                </a:lnTo>
                <a:lnTo>
                  <a:pt x="213995" y="200279"/>
                </a:lnTo>
                <a:lnTo>
                  <a:pt x="212978" y="180594"/>
                </a:lnTo>
                <a:lnTo>
                  <a:pt x="210947" y="176022"/>
                </a:lnTo>
                <a:lnTo>
                  <a:pt x="208788" y="171323"/>
                </a:lnTo>
                <a:lnTo>
                  <a:pt x="208915" y="166369"/>
                </a:lnTo>
                <a:lnTo>
                  <a:pt x="211074" y="161036"/>
                </a:lnTo>
                <a:lnTo>
                  <a:pt x="212471" y="157861"/>
                </a:lnTo>
                <a:lnTo>
                  <a:pt x="214122" y="155321"/>
                </a:lnTo>
                <a:lnTo>
                  <a:pt x="218567" y="151511"/>
                </a:lnTo>
                <a:lnTo>
                  <a:pt x="221234" y="150241"/>
                </a:lnTo>
                <a:lnTo>
                  <a:pt x="224536" y="149606"/>
                </a:lnTo>
                <a:lnTo>
                  <a:pt x="227711" y="148971"/>
                </a:lnTo>
                <a:lnTo>
                  <a:pt x="231521" y="148971"/>
                </a:lnTo>
                <a:lnTo>
                  <a:pt x="235712" y="149606"/>
                </a:lnTo>
                <a:lnTo>
                  <a:pt x="239902" y="150368"/>
                </a:lnTo>
                <a:lnTo>
                  <a:pt x="244601" y="151765"/>
                </a:lnTo>
                <a:lnTo>
                  <a:pt x="249809" y="153924"/>
                </a:lnTo>
                <a:lnTo>
                  <a:pt x="265938" y="160655"/>
                </a:lnTo>
                <a:lnTo>
                  <a:pt x="256794" y="182625"/>
                </a:lnTo>
                <a:lnTo>
                  <a:pt x="257555" y="216662"/>
                </a:lnTo>
                <a:lnTo>
                  <a:pt x="261493" y="217550"/>
                </a:lnTo>
                <a:lnTo>
                  <a:pt x="265049" y="215646"/>
                </a:lnTo>
                <a:lnTo>
                  <a:pt x="294131" y="146050"/>
                </a:lnTo>
                <a:lnTo>
                  <a:pt x="296799" y="139700"/>
                </a:lnTo>
                <a:lnTo>
                  <a:pt x="298450" y="133731"/>
                </a:lnTo>
                <a:lnTo>
                  <a:pt x="298957" y="128269"/>
                </a:lnTo>
                <a:lnTo>
                  <a:pt x="299466" y="122936"/>
                </a:lnTo>
                <a:lnTo>
                  <a:pt x="298830" y="117856"/>
                </a:lnTo>
                <a:lnTo>
                  <a:pt x="297052" y="113284"/>
                </a:lnTo>
                <a:lnTo>
                  <a:pt x="295148" y="108712"/>
                </a:lnTo>
                <a:lnTo>
                  <a:pt x="291973" y="104521"/>
                </a:lnTo>
                <a:close/>
              </a:path>
              <a:path w="746887" h="403987">
                <a:moveTo>
                  <a:pt x="238632" y="188594"/>
                </a:moveTo>
                <a:lnTo>
                  <a:pt x="233299" y="189356"/>
                </a:lnTo>
                <a:lnTo>
                  <a:pt x="228219" y="188722"/>
                </a:lnTo>
                <a:lnTo>
                  <a:pt x="223266" y="186690"/>
                </a:lnTo>
                <a:lnTo>
                  <a:pt x="217043" y="184150"/>
                </a:lnTo>
                <a:lnTo>
                  <a:pt x="212978" y="180594"/>
                </a:lnTo>
                <a:lnTo>
                  <a:pt x="213995" y="200279"/>
                </a:lnTo>
                <a:lnTo>
                  <a:pt x="220218" y="202819"/>
                </a:lnTo>
                <a:lnTo>
                  <a:pt x="226695" y="203962"/>
                </a:lnTo>
                <a:lnTo>
                  <a:pt x="233299" y="203581"/>
                </a:lnTo>
                <a:lnTo>
                  <a:pt x="240029" y="203200"/>
                </a:lnTo>
                <a:lnTo>
                  <a:pt x="246634" y="201549"/>
                </a:lnTo>
                <a:lnTo>
                  <a:pt x="253111" y="198628"/>
                </a:lnTo>
                <a:lnTo>
                  <a:pt x="248793" y="208915"/>
                </a:lnTo>
                <a:lnTo>
                  <a:pt x="248412" y="210693"/>
                </a:lnTo>
                <a:lnTo>
                  <a:pt x="250951" y="213360"/>
                </a:lnTo>
                <a:lnTo>
                  <a:pt x="253492" y="214884"/>
                </a:lnTo>
                <a:lnTo>
                  <a:pt x="257555" y="216662"/>
                </a:lnTo>
                <a:lnTo>
                  <a:pt x="256794" y="182625"/>
                </a:lnTo>
                <a:lnTo>
                  <a:pt x="249936" y="185928"/>
                </a:lnTo>
                <a:lnTo>
                  <a:pt x="243840" y="187832"/>
                </a:lnTo>
                <a:lnTo>
                  <a:pt x="238632" y="188594"/>
                </a:lnTo>
                <a:close/>
              </a:path>
              <a:path w="746887" h="403987">
                <a:moveTo>
                  <a:pt x="324230" y="124460"/>
                </a:moveTo>
                <a:lnTo>
                  <a:pt x="318516" y="237109"/>
                </a:lnTo>
                <a:lnTo>
                  <a:pt x="318643" y="238887"/>
                </a:lnTo>
                <a:lnTo>
                  <a:pt x="320675" y="241807"/>
                </a:lnTo>
                <a:lnTo>
                  <a:pt x="327532" y="245744"/>
                </a:lnTo>
                <a:lnTo>
                  <a:pt x="332104" y="247650"/>
                </a:lnTo>
                <a:lnTo>
                  <a:pt x="338454" y="249681"/>
                </a:lnTo>
                <a:lnTo>
                  <a:pt x="341629" y="249809"/>
                </a:lnTo>
                <a:lnTo>
                  <a:pt x="344424" y="247904"/>
                </a:lnTo>
                <a:lnTo>
                  <a:pt x="420497" y="164592"/>
                </a:lnTo>
                <a:lnTo>
                  <a:pt x="421894" y="162813"/>
                </a:lnTo>
                <a:lnTo>
                  <a:pt x="423418" y="160147"/>
                </a:lnTo>
                <a:lnTo>
                  <a:pt x="423799" y="158876"/>
                </a:lnTo>
                <a:lnTo>
                  <a:pt x="422275" y="156210"/>
                </a:lnTo>
                <a:lnTo>
                  <a:pt x="419226" y="154431"/>
                </a:lnTo>
                <a:lnTo>
                  <a:pt x="416051" y="153162"/>
                </a:lnTo>
                <a:lnTo>
                  <a:pt x="412242" y="151637"/>
                </a:lnTo>
                <a:lnTo>
                  <a:pt x="409575" y="150749"/>
                </a:lnTo>
                <a:lnTo>
                  <a:pt x="406907" y="150622"/>
                </a:lnTo>
                <a:lnTo>
                  <a:pt x="403987" y="152400"/>
                </a:lnTo>
                <a:lnTo>
                  <a:pt x="339725" y="225551"/>
                </a:lnTo>
                <a:lnTo>
                  <a:pt x="338963" y="225171"/>
                </a:lnTo>
                <a:lnTo>
                  <a:pt x="345313" y="128016"/>
                </a:lnTo>
                <a:lnTo>
                  <a:pt x="345186" y="126492"/>
                </a:lnTo>
                <a:lnTo>
                  <a:pt x="343916" y="123951"/>
                </a:lnTo>
                <a:lnTo>
                  <a:pt x="338074" y="120650"/>
                </a:lnTo>
                <a:lnTo>
                  <a:pt x="334010" y="118999"/>
                </a:lnTo>
                <a:lnTo>
                  <a:pt x="328295" y="117348"/>
                </a:lnTo>
                <a:lnTo>
                  <a:pt x="325120" y="119125"/>
                </a:lnTo>
                <a:lnTo>
                  <a:pt x="324485" y="121666"/>
                </a:lnTo>
                <a:lnTo>
                  <a:pt x="324230" y="124460"/>
                </a:lnTo>
                <a:close/>
              </a:path>
              <a:path w="746887" h="403987">
                <a:moveTo>
                  <a:pt x="537718" y="179578"/>
                </a:moveTo>
                <a:lnTo>
                  <a:pt x="540385" y="181610"/>
                </a:lnTo>
                <a:lnTo>
                  <a:pt x="544829" y="183515"/>
                </a:lnTo>
                <a:lnTo>
                  <a:pt x="549401" y="185419"/>
                </a:lnTo>
                <a:lnTo>
                  <a:pt x="552830" y="185800"/>
                </a:lnTo>
                <a:lnTo>
                  <a:pt x="557529" y="184023"/>
                </a:lnTo>
                <a:lnTo>
                  <a:pt x="559562" y="181356"/>
                </a:lnTo>
                <a:lnTo>
                  <a:pt x="561467" y="176911"/>
                </a:lnTo>
                <a:lnTo>
                  <a:pt x="563245" y="172593"/>
                </a:lnTo>
                <a:lnTo>
                  <a:pt x="563626" y="169291"/>
                </a:lnTo>
                <a:lnTo>
                  <a:pt x="561721" y="164719"/>
                </a:lnTo>
                <a:lnTo>
                  <a:pt x="558926" y="162687"/>
                </a:lnTo>
                <a:lnTo>
                  <a:pt x="554481" y="160909"/>
                </a:lnTo>
                <a:lnTo>
                  <a:pt x="550037" y="159004"/>
                </a:lnTo>
                <a:lnTo>
                  <a:pt x="546607" y="158496"/>
                </a:lnTo>
                <a:lnTo>
                  <a:pt x="541909" y="160274"/>
                </a:lnTo>
                <a:lnTo>
                  <a:pt x="539750" y="162941"/>
                </a:lnTo>
                <a:lnTo>
                  <a:pt x="537972" y="167386"/>
                </a:lnTo>
                <a:lnTo>
                  <a:pt x="536067" y="171831"/>
                </a:lnTo>
                <a:lnTo>
                  <a:pt x="535686" y="175132"/>
                </a:lnTo>
                <a:lnTo>
                  <a:pt x="537718" y="179578"/>
                </a:lnTo>
                <a:close/>
              </a:path>
              <a:path w="746887" h="403987">
                <a:moveTo>
                  <a:pt x="567436" y="289051"/>
                </a:moveTo>
                <a:lnTo>
                  <a:pt x="570102" y="282321"/>
                </a:lnTo>
                <a:lnTo>
                  <a:pt x="574555" y="273033"/>
                </a:lnTo>
                <a:lnTo>
                  <a:pt x="581916" y="262252"/>
                </a:lnTo>
                <a:lnTo>
                  <a:pt x="590169" y="254888"/>
                </a:lnTo>
                <a:lnTo>
                  <a:pt x="602976" y="250724"/>
                </a:lnTo>
                <a:lnTo>
                  <a:pt x="615442" y="253111"/>
                </a:lnTo>
                <a:lnTo>
                  <a:pt x="619887" y="255016"/>
                </a:lnTo>
                <a:lnTo>
                  <a:pt x="623443" y="257301"/>
                </a:lnTo>
                <a:lnTo>
                  <a:pt x="626237" y="259842"/>
                </a:lnTo>
                <a:lnTo>
                  <a:pt x="628903" y="262509"/>
                </a:lnTo>
                <a:lnTo>
                  <a:pt x="631063" y="265049"/>
                </a:lnTo>
                <a:lnTo>
                  <a:pt x="634365" y="270001"/>
                </a:lnTo>
                <a:lnTo>
                  <a:pt x="636651" y="274066"/>
                </a:lnTo>
                <a:lnTo>
                  <a:pt x="639826" y="277622"/>
                </a:lnTo>
                <a:lnTo>
                  <a:pt x="643127" y="276860"/>
                </a:lnTo>
                <a:lnTo>
                  <a:pt x="645541" y="274066"/>
                </a:lnTo>
                <a:lnTo>
                  <a:pt x="646811" y="271018"/>
                </a:lnTo>
                <a:lnTo>
                  <a:pt x="647826" y="268478"/>
                </a:lnTo>
                <a:lnTo>
                  <a:pt x="648589" y="265684"/>
                </a:lnTo>
                <a:lnTo>
                  <a:pt x="648589" y="262636"/>
                </a:lnTo>
                <a:lnTo>
                  <a:pt x="647573" y="259715"/>
                </a:lnTo>
                <a:lnTo>
                  <a:pt x="646049" y="256667"/>
                </a:lnTo>
                <a:lnTo>
                  <a:pt x="643127" y="252349"/>
                </a:lnTo>
                <a:lnTo>
                  <a:pt x="639064" y="248157"/>
                </a:lnTo>
                <a:lnTo>
                  <a:pt x="634365" y="244094"/>
                </a:lnTo>
                <a:lnTo>
                  <a:pt x="631571" y="242188"/>
                </a:lnTo>
                <a:lnTo>
                  <a:pt x="628650" y="240284"/>
                </a:lnTo>
                <a:lnTo>
                  <a:pt x="625601" y="238632"/>
                </a:lnTo>
                <a:lnTo>
                  <a:pt x="622300" y="237362"/>
                </a:lnTo>
                <a:lnTo>
                  <a:pt x="615569" y="234442"/>
                </a:lnTo>
                <a:lnTo>
                  <a:pt x="608711" y="232918"/>
                </a:lnTo>
                <a:lnTo>
                  <a:pt x="601979" y="232791"/>
                </a:lnTo>
                <a:lnTo>
                  <a:pt x="595122" y="232663"/>
                </a:lnTo>
                <a:lnTo>
                  <a:pt x="588645" y="233934"/>
                </a:lnTo>
                <a:lnTo>
                  <a:pt x="582295" y="236855"/>
                </a:lnTo>
                <a:lnTo>
                  <a:pt x="576072" y="239649"/>
                </a:lnTo>
                <a:lnTo>
                  <a:pt x="570229" y="244221"/>
                </a:lnTo>
                <a:lnTo>
                  <a:pt x="564642" y="250571"/>
                </a:lnTo>
                <a:lnTo>
                  <a:pt x="556039" y="262828"/>
                </a:lnTo>
                <a:lnTo>
                  <a:pt x="550037" y="275209"/>
                </a:lnTo>
                <a:lnTo>
                  <a:pt x="545409" y="288333"/>
                </a:lnTo>
                <a:lnTo>
                  <a:pt x="543178" y="300100"/>
                </a:lnTo>
                <a:lnTo>
                  <a:pt x="542290" y="307848"/>
                </a:lnTo>
                <a:lnTo>
                  <a:pt x="542925" y="314832"/>
                </a:lnTo>
                <a:lnTo>
                  <a:pt x="544829" y="321182"/>
                </a:lnTo>
                <a:lnTo>
                  <a:pt x="546735" y="327406"/>
                </a:lnTo>
                <a:lnTo>
                  <a:pt x="550037" y="332994"/>
                </a:lnTo>
                <a:lnTo>
                  <a:pt x="554736" y="337819"/>
                </a:lnTo>
                <a:lnTo>
                  <a:pt x="559435" y="342646"/>
                </a:lnTo>
                <a:lnTo>
                  <a:pt x="565530" y="346710"/>
                </a:lnTo>
                <a:lnTo>
                  <a:pt x="572897" y="349757"/>
                </a:lnTo>
                <a:lnTo>
                  <a:pt x="576452" y="351281"/>
                </a:lnTo>
                <a:lnTo>
                  <a:pt x="580136" y="352298"/>
                </a:lnTo>
                <a:lnTo>
                  <a:pt x="583819" y="353060"/>
                </a:lnTo>
                <a:lnTo>
                  <a:pt x="587501" y="353822"/>
                </a:lnTo>
                <a:lnTo>
                  <a:pt x="590930" y="354203"/>
                </a:lnTo>
                <a:lnTo>
                  <a:pt x="600710" y="354203"/>
                </a:lnTo>
                <a:lnTo>
                  <a:pt x="603630" y="353694"/>
                </a:lnTo>
                <a:lnTo>
                  <a:pt x="606425" y="353187"/>
                </a:lnTo>
                <a:lnTo>
                  <a:pt x="609980" y="352171"/>
                </a:lnTo>
                <a:lnTo>
                  <a:pt x="613664" y="349885"/>
                </a:lnTo>
                <a:lnTo>
                  <a:pt x="615442" y="347091"/>
                </a:lnTo>
                <a:lnTo>
                  <a:pt x="616966" y="343788"/>
                </a:lnTo>
                <a:lnTo>
                  <a:pt x="617601" y="342265"/>
                </a:lnTo>
                <a:lnTo>
                  <a:pt x="618490" y="339725"/>
                </a:lnTo>
                <a:lnTo>
                  <a:pt x="619125" y="336676"/>
                </a:lnTo>
                <a:lnTo>
                  <a:pt x="618109" y="334010"/>
                </a:lnTo>
                <a:lnTo>
                  <a:pt x="615061" y="333501"/>
                </a:lnTo>
                <a:lnTo>
                  <a:pt x="610616" y="334772"/>
                </a:lnTo>
                <a:lnTo>
                  <a:pt x="608076" y="335406"/>
                </a:lnTo>
                <a:lnTo>
                  <a:pt x="604901" y="336042"/>
                </a:lnTo>
                <a:lnTo>
                  <a:pt x="601852" y="336676"/>
                </a:lnTo>
                <a:lnTo>
                  <a:pt x="598297" y="337057"/>
                </a:lnTo>
                <a:lnTo>
                  <a:pt x="590676" y="337057"/>
                </a:lnTo>
                <a:lnTo>
                  <a:pt x="586486" y="336169"/>
                </a:lnTo>
                <a:lnTo>
                  <a:pt x="582168" y="334391"/>
                </a:lnTo>
                <a:lnTo>
                  <a:pt x="577596" y="332486"/>
                </a:lnTo>
                <a:lnTo>
                  <a:pt x="573786" y="329946"/>
                </a:lnTo>
                <a:lnTo>
                  <a:pt x="570992" y="326771"/>
                </a:lnTo>
                <a:lnTo>
                  <a:pt x="568071" y="323596"/>
                </a:lnTo>
                <a:lnTo>
                  <a:pt x="566166" y="319913"/>
                </a:lnTo>
                <a:lnTo>
                  <a:pt x="565150" y="315468"/>
                </a:lnTo>
                <a:lnTo>
                  <a:pt x="564006" y="311150"/>
                </a:lnTo>
                <a:lnTo>
                  <a:pt x="563879" y="306197"/>
                </a:lnTo>
                <a:lnTo>
                  <a:pt x="564769" y="300609"/>
                </a:lnTo>
                <a:lnTo>
                  <a:pt x="565530" y="295148"/>
                </a:lnTo>
                <a:lnTo>
                  <a:pt x="567436" y="289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8286" y="3704844"/>
            <a:ext cx="1393952" cy="703961"/>
          </a:xfrm>
          <a:custGeom>
            <a:avLst/>
            <a:gdLst/>
            <a:ahLst/>
            <a:cxnLst/>
            <a:rect l="l" t="t" r="r" b="b"/>
            <a:pathLst>
              <a:path w="1393952" h="703961">
                <a:moveTo>
                  <a:pt x="193039" y="170941"/>
                </a:moveTo>
                <a:lnTo>
                  <a:pt x="188467" y="166750"/>
                </a:lnTo>
                <a:lnTo>
                  <a:pt x="186181" y="161162"/>
                </a:lnTo>
                <a:lnTo>
                  <a:pt x="184023" y="155701"/>
                </a:lnTo>
                <a:lnTo>
                  <a:pt x="185927" y="184403"/>
                </a:lnTo>
                <a:lnTo>
                  <a:pt x="189737" y="186689"/>
                </a:lnTo>
                <a:lnTo>
                  <a:pt x="193928" y="188340"/>
                </a:lnTo>
                <a:lnTo>
                  <a:pt x="200025" y="173862"/>
                </a:lnTo>
                <a:lnTo>
                  <a:pt x="193039" y="170941"/>
                </a:lnTo>
                <a:close/>
              </a:path>
              <a:path w="1393952" h="703961">
                <a:moveTo>
                  <a:pt x="338836" y="109092"/>
                </a:moveTo>
                <a:lnTo>
                  <a:pt x="335534" y="103631"/>
                </a:lnTo>
                <a:lnTo>
                  <a:pt x="329056" y="100583"/>
                </a:lnTo>
                <a:lnTo>
                  <a:pt x="322961" y="99186"/>
                </a:lnTo>
                <a:lnTo>
                  <a:pt x="319913" y="101091"/>
                </a:lnTo>
                <a:lnTo>
                  <a:pt x="256031" y="254380"/>
                </a:lnTo>
                <a:lnTo>
                  <a:pt x="256286" y="257174"/>
                </a:lnTo>
                <a:lnTo>
                  <a:pt x="262127" y="261111"/>
                </a:lnTo>
                <a:lnTo>
                  <a:pt x="268859" y="263651"/>
                </a:lnTo>
                <a:lnTo>
                  <a:pt x="271906" y="264159"/>
                </a:lnTo>
                <a:lnTo>
                  <a:pt x="274954" y="262254"/>
                </a:lnTo>
                <a:lnTo>
                  <a:pt x="338836" y="109092"/>
                </a:lnTo>
                <a:close/>
              </a:path>
              <a:path w="1393952" h="703961">
                <a:moveTo>
                  <a:pt x="152653" y="245363"/>
                </a:moveTo>
                <a:lnTo>
                  <a:pt x="152780" y="263905"/>
                </a:lnTo>
                <a:lnTo>
                  <a:pt x="161162" y="267334"/>
                </a:lnTo>
                <a:lnTo>
                  <a:pt x="169799" y="271017"/>
                </a:lnTo>
                <a:lnTo>
                  <a:pt x="177673" y="273176"/>
                </a:lnTo>
                <a:lnTo>
                  <a:pt x="184785" y="273938"/>
                </a:lnTo>
                <a:lnTo>
                  <a:pt x="183261" y="257682"/>
                </a:lnTo>
                <a:lnTo>
                  <a:pt x="178942" y="257174"/>
                </a:lnTo>
                <a:lnTo>
                  <a:pt x="173862" y="255650"/>
                </a:lnTo>
                <a:lnTo>
                  <a:pt x="168148" y="253237"/>
                </a:lnTo>
                <a:lnTo>
                  <a:pt x="159130" y="249554"/>
                </a:lnTo>
                <a:lnTo>
                  <a:pt x="152653" y="245363"/>
                </a:lnTo>
                <a:close/>
              </a:path>
              <a:path w="1393952" h="703961">
                <a:moveTo>
                  <a:pt x="375158" y="181482"/>
                </a:moveTo>
                <a:lnTo>
                  <a:pt x="367918" y="181482"/>
                </a:lnTo>
                <a:lnTo>
                  <a:pt x="361188" y="183133"/>
                </a:lnTo>
                <a:lnTo>
                  <a:pt x="355218" y="209041"/>
                </a:lnTo>
                <a:lnTo>
                  <a:pt x="358139" y="205739"/>
                </a:lnTo>
                <a:lnTo>
                  <a:pt x="361441" y="203199"/>
                </a:lnTo>
                <a:lnTo>
                  <a:pt x="364998" y="201294"/>
                </a:lnTo>
                <a:lnTo>
                  <a:pt x="368553" y="199262"/>
                </a:lnTo>
                <a:lnTo>
                  <a:pt x="372490" y="198246"/>
                </a:lnTo>
                <a:lnTo>
                  <a:pt x="376809" y="197992"/>
                </a:lnTo>
                <a:lnTo>
                  <a:pt x="381126" y="197611"/>
                </a:lnTo>
                <a:lnTo>
                  <a:pt x="385572" y="198500"/>
                </a:lnTo>
                <a:lnTo>
                  <a:pt x="390271" y="200405"/>
                </a:lnTo>
                <a:lnTo>
                  <a:pt x="399414" y="204215"/>
                </a:lnTo>
                <a:lnTo>
                  <a:pt x="405130" y="209930"/>
                </a:lnTo>
                <a:lnTo>
                  <a:pt x="407415" y="217550"/>
                </a:lnTo>
                <a:lnTo>
                  <a:pt x="407835" y="219118"/>
                </a:lnTo>
                <a:lnTo>
                  <a:pt x="408253" y="230714"/>
                </a:lnTo>
                <a:lnTo>
                  <a:pt x="404367" y="243712"/>
                </a:lnTo>
                <a:lnTo>
                  <a:pt x="410210" y="262508"/>
                </a:lnTo>
                <a:lnTo>
                  <a:pt x="412114" y="263270"/>
                </a:lnTo>
                <a:lnTo>
                  <a:pt x="416052" y="262762"/>
                </a:lnTo>
                <a:lnTo>
                  <a:pt x="419735" y="260222"/>
                </a:lnTo>
                <a:lnTo>
                  <a:pt x="421005" y="257301"/>
                </a:lnTo>
                <a:lnTo>
                  <a:pt x="422402" y="253872"/>
                </a:lnTo>
                <a:lnTo>
                  <a:pt x="425195" y="247141"/>
                </a:lnTo>
                <a:lnTo>
                  <a:pt x="426973" y="240410"/>
                </a:lnTo>
                <a:lnTo>
                  <a:pt x="427736" y="233806"/>
                </a:lnTo>
                <a:lnTo>
                  <a:pt x="428497" y="227202"/>
                </a:lnTo>
                <a:lnTo>
                  <a:pt x="427989" y="220852"/>
                </a:lnTo>
                <a:lnTo>
                  <a:pt x="426085" y="214883"/>
                </a:lnTo>
                <a:lnTo>
                  <a:pt x="424307" y="209041"/>
                </a:lnTo>
                <a:lnTo>
                  <a:pt x="421132" y="203580"/>
                </a:lnTo>
                <a:lnTo>
                  <a:pt x="416433" y="198627"/>
                </a:lnTo>
                <a:lnTo>
                  <a:pt x="411861" y="193547"/>
                </a:lnTo>
                <a:lnTo>
                  <a:pt x="405511" y="189483"/>
                </a:lnTo>
                <a:lnTo>
                  <a:pt x="397383" y="186054"/>
                </a:lnTo>
                <a:lnTo>
                  <a:pt x="389763" y="182879"/>
                </a:lnTo>
                <a:lnTo>
                  <a:pt x="382397" y="181355"/>
                </a:lnTo>
                <a:lnTo>
                  <a:pt x="375158" y="181482"/>
                </a:lnTo>
                <a:close/>
              </a:path>
              <a:path w="1393952" h="703961">
                <a:moveTo>
                  <a:pt x="317246" y="263778"/>
                </a:moveTo>
                <a:lnTo>
                  <a:pt x="319659" y="270255"/>
                </a:lnTo>
                <a:lnTo>
                  <a:pt x="322072" y="276732"/>
                </a:lnTo>
                <a:lnTo>
                  <a:pt x="326009" y="282447"/>
                </a:lnTo>
                <a:lnTo>
                  <a:pt x="331342" y="287527"/>
                </a:lnTo>
                <a:lnTo>
                  <a:pt x="336803" y="292480"/>
                </a:lnTo>
                <a:lnTo>
                  <a:pt x="343662" y="296798"/>
                </a:lnTo>
                <a:lnTo>
                  <a:pt x="352171" y="300354"/>
                </a:lnTo>
                <a:lnTo>
                  <a:pt x="357124" y="302386"/>
                </a:lnTo>
                <a:lnTo>
                  <a:pt x="361823" y="303910"/>
                </a:lnTo>
                <a:lnTo>
                  <a:pt x="366394" y="305053"/>
                </a:lnTo>
                <a:lnTo>
                  <a:pt x="371093" y="306069"/>
                </a:lnTo>
                <a:lnTo>
                  <a:pt x="375285" y="306831"/>
                </a:lnTo>
                <a:lnTo>
                  <a:pt x="378840" y="307339"/>
                </a:lnTo>
                <a:lnTo>
                  <a:pt x="382524" y="307720"/>
                </a:lnTo>
                <a:lnTo>
                  <a:pt x="385572" y="307974"/>
                </a:lnTo>
                <a:lnTo>
                  <a:pt x="390525" y="307720"/>
                </a:lnTo>
                <a:lnTo>
                  <a:pt x="393826" y="306831"/>
                </a:lnTo>
                <a:lnTo>
                  <a:pt x="396239" y="304037"/>
                </a:lnTo>
                <a:lnTo>
                  <a:pt x="397763" y="300735"/>
                </a:lnTo>
                <a:lnTo>
                  <a:pt x="398779" y="298195"/>
                </a:lnTo>
                <a:lnTo>
                  <a:pt x="399414" y="295401"/>
                </a:lnTo>
                <a:lnTo>
                  <a:pt x="398272" y="292353"/>
                </a:lnTo>
                <a:lnTo>
                  <a:pt x="395224" y="291591"/>
                </a:lnTo>
                <a:lnTo>
                  <a:pt x="388365" y="291591"/>
                </a:lnTo>
                <a:lnTo>
                  <a:pt x="385063" y="291464"/>
                </a:lnTo>
                <a:lnTo>
                  <a:pt x="381888" y="291337"/>
                </a:lnTo>
                <a:lnTo>
                  <a:pt x="378205" y="290829"/>
                </a:lnTo>
                <a:lnTo>
                  <a:pt x="374014" y="289940"/>
                </a:lnTo>
                <a:lnTo>
                  <a:pt x="369824" y="289178"/>
                </a:lnTo>
                <a:lnTo>
                  <a:pt x="365251" y="287781"/>
                </a:lnTo>
                <a:lnTo>
                  <a:pt x="360299" y="285749"/>
                </a:lnTo>
                <a:lnTo>
                  <a:pt x="354075" y="283082"/>
                </a:lnTo>
                <a:lnTo>
                  <a:pt x="349250" y="280034"/>
                </a:lnTo>
                <a:lnTo>
                  <a:pt x="345693" y="276478"/>
                </a:lnTo>
                <a:lnTo>
                  <a:pt x="342138" y="272922"/>
                </a:lnTo>
                <a:lnTo>
                  <a:pt x="339598" y="268985"/>
                </a:lnTo>
                <a:lnTo>
                  <a:pt x="338327" y="264540"/>
                </a:lnTo>
                <a:lnTo>
                  <a:pt x="337058" y="260222"/>
                </a:lnTo>
                <a:lnTo>
                  <a:pt x="336676" y="255396"/>
                </a:lnTo>
                <a:lnTo>
                  <a:pt x="337438" y="250316"/>
                </a:lnTo>
                <a:lnTo>
                  <a:pt x="338200" y="245236"/>
                </a:lnTo>
                <a:lnTo>
                  <a:pt x="339851" y="239902"/>
                </a:lnTo>
                <a:lnTo>
                  <a:pt x="342264" y="234187"/>
                </a:lnTo>
                <a:lnTo>
                  <a:pt x="410210" y="262508"/>
                </a:lnTo>
                <a:lnTo>
                  <a:pt x="404367" y="243712"/>
                </a:lnTo>
                <a:lnTo>
                  <a:pt x="347979" y="220217"/>
                </a:lnTo>
                <a:lnTo>
                  <a:pt x="349885" y="216153"/>
                </a:lnTo>
                <a:lnTo>
                  <a:pt x="352298" y="212343"/>
                </a:lnTo>
                <a:lnTo>
                  <a:pt x="355218" y="209041"/>
                </a:lnTo>
                <a:lnTo>
                  <a:pt x="361188" y="183133"/>
                </a:lnTo>
                <a:lnTo>
                  <a:pt x="354838" y="186308"/>
                </a:lnTo>
                <a:lnTo>
                  <a:pt x="348488" y="189483"/>
                </a:lnTo>
                <a:lnTo>
                  <a:pt x="342646" y="194055"/>
                </a:lnTo>
                <a:lnTo>
                  <a:pt x="337438" y="200151"/>
                </a:lnTo>
                <a:lnTo>
                  <a:pt x="336951" y="200715"/>
                </a:lnTo>
                <a:lnTo>
                  <a:pt x="329883" y="210688"/>
                </a:lnTo>
                <a:lnTo>
                  <a:pt x="323976" y="222630"/>
                </a:lnTo>
                <a:lnTo>
                  <a:pt x="323373" y="224097"/>
                </a:lnTo>
                <a:lnTo>
                  <a:pt x="319133" y="236831"/>
                </a:lnTo>
                <a:lnTo>
                  <a:pt x="317118" y="248538"/>
                </a:lnTo>
                <a:lnTo>
                  <a:pt x="316356" y="256539"/>
                </a:lnTo>
                <a:lnTo>
                  <a:pt x="317246" y="263778"/>
                </a:lnTo>
                <a:close/>
              </a:path>
              <a:path w="1393952" h="703961">
                <a:moveTo>
                  <a:pt x="471550" y="260095"/>
                </a:moveTo>
                <a:lnTo>
                  <a:pt x="474853" y="256539"/>
                </a:lnTo>
                <a:lnTo>
                  <a:pt x="478536" y="253618"/>
                </a:lnTo>
                <a:lnTo>
                  <a:pt x="482218" y="250824"/>
                </a:lnTo>
                <a:lnTo>
                  <a:pt x="486283" y="248919"/>
                </a:lnTo>
                <a:lnTo>
                  <a:pt x="490600" y="248030"/>
                </a:lnTo>
                <a:lnTo>
                  <a:pt x="494918" y="247141"/>
                </a:lnTo>
                <a:lnTo>
                  <a:pt x="499490" y="247649"/>
                </a:lnTo>
                <a:lnTo>
                  <a:pt x="504316" y="249681"/>
                </a:lnTo>
                <a:lnTo>
                  <a:pt x="509396" y="251840"/>
                </a:lnTo>
                <a:lnTo>
                  <a:pt x="513714" y="255650"/>
                </a:lnTo>
                <a:lnTo>
                  <a:pt x="517143" y="260984"/>
                </a:lnTo>
                <a:lnTo>
                  <a:pt x="520572" y="266191"/>
                </a:lnTo>
                <a:lnTo>
                  <a:pt x="523493" y="273176"/>
                </a:lnTo>
                <a:lnTo>
                  <a:pt x="525907" y="281685"/>
                </a:lnTo>
                <a:lnTo>
                  <a:pt x="508762" y="322960"/>
                </a:lnTo>
                <a:lnTo>
                  <a:pt x="504189" y="325373"/>
                </a:lnTo>
                <a:lnTo>
                  <a:pt x="500125" y="327405"/>
                </a:lnTo>
                <a:lnTo>
                  <a:pt x="496315" y="328802"/>
                </a:lnTo>
                <a:lnTo>
                  <a:pt x="492633" y="330326"/>
                </a:lnTo>
                <a:lnTo>
                  <a:pt x="489204" y="331342"/>
                </a:lnTo>
                <a:lnTo>
                  <a:pt x="486029" y="331850"/>
                </a:lnTo>
                <a:lnTo>
                  <a:pt x="482854" y="332485"/>
                </a:lnTo>
                <a:lnTo>
                  <a:pt x="480060" y="332612"/>
                </a:lnTo>
                <a:lnTo>
                  <a:pt x="477392" y="332358"/>
                </a:lnTo>
                <a:lnTo>
                  <a:pt x="474853" y="332104"/>
                </a:lnTo>
                <a:lnTo>
                  <a:pt x="472186" y="331342"/>
                </a:lnTo>
                <a:lnTo>
                  <a:pt x="469772" y="330326"/>
                </a:lnTo>
                <a:lnTo>
                  <a:pt x="464692" y="328294"/>
                </a:lnTo>
                <a:lnTo>
                  <a:pt x="461137" y="325373"/>
                </a:lnTo>
                <a:lnTo>
                  <a:pt x="458723" y="321690"/>
                </a:lnTo>
                <a:lnTo>
                  <a:pt x="456438" y="318007"/>
                </a:lnTo>
                <a:lnTo>
                  <a:pt x="455167" y="313816"/>
                </a:lnTo>
                <a:lnTo>
                  <a:pt x="454787" y="309117"/>
                </a:lnTo>
                <a:lnTo>
                  <a:pt x="454406" y="304418"/>
                </a:lnTo>
                <a:lnTo>
                  <a:pt x="454787" y="299465"/>
                </a:lnTo>
                <a:lnTo>
                  <a:pt x="458469" y="243077"/>
                </a:lnTo>
                <a:lnTo>
                  <a:pt x="453643" y="249427"/>
                </a:lnTo>
                <a:lnTo>
                  <a:pt x="453151" y="250066"/>
                </a:lnTo>
                <a:lnTo>
                  <a:pt x="446524" y="260287"/>
                </a:lnTo>
                <a:lnTo>
                  <a:pt x="440689" y="272287"/>
                </a:lnTo>
                <a:lnTo>
                  <a:pt x="437641" y="279780"/>
                </a:lnTo>
                <a:lnTo>
                  <a:pt x="435356" y="287146"/>
                </a:lnTo>
                <a:lnTo>
                  <a:pt x="434086" y="294639"/>
                </a:lnTo>
                <a:lnTo>
                  <a:pt x="432815" y="302005"/>
                </a:lnTo>
                <a:lnTo>
                  <a:pt x="432815" y="308863"/>
                </a:lnTo>
                <a:lnTo>
                  <a:pt x="434086" y="315340"/>
                </a:lnTo>
                <a:lnTo>
                  <a:pt x="435229" y="321690"/>
                </a:lnTo>
                <a:lnTo>
                  <a:pt x="438022" y="327532"/>
                </a:lnTo>
                <a:lnTo>
                  <a:pt x="442087" y="332612"/>
                </a:lnTo>
                <a:lnTo>
                  <a:pt x="446278" y="337819"/>
                </a:lnTo>
                <a:lnTo>
                  <a:pt x="452119" y="342010"/>
                </a:lnTo>
                <a:lnTo>
                  <a:pt x="459613" y="345185"/>
                </a:lnTo>
                <a:lnTo>
                  <a:pt x="466597" y="347979"/>
                </a:lnTo>
                <a:lnTo>
                  <a:pt x="473710" y="349122"/>
                </a:lnTo>
                <a:lnTo>
                  <a:pt x="480948" y="348233"/>
                </a:lnTo>
                <a:lnTo>
                  <a:pt x="488188" y="347344"/>
                </a:lnTo>
                <a:lnTo>
                  <a:pt x="495681" y="345185"/>
                </a:lnTo>
                <a:lnTo>
                  <a:pt x="503555" y="341502"/>
                </a:lnTo>
                <a:lnTo>
                  <a:pt x="497839" y="355091"/>
                </a:lnTo>
                <a:lnTo>
                  <a:pt x="503428" y="361568"/>
                </a:lnTo>
                <a:lnTo>
                  <a:pt x="509015" y="363727"/>
                </a:lnTo>
                <a:lnTo>
                  <a:pt x="511810" y="364108"/>
                </a:lnTo>
                <a:lnTo>
                  <a:pt x="514731" y="362203"/>
                </a:lnTo>
                <a:lnTo>
                  <a:pt x="578358" y="209422"/>
                </a:lnTo>
                <a:lnTo>
                  <a:pt x="578104" y="206374"/>
                </a:lnTo>
                <a:lnTo>
                  <a:pt x="572262" y="202437"/>
                </a:lnTo>
                <a:lnTo>
                  <a:pt x="565658" y="200151"/>
                </a:lnTo>
                <a:lnTo>
                  <a:pt x="562483" y="199516"/>
                </a:lnTo>
                <a:lnTo>
                  <a:pt x="559308" y="201421"/>
                </a:lnTo>
                <a:lnTo>
                  <a:pt x="534415" y="261492"/>
                </a:lnTo>
                <a:lnTo>
                  <a:pt x="531621" y="254253"/>
                </a:lnTo>
                <a:lnTo>
                  <a:pt x="528319" y="248284"/>
                </a:lnTo>
                <a:lnTo>
                  <a:pt x="524383" y="243585"/>
                </a:lnTo>
                <a:lnTo>
                  <a:pt x="520445" y="238886"/>
                </a:lnTo>
                <a:lnTo>
                  <a:pt x="515492" y="235203"/>
                </a:lnTo>
                <a:lnTo>
                  <a:pt x="509396" y="232790"/>
                </a:lnTo>
                <a:lnTo>
                  <a:pt x="502158" y="229742"/>
                </a:lnTo>
                <a:lnTo>
                  <a:pt x="495172" y="228345"/>
                </a:lnTo>
                <a:lnTo>
                  <a:pt x="488568" y="228853"/>
                </a:lnTo>
                <a:lnTo>
                  <a:pt x="481838" y="229234"/>
                </a:lnTo>
                <a:lnTo>
                  <a:pt x="475614" y="231139"/>
                </a:lnTo>
                <a:lnTo>
                  <a:pt x="469772" y="234695"/>
                </a:lnTo>
                <a:lnTo>
                  <a:pt x="463931" y="238124"/>
                </a:lnTo>
                <a:lnTo>
                  <a:pt x="465709" y="268858"/>
                </a:lnTo>
                <a:lnTo>
                  <a:pt x="468630" y="264540"/>
                </a:lnTo>
                <a:lnTo>
                  <a:pt x="471550" y="260095"/>
                </a:lnTo>
                <a:close/>
              </a:path>
              <a:path w="1393952" h="703961">
                <a:moveTo>
                  <a:pt x="463931" y="238124"/>
                </a:moveTo>
                <a:lnTo>
                  <a:pt x="458469" y="243077"/>
                </a:lnTo>
                <a:lnTo>
                  <a:pt x="454787" y="299465"/>
                </a:lnTo>
                <a:lnTo>
                  <a:pt x="456057" y="294131"/>
                </a:lnTo>
                <a:lnTo>
                  <a:pt x="457327" y="288797"/>
                </a:lnTo>
                <a:lnTo>
                  <a:pt x="459105" y="283590"/>
                </a:lnTo>
                <a:lnTo>
                  <a:pt x="461263" y="278383"/>
                </a:lnTo>
                <a:lnTo>
                  <a:pt x="463295" y="273430"/>
                </a:lnTo>
                <a:lnTo>
                  <a:pt x="465709" y="268858"/>
                </a:lnTo>
                <a:lnTo>
                  <a:pt x="463931" y="238124"/>
                </a:lnTo>
                <a:close/>
              </a:path>
              <a:path w="1393952" h="703961">
                <a:moveTo>
                  <a:pt x="654685" y="298195"/>
                </a:moveTo>
                <a:lnTo>
                  <a:pt x="650239" y="294385"/>
                </a:lnTo>
                <a:lnTo>
                  <a:pt x="645667" y="290448"/>
                </a:lnTo>
                <a:lnTo>
                  <a:pt x="639698" y="287019"/>
                </a:lnTo>
                <a:lnTo>
                  <a:pt x="632333" y="283971"/>
                </a:lnTo>
                <a:lnTo>
                  <a:pt x="628395" y="282320"/>
                </a:lnTo>
                <a:lnTo>
                  <a:pt x="624205" y="281050"/>
                </a:lnTo>
                <a:lnTo>
                  <a:pt x="620013" y="280161"/>
                </a:lnTo>
                <a:lnTo>
                  <a:pt x="615822" y="279145"/>
                </a:lnTo>
                <a:lnTo>
                  <a:pt x="611886" y="278637"/>
                </a:lnTo>
                <a:lnTo>
                  <a:pt x="608075" y="278383"/>
                </a:lnTo>
                <a:lnTo>
                  <a:pt x="604392" y="278129"/>
                </a:lnTo>
                <a:lnTo>
                  <a:pt x="600963" y="278129"/>
                </a:lnTo>
                <a:lnTo>
                  <a:pt x="597915" y="278383"/>
                </a:lnTo>
                <a:lnTo>
                  <a:pt x="594740" y="278637"/>
                </a:lnTo>
                <a:lnTo>
                  <a:pt x="592582" y="279145"/>
                </a:lnTo>
                <a:lnTo>
                  <a:pt x="589661" y="280288"/>
                </a:lnTo>
                <a:lnTo>
                  <a:pt x="587120" y="282955"/>
                </a:lnTo>
                <a:lnTo>
                  <a:pt x="585469" y="286384"/>
                </a:lnTo>
                <a:lnTo>
                  <a:pt x="584454" y="289686"/>
                </a:lnTo>
                <a:lnTo>
                  <a:pt x="584199" y="292353"/>
                </a:lnTo>
                <a:lnTo>
                  <a:pt x="585596" y="295020"/>
                </a:lnTo>
                <a:lnTo>
                  <a:pt x="588771" y="295655"/>
                </a:lnTo>
                <a:lnTo>
                  <a:pt x="593470" y="295020"/>
                </a:lnTo>
                <a:lnTo>
                  <a:pt x="596264" y="294766"/>
                </a:lnTo>
                <a:lnTo>
                  <a:pt x="599693" y="294639"/>
                </a:lnTo>
                <a:lnTo>
                  <a:pt x="606806" y="294639"/>
                </a:lnTo>
                <a:lnTo>
                  <a:pt x="610996" y="295020"/>
                </a:lnTo>
                <a:lnTo>
                  <a:pt x="615061" y="295401"/>
                </a:lnTo>
                <a:lnTo>
                  <a:pt x="619506" y="296671"/>
                </a:lnTo>
                <a:lnTo>
                  <a:pt x="624205" y="298576"/>
                </a:lnTo>
                <a:lnTo>
                  <a:pt x="628522" y="300354"/>
                </a:lnTo>
                <a:lnTo>
                  <a:pt x="631952" y="302513"/>
                </a:lnTo>
                <a:lnTo>
                  <a:pt x="634618" y="304672"/>
                </a:lnTo>
                <a:lnTo>
                  <a:pt x="637159" y="306958"/>
                </a:lnTo>
                <a:lnTo>
                  <a:pt x="638937" y="309498"/>
                </a:lnTo>
                <a:lnTo>
                  <a:pt x="639953" y="312292"/>
                </a:lnTo>
                <a:lnTo>
                  <a:pt x="640968" y="315213"/>
                </a:lnTo>
                <a:lnTo>
                  <a:pt x="641222" y="318261"/>
                </a:lnTo>
                <a:lnTo>
                  <a:pt x="640841" y="321690"/>
                </a:lnTo>
                <a:lnTo>
                  <a:pt x="640334" y="325119"/>
                </a:lnTo>
                <a:lnTo>
                  <a:pt x="639317" y="328802"/>
                </a:lnTo>
                <a:lnTo>
                  <a:pt x="637666" y="332739"/>
                </a:lnTo>
                <a:lnTo>
                  <a:pt x="634364" y="340740"/>
                </a:lnTo>
                <a:lnTo>
                  <a:pt x="620140" y="334898"/>
                </a:lnTo>
                <a:lnTo>
                  <a:pt x="612139" y="331469"/>
                </a:lnTo>
                <a:lnTo>
                  <a:pt x="604519" y="329183"/>
                </a:lnTo>
                <a:lnTo>
                  <a:pt x="597535" y="327913"/>
                </a:lnTo>
                <a:lnTo>
                  <a:pt x="590549" y="326643"/>
                </a:lnTo>
                <a:lnTo>
                  <a:pt x="584199" y="326516"/>
                </a:lnTo>
                <a:lnTo>
                  <a:pt x="578612" y="327532"/>
                </a:lnTo>
                <a:lnTo>
                  <a:pt x="573023" y="328548"/>
                </a:lnTo>
                <a:lnTo>
                  <a:pt x="568070" y="330707"/>
                </a:lnTo>
                <a:lnTo>
                  <a:pt x="564007" y="333882"/>
                </a:lnTo>
                <a:lnTo>
                  <a:pt x="559815" y="337184"/>
                </a:lnTo>
                <a:lnTo>
                  <a:pt x="556513" y="341756"/>
                </a:lnTo>
                <a:lnTo>
                  <a:pt x="554100" y="347598"/>
                </a:lnTo>
                <a:lnTo>
                  <a:pt x="552068" y="352551"/>
                </a:lnTo>
                <a:lnTo>
                  <a:pt x="551053" y="357377"/>
                </a:lnTo>
                <a:lnTo>
                  <a:pt x="551180" y="366648"/>
                </a:lnTo>
                <a:lnTo>
                  <a:pt x="552322" y="370839"/>
                </a:lnTo>
                <a:lnTo>
                  <a:pt x="554228" y="374903"/>
                </a:lnTo>
                <a:lnTo>
                  <a:pt x="556260" y="378840"/>
                </a:lnTo>
                <a:lnTo>
                  <a:pt x="559181" y="382396"/>
                </a:lnTo>
                <a:lnTo>
                  <a:pt x="562990" y="385698"/>
                </a:lnTo>
                <a:lnTo>
                  <a:pt x="566800" y="388873"/>
                </a:lnTo>
                <a:lnTo>
                  <a:pt x="571372" y="391667"/>
                </a:lnTo>
                <a:lnTo>
                  <a:pt x="576834" y="393953"/>
                </a:lnTo>
                <a:lnTo>
                  <a:pt x="575690" y="374268"/>
                </a:lnTo>
                <a:lnTo>
                  <a:pt x="573659" y="369696"/>
                </a:lnTo>
                <a:lnTo>
                  <a:pt x="571499" y="365124"/>
                </a:lnTo>
                <a:lnTo>
                  <a:pt x="571627" y="360171"/>
                </a:lnTo>
                <a:lnTo>
                  <a:pt x="573913" y="354710"/>
                </a:lnTo>
                <a:lnTo>
                  <a:pt x="575183" y="351662"/>
                </a:lnTo>
                <a:lnTo>
                  <a:pt x="576961" y="349122"/>
                </a:lnTo>
                <a:lnTo>
                  <a:pt x="581279" y="345312"/>
                </a:lnTo>
                <a:lnTo>
                  <a:pt x="584072" y="344042"/>
                </a:lnTo>
                <a:lnTo>
                  <a:pt x="587247" y="343280"/>
                </a:lnTo>
                <a:lnTo>
                  <a:pt x="590549" y="342645"/>
                </a:lnTo>
                <a:lnTo>
                  <a:pt x="594233" y="342645"/>
                </a:lnTo>
                <a:lnTo>
                  <a:pt x="598423" y="343407"/>
                </a:lnTo>
                <a:lnTo>
                  <a:pt x="602614" y="344042"/>
                </a:lnTo>
                <a:lnTo>
                  <a:pt x="607313" y="345566"/>
                </a:lnTo>
                <a:lnTo>
                  <a:pt x="612520" y="347725"/>
                </a:lnTo>
                <a:lnTo>
                  <a:pt x="628649" y="354456"/>
                </a:lnTo>
                <a:lnTo>
                  <a:pt x="619506" y="376300"/>
                </a:lnTo>
                <a:lnTo>
                  <a:pt x="621918" y="410844"/>
                </a:lnTo>
                <a:lnTo>
                  <a:pt x="627888" y="409447"/>
                </a:lnTo>
                <a:lnTo>
                  <a:pt x="656843" y="339851"/>
                </a:lnTo>
                <a:lnTo>
                  <a:pt x="659511" y="333374"/>
                </a:lnTo>
                <a:lnTo>
                  <a:pt x="661162" y="327405"/>
                </a:lnTo>
                <a:lnTo>
                  <a:pt x="661669" y="322071"/>
                </a:lnTo>
                <a:lnTo>
                  <a:pt x="662178" y="316610"/>
                </a:lnTo>
                <a:lnTo>
                  <a:pt x="661542" y="311530"/>
                </a:lnTo>
                <a:lnTo>
                  <a:pt x="659764" y="306958"/>
                </a:lnTo>
                <a:lnTo>
                  <a:pt x="657860" y="302386"/>
                </a:lnTo>
                <a:lnTo>
                  <a:pt x="654685" y="298195"/>
                </a:lnTo>
                <a:close/>
              </a:path>
              <a:path w="1393952" h="703961">
                <a:moveTo>
                  <a:pt x="601344" y="382396"/>
                </a:moveTo>
                <a:lnTo>
                  <a:pt x="596011" y="383158"/>
                </a:lnTo>
                <a:lnTo>
                  <a:pt x="590931" y="382523"/>
                </a:lnTo>
                <a:lnTo>
                  <a:pt x="585978" y="380364"/>
                </a:lnTo>
                <a:lnTo>
                  <a:pt x="579882" y="377824"/>
                </a:lnTo>
                <a:lnTo>
                  <a:pt x="575690" y="374268"/>
                </a:lnTo>
                <a:lnTo>
                  <a:pt x="576834" y="393953"/>
                </a:lnTo>
                <a:lnTo>
                  <a:pt x="582930" y="396493"/>
                </a:lnTo>
                <a:lnTo>
                  <a:pt x="589407" y="397636"/>
                </a:lnTo>
                <a:lnTo>
                  <a:pt x="596011" y="397255"/>
                </a:lnTo>
                <a:lnTo>
                  <a:pt x="602741" y="396874"/>
                </a:lnTo>
                <a:lnTo>
                  <a:pt x="609345" y="395223"/>
                </a:lnTo>
                <a:lnTo>
                  <a:pt x="615822" y="392302"/>
                </a:lnTo>
                <a:lnTo>
                  <a:pt x="611505" y="402589"/>
                </a:lnTo>
                <a:lnTo>
                  <a:pt x="611886" y="405764"/>
                </a:lnTo>
                <a:lnTo>
                  <a:pt x="614680" y="407923"/>
                </a:lnTo>
                <a:lnTo>
                  <a:pt x="618236" y="409447"/>
                </a:lnTo>
                <a:lnTo>
                  <a:pt x="621918" y="410844"/>
                </a:lnTo>
                <a:lnTo>
                  <a:pt x="619506" y="376300"/>
                </a:lnTo>
                <a:lnTo>
                  <a:pt x="612647" y="379602"/>
                </a:lnTo>
                <a:lnTo>
                  <a:pt x="606679" y="381634"/>
                </a:lnTo>
                <a:lnTo>
                  <a:pt x="601344" y="382396"/>
                </a:lnTo>
                <a:close/>
              </a:path>
              <a:path w="1393952" h="703961">
                <a:moveTo>
                  <a:pt x="756919" y="356869"/>
                </a:moveTo>
                <a:lnTo>
                  <a:pt x="731773" y="417194"/>
                </a:lnTo>
                <a:lnTo>
                  <a:pt x="729234" y="423163"/>
                </a:lnTo>
                <a:lnTo>
                  <a:pt x="727710" y="428497"/>
                </a:lnTo>
                <a:lnTo>
                  <a:pt x="726947" y="433450"/>
                </a:lnTo>
                <a:lnTo>
                  <a:pt x="726186" y="438276"/>
                </a:lnTo>
                <a:lnTo>
                  <a:pt x="726439" y="442594"/>
                </a:lnTo>
                <a:lnTo>
                  <a:pt x="727710" y="446531"/>
                </a:lnTo>
                <a:lnTo>
                  <a:pt x="728980" y="450468"/>
                </a:lnTo>
                <a:lnTo>
                  <a:pt x="731265" y="453897"/>
                </a:lnTo>
                <a:lnTo>
                  <a:pt x="734440" y="456818"/>
                </a:lnTo>
                <a:lnTo>
                  <a:pt x="737742" y="459866"/>
                </a:lnTo>
                <a:lnTo>
                  <a:pt x="741934" y="462533"/>
                </a:lnTo>
                <a:lnTo>
                  <a:pt x="747267" y="464692"/>
                </a:lnTo>
                <a:lnTo>
                  <a:pt x="750950" y="466089"/>
                </a:lnTo>
                <a:lnTo>
                  <a:pt x="754634" y="467105"/>
                </a:lnTo>
                <a:lnTo>
                  <a:pt x="758063" y="467740"/>
                </a:lnTo>
                <a:lnTo>
                  <a:pt x="761364" y="468248"/>
                </a:lnTo>
                <a:lnTo>
                  <a:pt x="764286" y="468248"/>
                </a:lnTo>
                <a:lnTo>
                  <a:pt x="767207" y="467359"/>
                </a:lnTo>
                <a:lnTo>
                  <a:pt x="769746" y="464184"/>
                </a:lnTo>
                <a:lnTo>
                  <a:pt x="771524" y="460247"/>
                </a:lnTo>
                <a:lnTo>
                  <a:pt x="772160" y="458850"/>
                </a:lnTo>
                <a:lnTo>
                  <a:pt x="772921" y="455802"/>
                </a:lnTo>
                <a:lnTo>
                  <a:pt x="773048" y="453262"/>
                </a:lnTo>
                <a:lnTo>
                  <a:pt x="770382" y="451865"/>
                </a:lnTo>
                <a:lnTo>
                  <a:pt x="767588" y="451865"/>
                </a:lnTo>
                <a:lnTo>
                  <a:pt x="763778" y="451611"/>
                </a:lnTo>
                <a:lnTo>
                  <a:pt x="760730" y="451103"/>
                </a:lnTo>
                <a:lnTo>
                  <a:pt x="757300" y="449833"/>
                </a:lnTo>
                <a:lnTo>
                  <a:pt x="751839" y="447674"/>
                </a:lnTo>
                <a:lnTo>
                  <a:pt x="748791" y="444245"/>
                </a:lnTo>
                <a:lnTo>
                  <a:pt x="748284" y="439673"/>
                </a:lnTo>
                <a:lnTo>
                  <a:pt x="747648" y="435228"/>
                </a:lnTo>
                <a:lnTo>
                  <a:pt x="748791" y="429386"/>
                </a:lnTo>
                <a:lnTo>
                  <a:pt x="751839" y="422274"/>
                </a:lnTo>
                <a:lnTo>
                  <a:pt x="775842" y="364743"/>
                </a:lnTo>
                <a:lnTo>
                  <a:pt x="802259" y="375792"/>
                </a:lnTo>
                <a:lnTo>
                  <a:pt x="805814" y="375030"/>
                </a:lnTo>
                <a:lnTo>
                  <a:pt x="808228" y="372236"/>
                </a:lnTo>
                <a:lnTo>
                  <a:pt x="809370" y="369569"/>
                </a:lnTo>
                <a:lnTo>
                  <a:pt x="810640" y="365759"/>
                </a:lnTo>
                <a:lnTo>
                  <a:pt x="810894" y="362965"/>
                </a:lnTo>
                <a:lnTo>
                  <a:pt x="808863" y="360044"/>
                </a:lnTo>
                <a:lnTo>
                  <a:pt x="782319" y="348995"/>
                </a:lnTo>
                <a:lnTo>
                  <a:pt x="792607" y="324484"/>
                </a:lnTo>
                <a:lnTo>
                  <a:pt x="792353" y="321563"/>
                </a:lnTo>
                <a:lnTo>
                  <a:pt x="789178" y="319023"/>
                </a:lnTo>
                <a:lnTo>
                  <a:pt x="786511" y="317626"/>
                </a:lnTo>
                <a:lnTo>
                  <a:pt x="782700" y="316102"/>
                </a:lnTo>
                <a:lnTo>
                  <a:pt x="779907" y="315086"/>
                </a:lnTo>
                <a:lnTo>
                  <a:pt x="776605" y="314705"/>
                </a:lnTo>
                <a:lnTo>
                  <a:pt x="773684" y="316610"/>
                </a:lnTo>
                <a:lnTo>
                  <a:pt x="763396" y="341121"/>
                </a:lnTo>
                <a:lnTo>
                  <a:pt x="749045" y="335152"/>
                </a:lnTo>
                <a:lnTo>
                  <a:pt x="745997" y="335152"/>
                </a:lnTo>
                <a:lnTo>
                  <a:pt x="743712" y="337819"/>
                </a:lnTo>
                <a:lnTo>
                  <a:pt x="741934" y="341375"/>
                </a:lnTo>
                <a:lnTo>
                  <a:pt x="740790" y="344169"/>
                </a:lnTo>
                <a:lnTo>
                  <a:pt x="740410" y="347852"/>
                </a:lnTo>
                <a:lnTo>
                  <a:pt x="742441" y="350773"/>
                </a:lnTo>
                <a:lnTo>
                  <a:pt x="756919" y="356869"/>
                </a:lnTo>
                <a:close/>
              </a:path>
              <a:path w="1393952" h="703961">
                <a:moveTo>
                  <a:pt x="895222" y="398398"/>
                </a:moveTo>
                <a:lnTo>
                  <a:pt x="890778" y="394588"/>
                </a:lnTo>
                <a:lnTo>
                  <a:pt x="886206" y="390778"/>
                </a:lnTo>
                <a:lnTo>
                  <a:pt x="880237" y="387222"/>
                </a:lnTo>
                <a:lnTo>
                  <a:pt x="872870" y="384174"/>
                </a:lnTo>
                <a:lnTo>
                  <a:pt x="868934" y="382523"/>
                </a:lnTo>
                <a:lnTo>
                  <a:pt x="864869" y="381253"/>
                </a:lnTo>
                <a:lnTo>
                  <a:pt x="860552" y="380364"/>
                </a:lnTo>
                <a:lnTo>
                  <a:pt x="856361" y="379475"/>
                </a:lnTo>
                <a:lnTo>
                  <a:pt x="852423" y="378840"/>
                </a:lnTo>
                <a:lnTo>
                  <a:pt x="848740" y="378586"/>
                </a:lnTo>
                <a:lnTo>
                  <a:pt x="844931" y="378332"/>
                </a:lnTo>
                <a:lnTo>
                  <a:pt x="841502" y="378332"/>
                </a:lnTo>
                <a:lnTo>
                  <a:pt x="838454" y="378586"/>
                </a:lnTo>
                <a:lnTo>
                  <a:pt x="835406" y="378967"/>
                </a:lnTo>
                <a:lnTo>
                  <a:pt x="833119" y="379348"/>
                </a:lnTo>
                <a:lnTo>
                  <a:pt x="830198" y="380491"/>
                </a:lnTo>
                <a:lnTo>
                  <a:pt x="827659" y="383285"/>
                </a:lnTo>
                <a:lnTo>
                  <a:pt x="826135" y="386587"/>
                </a:lnTo>
                <a:lnTo>
                  <a:pt x="824991" y="389889"/>
                </a:lnTo>
                <a:lnTo>
                  <a:pt x="824738" y="392556"/>
                </a:lnTo>
                <a:lnTo>
                  <a:pt x="826769" y="395477"/>
                </a:lnTo>
                <a:lnTo>
                  <a:pt x="829310" y="395985"/>
                </a:lnTo>
                <a:lnTo>
                  <a:pt x="834009" y="395223"/>
                </a:lnTo>
                <a:lnTo>
                  <a:pt x="836930" y="394969"/>
                </a:lnTo>
                <a:lnTo>
                  <a:pt x="843534" y="394715"/>
                </a:lnTo>
                <a:lnTo>
                  <a:pt x="847343" y="394842"/>
                </a:lnTo>
                <a:lnTo>
                  <a:pt x="851535" y="395223"/>
                </a:lnTo>
                <a:lnTo>
                  <a:pt x="855725" y="395731"/>
                </a:lnTo>
                <a:lnTo>
                  <a:pt x="860043" y="396874"/>
                </a:lnTo>
                <a:lnTo>
                  <a:pt x="864742" y="398779"/>
                </a:lnTo>
                <a:lnTo>
                  <a:pt x="869061" y="400684"/>
                </a:lnTo>
                <a:lnTo>
                  <a:pt x="872616" y="402716"/>
                </a:lnTo>
                <a:lnTo>
                  <a:pt x="875157" y="405002"/>
                </a:lnTo>
                <a:lnTo>
                  <a:pt x="877696" y="407288"/>
                </a:lnTo>
                <a:lnTo>
                  <a:pt x="879474" y="409828"/>
                </a:lnTo>
                <a:lnTo>
                  <a:pt x="880490" y="412622"/>
                </a:lnTo>
                <a:lnTo>
                  <a:pt x="881507" y="415416"/>
                </a:lnTo>
                <a:lnTo>
                  <a:pt x="881761" y="418464"/>
                </a:lnTo>
                <a:lnTo>
                  <a:pt x="881380" y="421893"/>
                </a:lnTo>
                <a:lnTo>
                  <a:pt x="880998" y="425322"/>
                </a:lnTo>
                <a:lnTo>
                  <a:pt x="879856" y="429005"/>
                </a:lnTo>
                <a:lnTo>
                  <a:pt x="878205" y="432942"/>
                </a:lnTo>
                <a:lnTo>
                  <a:pt x="874903" y="441070"/>
                </a:lnTo>
                <a:lnTo>
                  <a:pt x="860679" y="435101"/>
                </a:lnTo>
                <a:lnTo>
                  <a:pt x="852678" y="431799"/>
                </a:lnTo>
                <a:lnTo>
                  <a:pt x="845185" y="429386"/>
                </a:lnTo>
                <a:lnTo>
                  <a:pt x="838072" y="428116"/>
                </a:lnTo>
                <a:lnTo>
                  <a:pt x="831088" y="426973"/>
                </a:lnTo>
                <a:lnTo>
                  <a:pt x="824738" y="426719"/>
                </a:lnTo>
                <a:lnTo>
                  <a:pt x="819149" y="427735"/>
                </a:lnTo>
                <a:lnTo>
                  <a:pt x="813562" y="428751"/>
                </a:lnTo>
                <a:lnTo>
                  <a:pt x="808736" y="430910"/>
                </a:lnTo>
                <a:lnTo>
                  <a:pt x="804544" y="434212"/>
                </a:lnTo>
                <a:lnTo>
                  <a:pt x="800354" y="437514"/>
                </a:lnTo>
                <a:lnTo>
                  <a:pt x="797052" y="441959"/>
                </a:lnTo>
                <a:lnTo>
                  <a:pt x="794638" y="447801"/>
                </a:lnTo>
                <a:lnTo>
                  <a:pt x="792607" y="452754"/>
                </a:lnTo>
                <a:lnTo>
                  <a:pt x="791590" y="457580"/>
                </a:lnTo>
                <a:lnTo>
                  <a:pt x="791844" y="466851"/>
                </a:lnTo>
                <a:lnTo>
                  <a:pt x="792861" y="471169"/>
                </a:lnTo>
                <a:lnTo>
                  <a:pt x="794765" y="475106"/>
                </a:lnTo>
                <a:lnTo>
                  <a:pt x="796797" y="479043"/>
                </a:lnTo>
                <a:lnTo>
                  <a:pt x="799718" y="482599"/>
                </a:lnTo>
                <a:lnTo>
                  <a:pt x="803529" y="485901"/>
                </a:lnTo>
                <a:lnTo>
                  <a:pt x="807338" y="489203"/>
                </a:lnTo>
                <a:lnTo>
                  <a:pt x="811911" y="491870"/>
                </a:lnTo>
                <a:lnTo>
                  <a:pt x="817371" y="494156"/>
                </a:lnTo>
                <a:lnTo>
                  <a:pt x="816229" y="474471"/>
                </a:lnTo>
                <a:lnTo>
                  <a:pt x="814196" y="469899"/>
                </a:lnTo>
                <a:lnTo>
                  <a:pt x="812164" y="465327"/>
                </a:lnTo>
                <a:lnTo>
                  <a:pt x="812164" y="460374"/>
                </a:lnTo>
                <a:lnTo>
                  <a:pt x="814450" y="455040"/>
                </a:lnTo>
                <a:lnTo>
                  <a:pt x="815720" y="451865"/>
                </a:lnTo>
                <a:lnTo>
                  <a:pt x="817498" y="449325"/>
                </a:lnTo>
                <a:lnTo>
                  <a:pt x="821816" y="445515"/>
                </a:lnTo>
                <a:lnTo>
                  <a:pt x="824611" y="444245"/>
                </a:lnTo>
                <a:lnTo>
                  <a:pt x="827786" y="443483"/>
                </a:lnTo>
                <a:lnTo>
                  <a:pt x="831088" y="442848"/>
                </a:lnTo>
                <a:lnTo>
                  <a:pt x="834770" y="442848"/>
                </a:lnTo>
                <a:lnTo>
                  <a:pt x="838962" y="443610"/>
                </a:lnTo>
                <a:lnTo>
                  <a:pt x="843153" y="444372"/>
                </a:lnTo>
                <a:lnTo>
                  <a:pt x="847852" y="445769"/>
                </a:lnTo>
                <a:lnTo>
                  <a:pt x="853059" y="447928"/>
                </a:lnTo>
                <a:lnTo>
                  <a:pt x="869188" y="454659"/>
                </a:lnTo>
                <a:lnTo>
                  <a:pt x="860043" y="476630"/>
                </a:lnTo>
                <a:lnTo>
                  <a:pt x="862457" y="511047"/>
                </a:lnTo>
                <a:lnTo>
                  <a:pt x="865759" y="511555"/>
                </a:lnTo>
                <a:lnTo>
                  <a:pt x="868425" y="509650"/>
                </a:lnTo>
                <a:lnTo>
                  <a:pt x="897382" y="440054"/>
                </a:lnTo>
                <a:lnTo>
                  <a:pt x="900048" y="433577"/>
                </a:lnTo>
                <a:lnTo>
                  <a:pt x="901699" y="427608"/>
                </a:lnTo>
                <a:lnTo>
                  <a:pt x="902208" y="422274"/>
                </a:lnTo>
                <a:lnTo>
                  <a:pt x="902842" y="416813"/>
                </a:lnTo>
                <a:lnTo>
                  <a:pt x="902208" y="411860"/>
                </a:lnTo>
                <a:lnTo>
                  <a:pt x="900303" y="407288"/>
                </a:lnTo>
                <a:lnTo>
                  <a:pt x="898397" y="402589"/>
                </a:lnTo>
                <a:lnTo>
                  <a:pt x="895222" y="398398"/>
                </a:lnTo>
                <a:close/>
              </a:path>
              <a:path w="1393952" h="703961">
                <a:moveTo>
                  <a:pt x="836548" y="483361"/>
                </a:moveTo>
                <a:lnTo>
                  <a:pt x="831468" y="482726"/>
                </a:lnTo>
                <a:lnTo>
                  <a:pt x="826515" y="480567"/>
                </a:lnTo>
                <a:lnTo>
                  <a:pt x="820419" y="478027"/>
                </a:lnTo>
                <a:lnTo>
                  <a:pt x="816229" y="474471"/>
                </a:lnTo>
                <a:lnTo>
                  <a:pt x="817371" y="494156"/>
                </a:lnTo>
                <a:lnTo>
                  <a:pt x="823594" y="496696"/>
                </a:lnTo>
                <a:lnTo>
                  <a:pt x="829944" y="497839"/>
                </a:lnTo>
                <a:lnTo>
                  <a:pt x="836675" y="497458"/>
                </a:lnTo>
                <a:lnTo>
                  <a:pt x="843280" y="497077"/>
                </a:lnTo>
                <a:lnTo>
                  <a:pt x="849884" y="495426"/>
                </a:lnTo>
                <a:lnTo>
                  <a:pt x="856361" y="492505"/>
                </a:lnTo>
                <a:lnTo>
                  <a:pt x="852042" y="502919"/>
                </a:lnTo>
                <a:lnTo>
                  <a:pt x="852423" y="505967"/>
                </a:lnTo>
                <a:lnTo>
                  <a:pt x="855344" y="508126"/>
                </a:lnTo>
                <a:lnTo>
                  <a:pt x="858773" y="509650"/>
                </a:lnTo>
                <a:lnTo>
                  <a:pt x="862457" y="511047"/>
                </a:lnTo>
                <a:lnTo>
                  <a:pt x="860043" y="476630"/>
                </a:lnTo>
                <a:lnTo>
                  <a:pt x="853313" y="479805"/>
                </a:lnTo>
                <a:lnTo>
                  <a:pt x="847216" y="481837"/>
                </a:lnTo>
                <a:lnTo>
                  <a:pt x="841883" y="482599"/>
                </a:lnTo>
                <a:lnTo>
                  <a:pt x="836548" y="483361"/>
                </a:lnTo>
                <a:close/>
              </a:path>
              <a:path w="1393952" h="703961">
                <a:moveTo>
                  <a:pt x="981583" y="560577"/>
                </a:moveTo>
                <a:lnTo>
                  <a:pt x="984885" y="561085"/>
                </a:lnTo>
                <a:lnTo>
                  <a:pt x="988060" y="559180"/>
                </a:lnTo>
                <a:lnTo>
                  <a:pt x="988313" y="558545"/>
                </a:lnTo>
                <a:lnTo>
                  <a:pt x="988187" y="555751"/>
                </a:lnTo>
                <a:lnTo>
                  <a:pt x="987552" y="552703"/>
                </a:lnTo>
                <a:lnTo>
                  <a:pt x="968247" y="480694"/>
                </a:lnTo>
                <a:lnTo>
                  <a:pt x="1021207" y="458850"/>
                </a:lnTo>
                <a:lnTo>
                  <a:pt x="1025016" y="456691"/>
                </a:lnTo>
                <a:lnTo>
                  <a:pt x="1027175" y="453516"/>
                </a:lnTo>
                <a:lnTo>
                  <a:pt x="1025779" y="450595"/>
                </a:lnTo>
                <a:lnTo>
                  <a:pt x="1022858" y="448690"/>
                </a:lnTo>
                <a:lnTo>
                  <a:pt x="1020063" y="447420"/>
                </a:lnTo>
                <a:lnTo>
                  <a:pt x="1016254" y="445769"/>
                </a:lnTo>
                <a:lnTo>
                  <a:pt x="1013333" y="444753"/>
                </a:lnTo>
                <a:lnTo>
                  <a:pt x="1009649" y="443991"/>
                </a:lnTo>
                <a:lnTo>
                  <a:pt x="1006729" y="444245"/>
                </a:lnTo>
                <a:lnTo>
                  <a:pt x="1003935" y="445388"/>
                </a:lnTo>
                <a:lnTo>
                  <a:pt x="947038" y="472058"/>
                </a:lnTo>
                <a:lnTo>
                  <a:pt x="986028" y="378586"/>
                </a:lnTo>
                <a:lnTo>
                  <a:pt x="982598" y="373252"/>
                </a:lnTo>
                <a:lnTo>
                  <a:pt x="976121" y="370204"/>
                </a:lnTo>
                <a:lnTo>
                  <a:pt x="970153" y="368807"/>
                </a:lnTo>
                <a:lnTo>
                  <a:pt x="967105" y="370712"/>
                </a:lnTo>
                <a:lnTo>
                  <a:pt x="903223" y="524001"/>
                </a:lnTo>
                <a:lnTo>
                  <a:pt x="902969" y="524636"/>
                </a:lnTo>
                <a:lnTo>
                  <a:pt x="903986" y="527430"/>
                </a:lnTo>
                <a:lnTo>
                  <a:pt x="909319" y="530732"/>
                </a:lnTo>
                <a:lnTo>
                  <a:pt x="915923" y="533272"/>
                </a:lnTo>
                <a:lnTo>
                  <a:pt x="919098" y="533780"/>
                </a:lnTo>
                <a:lnTo>
                  <a:pt x="922146" y="531875"/>
                </a:lnTo>
                <a:lnTo>
                  <a:pt x="946022" y="474598"/>
                </a:lnTo>
                <a:lnTo>
                  <a:pt x="965708" y="549909"/>
                </a:lnTo>
                <a:lnTo>
                  <a:pt x="966215" y="551687"/>
                </a:lnTo>
                <a:lnTo>
                  <a:pt x="968374" y="554481"/>
                </a:lnTo>
                <a:lnTo>
                  <a:pt x="971422" y="556386"/>
                </a:lnTo>
                <a:lnTo>
                  <a:pt x="974470" y="557910"/>
                </a:lnTo>
                <a:lnTo>
                  <a:pt x="978535" y="559561"/>
                </a:lnTo>
                <a:lnTo>
                  <a:pt x="981583" y="560577"/>
                </a:lnTo>
                <a:close/>
              </a:path>
              <a:path w="1393952" h="703961">
                <a:moveTo>
                  <a:pt x="1034288" y="584580"/>
                </a:moveTo>
                <a:lnTo>
                  <a:pt x="1036573" y="562990"/>
                </a:lnTo>
                <a:lnTo>
                  <a:pt x="1033398" y="559053"/>
                </a:lnTo>
                <a:lnTo>
                  <a:pt x="1031366" y="554735"/>
                </a:lnTo>
                <a:lnTo>
                  <a:pt x="1030478" y="550036"/>
                </a:lnTo>
                <a:lnTo>
                  <a:pt x="1029588" y="545337"/>
                </a:lnTo>
                <a:lnTo>
                  <a:pt x="1027430" y="580262"/>
                </a:lnTo>
                <a:lnTo>
                  <a:pt x="1034288" y="584580"/>
                </a:lnTo>
                <a:close/>
              </a:path>
              <a:path w="1393952" h="703961">
                <a:moveTo>
                  <a:pt x="1015618" y="511301"/>
                </a:moveTo>
                <a:lnTo>
                  <a:pt x="1015506" y="511571"/>
                </a:lnTo>
                <a:lnTo>
                  <a:pt x="1011171" y="524192"/>
                </a:lnTo>
                <a:lnTo>
                  <a:pt x="1008888" y="536066"/>
                </a:lnTo>
                <a:lnTo>
                  <a:pt x="1008125" y="543813"/>
                </a:lnTo>
                <a:lnTo>
                  <a:pt x="1008761" y="550925"/>
                </a:lnTo>
                <a:lnTo>
                  <a:pt x="1011046" y="557529"/>
                </a:lnTo>
                <a:lnTo>
                  <a:pt x="1013206" y="564006"/>
                </a:lnTo>
                <a:lnTo>
                  <a:pt x="1016888" y="569975"/>
                </a:lnTo>
                <a:lnTo>
                  <a:pt x="1022222" y="575055"/>
                </a:lnTo>
                <a:lnTo>
                  <a:pt x="1027430" y="580262"/>
                </a:lnTo>
                <a:lnTo>
                  <a:pt x="1029588" y="545337"/>
                </a:lnTo>
                <a:lnTo>
                  <a:pt x="1029588" y="540257"/>
                </a:lnTo>
                <a:lnTo>
                  <a:pt x="1030605" y="534796"/>
                </a:lnTo>
                <a:lnTo>
                  <a:pt x="1031620" y="529462"/>
                </a:lnTo>
                <a:lnTo>
                  <a:pt x="1033398" y="523874"/>
                </a:lnTo>
                <a:lnTo>
                  <a:pt x="1035685" y="518286"/>
                </a:lnTo>
                <a:lnTo>
                  <a:pt x="1038224" y="512317"/>
                </a:lnTo>
                <a:lnTo>
                  <a:pt x="1041018" y="507237"/>
                </a:lnTo>
                <a:lnTo>
                  <a:pt x="1044447" y="502792"/>
                </a:lnTo>
                <a:lnTo>
                  <a:pt x="1047749" y="498347"/>
                </a:lnTo>
                <a:lnTo>
                  <a:pt x="1051560" y="494791"/>
                </a:lnTo>
                <a:lnTo>
                  <a:pt x="1055623" y="492251"/>
                </a:lnTo>
                <a:lnTo>
                  <a:pt x="1059814" y="489711"/>
                </a:lnTo>
                <a:lnTo>
                  <a:pt x="1064260" y="488314"/>
                </a:lnTo>
                <a:lnTo>
                  <a:pt x="1069213" y="488060"/>
                </a:lnTo>
                <a:lnTo>
                  <a:pt x="1074039" y="487679"/>
                </a:lnTo>
                <a:lnTo>
                  <a:pt x="1079245" y="488695"/>
                </a:lnTo>
                <a:lnTo>
                  <a:pt x="1084961" y="491108"/>
                </a:lnTo>
                <a:lnTo>
                  <a:pt x="1091057" y="493648"/>
                </a:lnTo>
                <a:lnTo>
                  <a:pt x="1095629" y="496823"/>
                </a:lnTo>
                <a:lnTo>
                  <a:pt x="1098804" y="500760"/>
                </a:lnTo>
                <a:lnTo>
                  <a:pt x="1101979" y="504570"/>
                </a:lnTo>
                <a:lnTo>
                  <a:pt x="1104011" y="508888"/>
                </a:lnTo>
                <a:lnTo>
                  <a:pt x="1104899" y="513714"/>
                </a:lnTo>
                <a:lnTo>
                  <a:pt x="1105662" y="518413"/>
                </a:lnTo>
                <a:lnTo>
                  <a:pt x="1105535" y="523493"/>
                </a:lnTo>
                <a:lnTo>
                  <a:pt x="1104518" y="528827"/>
                </a:lnTo>
                <a:lnTo>
                  <a:pt x="1103503" y="534288"/>
                </a:lnTo>
                <a:lnTo>
                  <a:pt x="1101852" y="539749"/>
                </a:lnTo>
                <a:lnTo>
                  <a:pt x="1099565" y="545337"/>
                </a:lnTo>
                <a:lnTo>
                  <a:pt x="1097025" y="551306"/>
                </a:lnTo>
                <a:lnTo>
                  <a:pt x="1094105" y="556513"/>
                </a:lnTo>
                <a:lnTo>
                  <a:pt x="1090803" y="560958"/>
                </a:lnTo>
                <a:lnTo>
                  <a:pt x="1087500" y="565403"/>
                </a:lnTo>
                <a:lnTo>
                  <a:pt x="1083817" y="568959"/>
                </a:lnTo>
                <a:lnTo>
                  <a:pt x="1079754" y="571499"/>
                </a:lnTo>
                <a:lnTo>
                  <a:pt x="1075563" y="573912"/>
                </a:lnTo>
                <a:lnTo>
                  <a:pt x="1071117" y="575309"/>
                </a:lnTo>
                <a:lnTo>
                  <a:pt x="1066164" y="575563"/>
                </a:lnTo>
                <a:lnTo>
                  <a:pt x="1061212" y="575944"/>
                </a:lnTo>
                <a:lnTo>
                  <a:pt x="1056005" y="574928"/>
                </a:lnTo>
                <a:lnTo>
                  <a:pt x="1050416" y="572515"/>
                </a:lnTo>
                <a:lnTo>
                  <a:pt x="1044320" y="569975"/>
                </a:lnTo>
                <a:lnTo>
                  <a:pt x="1039748" y="566800"/>
                </a:lnTo>
                <a:lnTo>
                  <a:pt x="1036573" y="562990"/>
                </a:lnTo>
                <a:lnTo>
                  <a:pt x="1034288" y="584580"/>
                </a:lnTo>
                <a:lnTo>
                  <a:pt x="1042796" y="588136"/>
                </a:lnTo>
                <a:lnTo>
                  <a:pt x="1051560" y="591692"/>
                </a:lnTo>
                <a:lnTo>
                  <a:pt x="1059814" y="593470"/>
                </a:lnTo>
                <a:lnTo>
                  <a:pt x="1075436" y="593216"/>
                </a:lnTo>
                <a:lnTo>
                  <a:pt x="1082547" y="591565"/>
                </a:lnTo>
                <a:lnTo>
                  <a:pt x="1089152" y="588263"/>
                </a:lnTo>
                <a:lnTo>
                  <a:pt x="1095629" y="584961"/>
                </a:lnTo>
                <a:lnTo>
                  <a:pt x="1101470" y="580262"/>
                </a:lnTo>
                <a:lnTo>
                  <a:pt x="1106678" y="574166"/>
                </a:lnTo>
                <a:lnTo>
                  <a:pt x="1111885" y="567943"/>
                </a:lnTo>
                <a:lnTo>
                  <a:pt x="1116203" y="560704"/>
                </a:lnTo>
                <a:lnTo>
                  <a:pt x="1119632" y="552322"/>
                </a:lnTo>
                <a:lnTo>
                  <a:pt x="1124043" y="539618"/>
                </a:lnTo>
                <a:lnTo>
                  <a:pt x="1126236" y="527684"/>
                </a:lnTo>
                <a:lnTo>
                  <a:pt x="1126997" y="519937"/>
                </a:lnTo>
                <a:lnTo>
                  <a:pt x="1126236" y="512698"/>
                </a:lnTo>
                <a:lnTo>
                  <a:pt x="1124077" y="506221"/>
                </a:lnTo>
                <a:lnTo>
                  <a:pt x="1121917" y="499617"/>
                </a:lnTo>
                <a:lnTo>
                  <a:pt x="1118108" y="493775"/>
                </a:lnTo>
                <a:lnTo>
                  <a:pt x="1112900" y="488568"/>
                </a:lnTo>
                <a:lnTo>
                  <a:pt x="1107693" y="483488"/>
                </a:lnTo>
                <a:lnTo>
                  <a:pt x="1100709" y="479043"/>
                </a:lnTo>
                <a:lnTo>
                  <a:pt x="1092327" y="475614"/>
                </a:lnTo>
                <a:lnTo>
                  <a:pt x="1079411" y="471494"/>
                </a:lnTo>
                <a:lnTo>
                  <a:pt x="1067435" y="470153"/>
                </a:lnTo>
                <a:lnTo>
                  <a:pt x="1059688" y="470280"/>
                </a:lnTo>
                <a:lnTo>
                  <a:pt x="1052575" y="471931"/>
                </a:lnTo>
                <a:lnTo>
                  <a:pt x="1045971" y="475233"/>
                </a:lnTo>
                <a:lnTo>
                  <a:pt x="1039494" y="478535"/>
                </a:lnTo>
                <a:lnTo>
                  <a:pt x="1033653" y="483234"/>
                </a:lnTo>
                <a:lnTo>
                  <a:pt x="1028572" y="489457"/>
                </a:lnTo>
                <a:lnTo>
                  <a:pt x="1023365" y="495680"/>
                </a:lnTo>
                <a:lnTo>
                  <a:pt x="1019047" y="502919"/>
                </a:lnTo>
                <a:lnTo>
                  <a:pt x="1015618" y="511301"/>
                </a:lnTo>
                <a:close/>
              </a:path>
              <a:path w="1393952" h="703961">
                <a:moveTo>
                  <a:pt x="1244599" y="543686"/>
                </a:moveTo>
                <a:lnTo>
                  <a:pt x="1237361" y="543813"/>
                </a:lnTo>
                <a:lnTo>
                  <a:pt x="1230630" y="545337"/>
                </a:lnTo>
                <a:lnTo>
                  <a:pt x="1224661" y="571245"/>
                </a:lnTo>
                <a:lnTo>
                  <a:pt x="1227582" y="567943"/>
                </a:lnTo>
                <a:lnTo>
                  <a:pt x="1230757" y="565403"/>
                </a:lnTo>
                <a:lnTo>
                  <a:pt x="1234439" y="563498"/>
                </a:lnTo>
                <a:lnTo>
                  <a:pt x="1237995" y="561593"/>
                </a:lnTo>
                <a:lnTo>
                  <a:pt x="1241933" y="560450"/>
                </a:lnTo>
                <a:lnTo>
                  <a:pt x="1246123" y="560196"/>
                </a:lnTo>
                <a:lnTo>
                  <a:pt x="1250441" y="559815"/>
                </a:lnTo>
                <a:lnTo>
                  <a:pt x="1254887" y="560704"/>
                </a:lnTo>
                <a:lnTo>
                  <a:pt x="1259586" y="562609"/>
                </a:lnTo>
                <a:lnTo>
                  <a:pt x="1268730" y="566419"/>
                </a:lnTo>
                <a:lnTo>
                  <a:pt x="1274571" y="572134"/>
                </a:lnTo>
                <a:lnTo>
                  <a:pt x="1276858" y="579754"/>
                </a:lnTo>
                <a:lnTo>
                  <a:pt x="1277284" y="581350"/>
                </a:lnTo>
                <a:lnTo>
                  <a:pt x="1277674" y="592934"/>
                </a:lnTo>
                <a:lnTo>
                  <a:pt x="1273683" y="605916"/>
                </a:lnTo>
                <a:lnTo>
                  <a:pt x="1279524" y="624712"/>
                </a:lnTo>
                <a:lnTo>
                  <a:pt x="1281557" y="625474"/>
                </a:lnTo>
                <a:lnTo>
                  <a:pt x="1285493" y="624966"/>
                </a:lnTo>
                <a:lnTo>
                  <a:pt x="1289177" y="622426"/>
                </a:lnTo>
                <a:lnTo>
                  <a:pt x="1290446" y="619505"/>
                </a:lnTo>
                <a:lnTo>
                  <a:pt x="1291843" y="616076"/>
                </a:lnTo>
                <a:lnTo>
                  <a:pt x="1294638" y="609345"/>
                </a:lnTo>
                <a:lnTo>
                  <a:pt x="1296415" y="602614"/>
                </a:lnTo>
                <a:lnTo>
                  <a:pt x="1297178" y="596010"/>
                </a:lnTo>
                <a:lnTo>
                  <a:pt x="1297939" y="589406"/>
                </a:lnTo>
                <a:lnTo>
                  <a:pt x="1297432" y="583056"/>
                </a:lnTo>
                <a:lnTo>
                  <a:pt x="1295527" y="577087"/>
                </a:lnTo>
                <a:lnTo>
                  <a:pt x="1293748" y="571245"/>
                </a:lnTo>
                <a:lnTo>
                  <a:pt x="1290446" y="565784"/>
                </a:lnTo>
                <a:lnTo>
                  <a:pt x="1285874" y="560831"/>
                </a:lnTo>
                <a:lnTo>
                  <a:pt x="1281175" y="555878"/>
                </a:lnTo>
                <a:lnTo>
                  <a:pt x="1274825" y="551687"/>
                </a:lnTo>
                <a:lnTo>
                  <a:pt x="1266824" y="548258"/>
                </a:lnTo>
                <a:lnTo>
                  <a:pt x="1259205" y="545083"/>
                </a:lnTo>
                <a:lnTo>
                  <a:pt x="1251839" y="543559"/>
                </a:lnTo>
                <a:lnTo>
                  <a:pt x="1244599" y="543686"/>
                </a:lnTo>
                <a:close/>
              </a:path>
              <a:path w="1393952" h="703961">
                <a:moveTo>
                  <a:pt x="1192802" y="586334"/>
                </a:moveTo>
                <a:lnTo>
                  <a:pt x="1188553" y="599050"/>
                </a:lnTo>
                <a:lnTo>
                  <a:pt x="1186434" y="610742"/>
                </a:lnTo>
                <a:lnTo>
                  <a:pt x="1185798" y="618743"/>
                </a:lnTo>
                <a:lnTo>
                  <a:pt x="1186561" y="625982"/>
                </a:lnTo>
                <a:lnTo>
                  <a:pt x="1188973" y="632459"/>
                </a:lnTo>
                <a:lnTo>
                  <a:pt x="1191387" y="638936"/>
                </a:lnTo>
                <a:lnTo>
                  <a:pt x="1195323" y="644651"/>
                </a:lnTo>
                <a:lnTo>
                  <a:pt x="1200785" y="649731"/>
                </a:lnTo>
                <a:lnTo>
                  <a:pt x="1206118" y="654811"/>
                </a:lnTo>
                <a:lnTo>
                  <a:pt x="1213104" y="659002"/>
                </a:lnTo>
                <a:lnTo>
                  <a:pt x="1221613" y="662558"/>
                </a:lnTo>
                <a:lnTo>
                  <a:pt x="1226439" y="664590"/>
                </a:lnTo>
                <a:lnTo>
                  <a:pt x="1231264" y="666114"/>
                </a:lnTo>
                <a:lnTo>
                  <a:pt x="1235837" y="667257"/>
                </a:lnTo>
                <a:lnTo>
                  <a:pt x="1240409" y="668273"/>
                </a:lnTo>
                <a:lnTo>
                  <a:pt x="1244599" y="669035"/>
                </a:lnTo>
                <a:lnTo>
                  <a:pt x="1248283" y="669543"/>
                </a:lnTo>
                <a:lnTo>
                  <a:pt x="1251965" y="670051"/>
                </a:lnTo>
                <a:lnTo>
                  <a:pt x="1255014" y="670178"/>
                </a:lnTo>
                <a:lnTo>
                  <a:pt x="1257427" y="670051"/>
                </a:lnTo>
                <a:lnTo>
                  <a:pt x="1262125" y="669543"/>
                </a:lnTo>
                <a:lnTo>
                  <a:pt x="1265173" y="666876"/>
                </a:lnTo>
                <a:lnTo>
                  <a:pt x="1266697" y="663955"/>
                </a:lnTo>
                <a:lnTo>
                  <a:pt x="1268221" y="660399"/>
                </a:lnTo>
                <a:lnTo>
                  <a:pt x="1268857" y="657605"/>
                </a:lnTo>
                <a:lnTo>
                  <a:pt x="1267714" y="654557"/>
                </a:lnTo>
                <a:lnTo>
                  <a:pt x="1264665" y="653795"/>
                </a:lnTo>
                <a:lnTo>
                  <a:pt x="1260347" y="653922"/>
                </a:lnTo>
                <a:lnTo>
                  <a:pt x="1257681" y="653795"/>
                </a:lnTo>
                <a:lnTo>
                  <a:pt x="1251204" y="653541"/>
                </a:lnTo>
                <a:lnTo>
                  <a:pt x="1247520" y="653033"/>
                </a:lnTo>
                <a:lnTo>
                  <a:pt x="1243330" y="652271"/>
                </a:lnTo>
                <a:lnTo>
                  <a:pt x="1239265" y="651382"/>
                </a:lnTo>
                <a:lnTo>
                  <a:pt x="1234693" y="649985"/>
                </a:lnTo>
                <a:lnTo>
                  <a:pt x="1229740" y="647953"/>
                </a:lnTo>
                <a:lnTo>
                  <a:pt x="1223517" y="645413"/>
                </a:lnTo>
                <a:lnTo>
                  <a:pt x="1218564" y="642238"/>
                </a:lnTo>
                <a:lnTo>
                  <a:pt x="1215009" y="638682"/>
                </a:lnTo>
                <a:lnTo>
                  <a:pt x="1211453" y="635126"/>
                </a:lnTo>
                <a:lnTo>
                  <a:pt x="1209039" y="631189"/>
                </a:lnTo>
                <a:lnTo>
                  <a:pt x="1207769" y="626744"/>
                </a:lnTo>
                <a:lnTo>
                  <a:pt x="1206372" y="622426"/>
                </a:lnTo>
                <a:lnTo>
                  <a:pt x="1206118" y="617600"/>
                </a:lnTo>
                <a:lnTo>
                  <a:pt x="1206881" y="612520"/>
                </a:lnTo>
                <a:lnTo>
                  <a:pt x="1207642" y="607440"/>
                </a:lnTo>
                <a:lnTo>
                  <a:pt x="1209166" y="602106"/>
                </a:lnTo>
                <a:lnTo>
                  <a:pt x="1211580" y="596391"/>
                </a:lnTo>
                <a:lnTo>
                  <a:pt x="1279524" y="624712"/>
                </a:lnTo>
                <a:lnTo>
                  <a:pt x="1273683" y="605916"/>
                </a:lnTo>
                <a:lnTo>
                  <a:pt x="1217421" y="582421"/>
                </a:lnTo>
                <a:lnTo>
                  <a:pt x="1219327" y="578357"/>
                </a:lnTo>
                <a:lnTo>
                  <a:pt x="1221739" y="574674"/>
                </a:lnTo>
                <a:lnTo>
                  <a:pt x="1224661" y="571245"/>
                </a:lnTo>
                <a:lnTo>
                  <a:pt x="1230630" y="545337"/>
                </a:lnTo>
                <a:lnTo>
                  <a:pt x="1224153" y="548512"/>
                </a:lnTo>
                <a:lnTo>
                  <a:pt x="1217803" y="551687"/>
                </a:lnTo>
                <a:lnTo>
                  <a:pt x="1211961" y="556259"/>
                </a:lnTo>
                <a:lnTo>
                  <a:pt x="1206754" y="562355"/>
                </a:lnTo>
                <a:lnTo>
                  <a:pt x="1199327" y="572865"/>
                </a:lnTo>
                <a:lnTo>
                  <a:pt x="1193418" y="584834"/>
                </a:lnTo>
                <a:lnTo>
                  <a:pt x="1192802" y="586334"/>
                </a:lnTo>
                <a:close/>
              </a:path>
              <a:path w="1393952" h="703961">
                <a:moveTo>
                  <a:pt x="1310639" y="688593"/>
                </a:moveTo>
                <a:lnTo>
                  <a:pt x="1310005" y="692149"/>
                </a:lnTo>
                <a:lnTo>
                  <a:pt x="1310513" y="695197"/>
                </a:lnTo>
                <a:lnTo>
                  <a:pt x="1312037" y="697864"/>
                </a:lnTo>
                <a:lnTo>
                  <a:pt x="1314831" y="699896"/>
                </a:lnTo>
                <a:lnTo>
                  <a:pt x="1319021" y="701928"/>
                </a:lnTo>
                <a:lnTo>
                  <a:pt x="1323466" y="703579"/>
                </a:lnTo>
                <a:lnTo>
                  <a:pt x="1326895" y="703960"/>
                </a:lnTo>
                <a:lnTo>
                  <a:pt x="1329816" y="703198"/>
                </a:lnTo>
                <a:lnTo>
                  <a:pt x="1332357" y="701420"/>
                </a:lnTo>
                <a:lnTo>
                  <a:pt x="1334389" y="698499"/>
                </a:lnTo>
                <a:lnTo>
                  <a:pt x="1336547" y="693927"/>
                </a:lnTo>
                <a:lnTo>
                  <a:pt x="1337564" y="691387"/>
                </a:lnTo>
                <a:lnTo>
                  <a:pt x="1338325" y="689228"/>
                </a:lnTo>
                <a:lnTo>
                  <a:pt x="1339088" y="685418"/>
                </a:lnTo>
                <a:lnTo>
                  <a:pt x="1338325" y="682497"/>
                </a:lnTo>
                <a:lnTo>
                  <a:pt x="1335532" y="678941"/>
                </a:lnTo>
                <a:lnTo>
                  <a:pt x="1332357" y="676782"/>
                </a:lnTo>
                <a:lnTo>
                  <a:pt x="1327531" y="674877"/>
                </a:lnTo>
                <a:lnTo>
                  <a:pt x="1323720" y="673988"/>
                </a:lnTo>
                <a:lnTo>
                  <a:pt x="1320545" y="673988"/>
                </a:lnTo>
                <a:lnTo>
                  <a:pt x="1316609" y="676147"/>
                </a:lnTo>
                <a:lnTo>
                  <a:pt x="1314577" y="679322"/>
                </a:lnTo>
                <a:lnTo>
                  <a:pt x="1312417" y="683894"/>
                </a:lnTo>
                <a:lnTo>
                  <a:pt x="1311402" y="686434"/>
                </a:lnTo>
                <a:lnTo>
                  <a:pt x="1310639" y="688593"/>
                </a:lnTo>
                <a:close/>
              </a:path>
              <a:path w="1393952" h="703961">
                <a:moveTo>
                  <a:pt x="1330833" y="659256"/>
                </a:moveTo>
                <a:lnTo>
                  <a:pt x="1334262" y="661034"/>
                </a:lnTo>
                <a:lnTo>
                  <a:pt x="1337437" y="662431"/>
                </a:lnTo>
                <a:lnTo>
                  <a:pt x="1339977" y="663193"/>
                </a:lnTo>
                <a:lnTo>
                  <a:pt x="1342897" y="663574"/>
                </a:lnTo>
                <a:lnTo>
                  <a:pt x="1345818" y="661542"/>
                </a:lnTo>
                <a:lnTo>
                  <a:pt x="1393316" y="552957"/>
                </a:lnTo>
                <a:lnTo>
                  <a:pt x="1393952" y="551179"/>
                </a:lnTo>
                <a:lnTo>
                  <a:pt x="1392936" y="548004"/>
                </a:lnTo>
                <a:lnTo>
                  <a:pt x="1387220" y="544067"/>
                </a:lnTo>
                <a:lnTo>
                  <a:pt x="1383030" y="542289"/>
                </a:lnTo>
                <a:lnTo>
                  <a:pt x="1377188" y="540892"/>
                </a:lnTo>
                <a:lnTo>
                  <a:pt x="1374393" y="541400"/>
                </a:lnTo>
                <a:lnTo>
                  <a:pt x="1372489" y="544194"/>
                </a:lnTo>
                <a:lnTo>
                  <a:pt x="1328800" y="654557"/>
                </a:lnTo>
                <a:lnTo>
                  <a:pt x="1328546" y="656335"/>
                </a:lnTo>
                <a:lnTo>
                  <a:pt x="1330833" y="659256"/>
                </a:lnTo>
                <a:close/>
              </a:path>
              <a:path w="1393952" h="703961">
                <a:moveTo>
                  <a:pt x="1126236" y="620013"/>
                </a:moveTo>
                <a:lnTo>
                  <a:pt x="1131569" y="623315"/>
                </a:lnTo>
                <a:lnTo>
                  <a:pt x="1138173" y="625855"/>
                </a:lnTo>
                <a:lnTo>
                  <a:pt x="1141348" y="626363"/>
                </a:lnTo>
                <a:lnTo>
                  <a:pt x="1144396" y="624458"/>
                </a:lnTo>
                <a:lnTo>
                  <a:pt x="1208278" y="471296"/>
                </a:lnTo>
                <a:lnTo>
                  <a:pt x="1208532" y="470661"/>
                </a:lnTo>
                <a:lnTo>
                  <a:pt x="1207389" y="467740"/>
                </a:lnTo>
                <a:lnTo>
                  <a:pt x="1202182" y="464438"/>
                </a:lnTo>
                <a:lnTo>
                  <a:pt x="1195578" y="461898"/>
                </a:lnTo>
                <a:lnTo>
                  <a:pt x="1192403" y="461390"/>
                </a:lnTo>
                <a:lnTo>
                  <a:pt x="1189355" y="463422"/>
                </a:lnTo>
                <a:lnTo>
                  <a:pt x="1125473" y="616584"/>
                </a:lnTo>
                <a:lnTo>
                  <a:pt x="1125219" y="617219"/>
                </a:lnTo>
                <a:lnTo>
                  <a:pt x="1126236" y="620013"/>
                </a:lnTo>
                <a:close/>
              </a:path>
              <a:path w="1393952" h="703961">
                <a:moveTo>
                  <a:pt x="124333" y="232409"/>
                </a:moveTo>
                <a:lnTo>
                  <a:pt x="124587" y="236473"/>
                </a:lnTo>
                <a:lnTo>
                  <a:pt x="126111" y="240537"/>
                </a:lnTo>
                <a:lnTo>
                  <a:pt x="128777" y="244601"/>
                </a:lnTo>
                <a:lnTo>
                  <a:pt x="131572" y="248538"/>
                </a:lnTo>
                <a:lnTo>
                  <a:pt x="135509" y="252475"/>
                </a:lnTo>
                <a:lnTo>
                  <a:pt x="140842" y="256412"/>
                </a:lnTo>
                <a:lnTo>
                  <a:pt x="146050" y="260222"/>
                </a:lnTo>
                <a:lnTo>
                  <a:pt x="152780" y="263905"/>
                </a:lnTo>
                <a:lnTo>
                  <a:pt x="152653" y="245363"/>
                </a:lnTo>
                <a:lnTo>
                  <a:pt x="148589" y="240664"/>
                </a:lnTo>
                <a:lnTo>
                  <a:pt x="144652" y="235965"/>
                </a:lnTo>
                <a:lnTo>
                  <a:pt x="143637" y="231139"/>
                </a:lnTo>
                <a:lnTo>
                  <a:pt x="145796" y="226186"/>
                </a:lnTo>
                <a:lnTo>
                  <a:pt x="147192" y="223138"/>
                </a:lnTo>
                <a:lnTo>
                  <a:pt x="149225" y="220344"/>
                </a:lnTo>
                <a:lnTo>
                  <a:pt x="152018" y="217804"/>
                </a:lnTo>
                <a:lnTo>
                  <a:pt x="155575" y="215518"/>
                </a:lnTo>
                <a:lnTo>
                  <a:pt x="160147" y="213359"/>
                </a:lnTo>
                <a:lnTo>
                  <a:pt x="162940" y="212470"/>
                </a:lnTo>
                <a:lnTo>
                  <a:pt x="166115" y="211581"/>
                </a:lnTo>
                <a:lnTo>
                  <a:pt x="192531" y="223646"/>
                </a:lnTo>
                <a:lnTo>
                  <a:pt x="198627" y="226313"/>
                </a:lnTo>
                <a:lnTo>
                  <a:pt x="202946" y="229615"/>
                </a:lnTo>
                <a:lnTo>
                  <a:pt x="205612" y="233552"/>
                </a:lnTo>
                <a:lnTo>
                  <a:pt x="208279" y="237489"/>
                </a:lnTo>
                <a:lnTo>
                  <a:pt x="208661" y="241680"/>
                </a:lnTo>
                <a:lnTo>
                  <a:pt x="206755" y="246125"/>
                </a:lnTo>
                <a:lnTo>
                  <a:pt x="205739" y="248665"/>
                </a:lnTo>
                <a:lnTo>
                  <a:pt x="204088" y="250951"/>
                </a:lnTo>
                <a:lnTo>
                  <a:pt x="200151" y="254888"/>
                </a:lnTo>
                <a:lnTo>
                  <a:pt x="197485" y="256285"/>
                </a:lnTo>
                <a:lnTo>
                  <a:pt x="194437" y="257174"/>
                </a:lnTo>
                <a:lnTo>
                  <a:pt x="191262" y="257936"/>
                </a:lnTo>
                <a:lnTo>
                  <a:pt x="187578" y="258190"/>
                </a:lnTo>
                <a:lnTo>
                  <a:pt x="183261" y="257682"/>
                </a:lnTo>
                <a:lnTo>
                  <a:pt x="184785" y="273938"/>
                </a:lnTo>
                <a:lnTo>
                  <a:pt x="192024" y="274700"/>
                </a:lnTo>
                <a:lnTo>
                  <a:pt x="198247" y="274319"/>
                </a:lnTo>
                <a:lnTo>
                  <a:pt x="203708" y="272795"/>
                </a:lnTo>
                <a:lnTo>
                  <a:pt x="209168" y="271271"/>
                </a:lnTo>
                <a:lnTo>
                  <a:pt x="213740" y="268731"/>
                </a:lnTo>
                <a:lnTo>
                  <a:pt x="217550" y="265302"/>
                </a:lnTo>
                <a:lnTo>
                  <a:pt x="221234" y="261873"/>
                </a:lnTo>
                <a:lnTo>
                  <a:pt x="224154" y="257682"/>
                </a:lnTo>
                <a:lnTo>
                  <a:pt x="226187" y="252983"/>
                </a:lnTo>
                <a:lnTo>
                  <a:pt x="227964" y="248411"/>
                </a:lnTo>
                <a:lnTo>
                  <a:pt x="228853" y="244093"/>
                </a:lnTo>
                <a:lnTo>
                  <a:pt x="228473" y="240029"/>
                </a:lnTo>
                <a:lnTo>
                  <a:pt x="228091" y="235838"/>
                </a:lnTo>
                <a:lnTo>
                  <a:pt x="226822" y="232028"/>
                </a:lnTo>
                <a:lnTo>
                  <a:pt x="224662" y="228345"/>
                </a:lnTo>
                <a:lnTo>
                  <a:pt x="222503" y="224662"/>
                </a:lnTo>
                <a:lnTo>
                  <a:pt x="219583" y="221360"/>
                </a:lnTo>
                <a:lnTo>
                  <a:pt x="215773" y="218312"/>
                </a:lnTo>
                <a:lnTo>
                  <a:pt x="212089" y="215264"/>
                </a:lnTo>
                <a:lnTo>
                  <a:pt x="207644" y="212597"/>
                </a:lnTo>
                <a:lnTo>
                  <a:pt x="202564" y="210311"/>
                </a:lnTo>
                <a:lnTo>
                  <a:pt x="176149" y="197992"/>
                </a:lnTo>
                <a:lnTo>
                  <a:pt x="172085" y="196087"/>
                </a:lnTo>
                <a:lnTo>
                  <a:pt x="169163" y="193674"/>
                </a:lnTo>
                <a:lnTo>
                  <a:pt x="167386" y="190880"/>
                </a:lnTo>
                <a:lnTo>
                  <a:pt x="165608" y="188086"/>
                </a:lnTo>
                <a:lnTo>
                  <a:pt x="165353" y="185419"/>
                </a:lnTo>
                <a:lnTo>
                  <a:pt x="166369" y="182752"/>
                </a:lnTo>
                <a:lnTo>
                  <a:pt x="168655" y="178561"/>
                </a:lnTo>
                <a:lnTo>
                  <a:pt x="171830" y="175767"/>
                </a:lnTo>
                <a:lnTo>
                  <a:pt x="175640" y="173862"/>
                </a:lnTo>
                <a:lnTo>
                  <a:pt x="177037" y="176402"/>
                </a:lnTo>
                <a:lnTo>
                  <a:pt x="179324" y="179069"/>
                </a:lnTo>
                <a:lnTo>
                  <a:pt x="182625" y="181736"/>
                </a:lnTo>
                <a:lnTo>
                  <a:pt x="185927" y="184403"/>
                </a:lnTo>
                <a:lnTo>
                  <a:pt x="184023" y="155701"/>
                </a:lnTo>
                <a:lnTo>
                  <a:pt x="184276" y="149605"/>
                </a:lnTo>
                <a:lnTo>
                  <a:pt x="187071" y="142747"/>
                </a:lnTo>
                <a:lnTo>
                  <a:pt x="188340" y="139699"/>
                </a:lnTo>
                <a:lnTo>
                  <a:pt x="189991" y="136905"/>
                </a:lnTo>
                <a:lnTo>
                  <a:pt x="192150" y="134492"/>
                </a:lnTo>
                <a:lnTo>
                  <a:pt x="196468" y="130174"/>
                </a:lnTo>
                <a:lnTo>
                  <a:pt x="199136" y="128777"/>
                </a:lnTo>
                <a:lnTo>
                  <a:pt x="201929" y="127380"/>
                </a:lnTo>
                <a:lnTo>
                  <a:pt x="204850" y="126618"/>
                </a:lnTo>
                <a:lnTo>
                  <a:pt x="211327" y="126491"/>
                </a:lnTo>
                <a:lnTo>
                  <a:pt x="214756" y="127126"/>
                </a:lnTo>
                <a:lnTo>
                  <a:pt x="218439" y="128777"/>
                </a:lnTo>
                <a:lnTo>
                  <a:pt x="225551" y="131698"/>
                </a:lnTo>
                <a:lnTo>
                  <a:pt x="230124" y="135889"/>
                </a:lnTo>
                <a:lnTo>
                  <a:pt x="232410" y="141477"/>
                </a:lnTo>
                <a:lnTo>
                  <a:pt x="234568" y="147065"/>
                </a:lnTo>
                <a:lnTo>
                  <a:pt x="234314" y="153288"/>
                </a:lnTo>
                <a:lnTo>
                  <a:pt x="231393" y="160400"/>
                </a:lnTo>
                <a:lnTo>
                  <a:pt x="230124" y="163321"/>
                </a:lnTo>
                <a:lnTo>
                  <a:pt x="228473" y="165988"/>
                </a:lnTo>
                <a:lnTo>
                  <a:pt x="226440" y="168401"/>
                </a:lnTo>
                <a:lnTo>
                  <a:pt x="222123" y="172719"/>
                </a:lnTo>
                <a:lnTo>
                  <a:pt x="219328" y="173989"/>
                </a:lnTo>
                <a:lnTo>
                  <a:pt x="216662" y="175386"/>
                </a:lnTo>
                <a:lnTo>
                  <a:pt x="213740" y="176021"/>
                </a:lnTo>
                <a:lnTo>
                  <a:pt x="207263" y="176148"/>
                </a:lnTo>
                <a:lnTo>
                  <a:pt x="203708" y="175386"/>
                </a:lnTo>
                <a:lnTo>
                  <a:pt x="200025" y="173862"/>
                </a:lnTo>
                <a:lnTo>
                  <a:pt x="193928" y="188340"/>
                </a:lnTo>
                <a:lnTo>
                  <a:pt x="199898" y="190880"/>
                </a:lnTo>
                <a:lnTo>
                  <a:pt x="205739" y="192277"/>
                </a:lnTo>
                <a:lnTo>
                  <a:pt x="211327" y="192658"/>
                </a:lnTo>
                <a:lnTo>
                  <a:pt x="216915" y="193039"/>
                </a:lnTo>
                <a:lnTo>
                  <a:pt x="222123" y="192404"/>
                </a:lnTo>
                <a:lnTo>
                  <a:pt x="226949" y="190626"/>
                </a:lnTo>
                <a:lnTo>
                  <a:pt x="231901" y="188975"/>
                </a:lnTo>
                <a:lnTo>
                  <a:pt x="236219" y="186181"/>
                </a:lnTo>
                <a:lnTo>
                  <a:pt x="240029" y="182371"/>
                </a:lnTo>
                <a:lnTo>
                  <a:pt x="243839" y="178688"/>
                </a:lnTo>
                <a:lnTo>
                  <a:pt x="247014" y="173735"/>
                </a:lnTo>
                <a:lnTo>
                  <a:pt x="249554" y="167766"/>
                </a:lnTo>
                <a:lnTo>
                  <a:pt x="250951" y="164210"/>
                </a:lnTo>
                <a:lnTo>
                  <a:pt x="251967" y="160527"/>
                </a:lnTo>
                <a:lnTo>
                  <a:pt x="252222" y="156717"/>
                </a:lnTo>
                <a:lnTo>
                  <a:pt x="252602" y="153034"/>
                </a:lnTo>
                <a:lnTo>
                  <a:pt x="251967" y="149097"/>
                </a:lnTo>
                <a:lnTo>
                  <a:pt x="250443" y="145287"/>
                </a:lnTo>
                <a:lnTo>
                  <a:pt x="265175" y="151510"/>
                </a:lnTo>
                <a:lnTo>
                  <a:pt x="268731" y="150875"/>
                </a:lnTo>
                <a:lnTo>
                  <a:pt x="271144" y="148208"/>
                </a:lnTo>
                <a:lnTo>
                  <a:pt x="272288" y="145541"/>
                </a:lnTo>
                <a:lnTo>
                  <a:pt x="273303" y="142874"/>
                </a:lnTo>
                <a:lnTo>
                  <a:pt x="273685" y="139318"/>
                </a:lnTo>
                <a:lnTo>
                  <a:pt x="271525" y="136143"/>
                </a:lnTo>
                <a:lnTo>
                  <a:pt x="240411" y="123189"/>
                </a:lnTo>
                <a:lnTo>
                  <a:pt x="235965" y="120014"/>
                </a:lnTo>
                <a:lnTo>
                  <a:pt x="233299" y="118617"/>
                </a:lnTo>
                <a:lnTo>
                  <a:pt x="230759" y="117093"/>
                </a:lnTo>
                <a:lnTo>
                  <a:pt x="227964" y="115696"/>
                </a:lnTo>
                <a:lnTo>
                  <a:pt x="224789" y="114426"/>
                </a:lnTo>
                <a:lnTo>
                  <a:pt x="218948" y="112013"/>
                </a:lnTo>
                <a:lnTo>
                  <a:pt x="213233" y="110616"/>
                </a:lnTo>
                <a:lnTo>
                  <a:pt x="207517" y="110235"/>
                </a:lnTo>
                <a:lnTo>
                  <a:pt x="201929" y="109981"/>
                </a:lnTo>
                <a:lnTo>
                  <a:pt x="196723" y="110616"/>
                </a:lnTo>
                <a:lnTo>
                  <a:pt x="191769" y="112394"/>
                </a:lnTo>
                <a:lnTo>
                  <a:pt x="186943" y="114172"/>
                </a:lnTo>
                <a:lnTo>
                  <a:pt x="182625" y="116966"/>
                </a:lnTo>
                <a:lnTo>
                  <a:pt x="178688" y="120776"/>
                </a:lnTo>
                <a:lnTo>
                  <a:pt x="174751" y="124586"/>
                </a:lnTo>
                <a:lnTo>
                  <a:pt x="171576" y="129412"/>
                </a:lnTo>
                <a:lnTo>
                  <a:pt x="169037" y="135381"/>
                </a:lnTo>
                <a:lnTo>
                  <a:pt x="167004" y="140461"/>
                </a:lnTo>
                <a:lnTo>
                  <a:pt x="165862" y="145033"/>
                </a:lnTo>
                <a:lnTo>
                  <a:pt x="165608" y="153288"/>
                </a:lnTo>
                <a:lnTo>
                  <a:pt x="166242" y="157225"/>
                </a:lnTo>
                <a:lnTo>
                  <a:pt x="167386" y="161035"/>
                </a:lnTo>
                <a:lnTo>
                  <a:pt x="163322" y="162813"/>
                </a:lnTo>
                <a:lnTo>
                  <a:pt x="159638" y="165099"/>
                </a:lnTo>
                <a:lnTo>
                  <a:pt x="156210" y="167893"/>
                </a:lnTo>
                <a:lnTo>
                  <a:pt x="152653" y="170814"/>
                </a:lnTo>
                <a:lnTo>
                  <a:pt x="149987" y="174624"/>
                </a:lnTo>
                <a:lnTo>
                  <a:pt x="148081" y="179196"/>
                </a:lnTo>
                <a:lnTo>
                  <a:pt x="146685" y="182625"/>
                </a:lnTo>
                <a:lnTo>
                  <a:pt x="146303" y="186181"/>
                </a:lnTo>
                <a:lnTo>
                  <a:pt x="146812" y="189737"/>
                </a:lnTo>
                <a:lnTo>
                  <a:pt x="147447" y="193420"/>
                </a:lnTo>
                <a:lnTo>
                  <a:pt x="149225" y="196976"/>
                </a:lnTo>
                <a:lnTo>
                  <a:pt x="152146" y="200532"/>
                </a:lnTo>
                <a:lnTo>
                  <a:pt x="148971" y="201421"/>
                </a:lnTo>
                <a:lnTo>
                  <a:pt x="145923" y="202437"/>
                </a:lnTo>
                <a:lnTo>
                  <a:pt x="143255" y="203580"/>
                </a:lnTo>
                <a:lnTo>
                  <a:pt x="140588" y="204723"/>
                </a:lnTo>
                <a:lnTo>
                  <a:pt x="136016" y="207771"/>
                </a:lnTo>
                <a:lnTo>
                  <a:pt x="131952" y="211200"/>
                </a:lnTo>
                <a:lnTo>
                  <a:pt x="128777" y="215518"/>
                </a:lnTo>
                <a:lnTo>
                  <a:pt x="126364" y="220344"/>
                </a:lnTo>
                <a:lnTo>
                  <a:pt x="124713" y="224281"/>
                </a:lnTo>
                <a:lnTo>
                  <a:pt x="124078" y="228345"/>
                </a:lnTo>
                <a:lnTo>
                  <a:pt x="124333" y="232409"/>
                </a:lnTo>
                <a:close/>
              </a:path>
              <a:path w="1393952" h="703961">
                <a:moveTo>
                  <a:pt x="61975" y="52323"/>
                </a:moveTo>
                <a:lnTo>
                  <a:pt x="58547" y="46989"/>
                </a:lnTo>
                <a:lnTo>
                  <a:pt x="52069" y="44068"/>
                </a:lnTo>
                <a:lnTo>
                  <a:pt x="46100" y="42671"/>
                </a:lnTo>
                <a:lnTo>
                  <a:pt x="43052" y="44449"/>
                </a:lnTo>
                <a:lnTo>
                  <a:pt x="0" y="147700"/>
                </a:lnTo>
                <a:lnTo>
                  <a:pt x="253" y="150494"/>
                </a:lnTo>
                <a:lnTo>
                  <a:pt x="3428" y="153034"/>
                </a:lnTo>
                <a:lnTo>
                  <a:pt x="9905" y="155955"/>
                </a:lnTo>
                <a:lnTo>
                  <a:pt x="15875" y="157479"/>
                </a:lnTo>
                <a:lnTo>
                  <a:pt x="18923" y="155574"/>
                </a:lnTo>
                <a:lnTo>
                  <a:pt x="61975" y="52323"/>
                </a:lnTo>
                <a:close/>
              </a:path>
              <a:path w="1393952" h="703961">
                <a:moveTo>
                  <a:pt x="54990" y="21081"/>
                </a:moveTo>
                <a:lnTo>
                  <a:pt x="57658" y="23113"/>
                </a:lnTo>
                <a:lnTo>
                  <a:pt x="62102" y="25018"/>
                </a:lnTo>
                <a:lnTo>
                  <a:pt x="66675" y="26796"/>
                </a:lnTo>
                <a:lnTo>
                  <a:pt x="70103" y="27304"/>
                </a:lnTo>
                <a:lnTo>
                  <a:pt x="74802" y="25526"/>
                </a:lnTo>
                <a:lnTo>
                  <a:pt x="76835" y="22859"/>
                </a:lnTo>
                <a:lnTo>
                  <a:pt x="78739" y="18414"/>
                </a:lnTo>
                <a:lnTo>
                  <a:pt x="80517" y="14096"/>
                </a:lnTo>
                <a:lnTo>
                  <a:pt x="80899" y="10794"/>
                </a:lnTo>
                <a:lnTo>
                  <a:pt x="78993" y="6222"/>
                </a:lnTo>
                <a:lnTo>
                  <a:pt x="76200" y="4190"/>
                </a:lnTo>
                <a:lnTo>
                  <a:pt x="71754" y="2285"/>
                </a:lnTo>
                <a:lnTo>
                  <a:pt x="67310" y="507"/>
                </a:lnTo>
                <a:lnTo>
                  <a:pt x="63880" y="0"/>
                </a:lnTo>
                <a:lnTo>
                  <a:pt x="59181" y="1777"/>
                </a:lnTo>
                <a:lnTo>
                  <a:pt x="57023" y="4444"/>
                </a:lnTo>
                <a:lnTo>
                  <a:pt x="55244" y="8889"/>
                </a:lnTo>
                <a:lnTo>
                  <a:pt x="53339" y="13207"/>
                </a:lnTo>
                <a:lnTo>
                  <a:pt x="52959" y="16509"/>
                </a:lnTo>
                <a:lnTo>
                  <a:pt x="54990" y="21081"/>
                </a:lnTo>
                <a:close/>
              </a:path>
              <a:path w="1393952" h="703961">
                <a:moveTo>
                  <a:pt x="133476" y="97408"/>
                </a:moveTo>
                <a:lnTo>
                  <a:pt x="58419" y="149224"/>
                </a:lnTo>
                <a:lnTo>
                  <a:pt x="53339" y="153161"/>
                </a:lnTo>
                <a:lnTo>
                  <a:pt x="50926" y="156082"/>
                </a:lnTo>
                <a:lnTo>
                  <a:pt x="47878" y="162813"/>
                </a:lnTo>
                <a:lnTo>
                  <a:pt x="46609" y="167385"/>
                </a:lnTo>
                <a:lnTo>
                  <a:pt x="47751" y="170306"/>
                </a:lnTo>
                <a:lnTo>
                  <a:pt x="50418" y="172084"/>
                </a:lnTo>
                <a:lnTo>
                  <a:pt x="114046" y="198627"/>
                </a:lnTo>
                <a:lnTo>
                  <a:pt x="115315" y="199008"/>
                </a:lnTo>
                <a:lnTo>
                  <a:pt x="118363" y="197484"/>
                </a:lnTo>
                <a:lnTo>
                  <a:pt x="121538" y="192277"/>
                </a:lnTo>
                <a:lnTo>
                  <a:pt x="122681" y="188467"/>
                </a:lnTo>
                <a:lnTo>
                  <a:pt x="120650" y="182625"/>
                </a:lnTo>
                <a:lnTo>
                  <a:pt x="72262" y="162432"/>
                </a:lnTo>
                <a:lnTo>
                  <a:pt x="147065" y="110489"/>
                </a:lnTo>
                <a:lnTo>
                  <a:pt x="149478" y="108711"/>
                </a:lnTo>
                <a:lnTo>
                  <a:pt x="152146" y="106425"/>
                </a:lnTo>
                <a:lnTo>
                  <a:pt x="154686" y="103250"/>
                </a:lnTo>
                <a:lnTo>
                  <a:pt x="156210" y="100329"/>
                </a:lnTo>
                <a:lnTo>
                  <a:pt x="157734" y="96646"/>
                </a:lnTo>
                <a:lnTo>
                  <a:pt x="158750" y="92328"/>
                </a:lnTo>
                <a:lnTo>
                  <a:pt x="157734" y="89407"/>
                </a:lnTo>
                <a:lnTo>
                  <a:pt x="155066" y="87629"/>
                </a:lnTo>
                <a:lnTo>
                  <a:pt x="95885" y="62991"/>
                </a:lnTo>
                <a:lnTo>
                  <a:pt x="92710" y="62991"/>
                </a:lnTo>
                <a:lnTo>
                  <a:pt x="90297" y="65785"/>
                </a:lnTo>
                <a:lnTo>
                  <a:pt x="88646" y="69214"/>
                </a:lnTo>
                <a:lnTo>
                  <a:pt x="87375" y="72135"/>
                </a:lnTo>
                <a:lnTo>
                  <a:pt x="87122" y="75818"/>
                </a:lnTo>
                <a:lnTo>
                  <a:pt x="89280" y="78993"/>
                </a:lnTo>
                <a:lnTo>
                  <a:pt x="133476" y="97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777875"/>
            <a:ext cx="3911031" cy="444500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-6" dirty="0">
                <a:solidFill>
                  <a:srgbClr val="FFC000"/>
                </a:solidFill>
                <a:latin typeface="Calibri"/>
                <a:cs typeface="Calibri"/>
              </a:rPr>
              <a:t>2.</a:t>
            </a:r>
            <a:r>
              <a:rPr sz="3300" b="1" spc="-6" dirty="0">
                <a:latin typeface="Calibri"/>
                <a:cs typeface="Calibri"/>
              </a:rPr>
              <a:t> </a:t>
            </a:r>
            <a:r>
              <a:rPr sz="3300" b="1" spc="-6" dirty="0">
                <a:solidFill>
                  <a:srgbClr val="FFC000"/>
                </a:solidFill>
                <a:latin typeface="Calibri"/>
                <a:cs typeface="Calibri"/>
              </a:rPr>
              <a:t>ISKANJE</a:t>
            </a:r>
            <a:r>
              <a:rPr sz="3300" b="1" spc="-6" dirty="0">
                <a:latin typeface="Calibri"/>
                <a:cs typeface="Calibri"/>
              </a:rPr>
              <a:t> </a:t>
            </a:r>
            <a:r>
              <a:rPr sz="3300" b="1" spc="-6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3300" b="1" spc="-6" dirty="0">
                <a:latin typeface="Calibri"/>
                <a:cs typeface="Calibri"/>
              </a:rPr>
              <a:t> </a:t>
            </a:r>
            <a:r>
              <a:rPr sz="3300" b="1" spc="-6" dirty="0">
                <a:solidFill>
                  <a:srgbClr val="FFC000"/>
                </a:solidFill>
                <a:latin typeface="Calibri"/>
                <a:cs typeface="Calibri"/>
              </a:rPr>
              <a:t>MAVRICA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2356" y="1773936"/>
            <a:ext cx="8042148" cy="1295400"/>
          </a:xfrm>
          <a:prstGeom prst="rect">
            <a:avLst/>
          </a:prstGeom>
        </p:spPr>
        <p:txBody>
          <a:bodyPr wrap="square" lIns="0" tIns="34290" rIns="0" bIns="0" rtlCol="0">
            <a:noAutofit/>
          </a:bodyPr>
          <a:lstStyle/>
          <a:p>
            <a:pPr marL="91135">
              <a:lnSpc>
                <a:spcPct val="101725"/>
              </a:lnSpc>
            </a:pPr>
            <a:r>
              <a:rPr sz="2400" spc="-7" dirty="0">
                <a:latin typeface="Calibri"/>
                <a:cs typeface="Calibri"/>
              </a:rPr>
              <a:t>Naberi material, s katerim boš lahko sestavil mavrico -</a:t>
            </a:r>
            <a:endParaRPr sz="2400" dirty="0">
              <a:latin typeface="Calibri"/>
              <a:cs typeface="Calibri"/>
            </a:endParaRPr>
          </a:p>
          <a:p>
            <a:pPr marL="91135">
              <a:lnSpc>
                <a:spcPct val="101725"/>
              </a:lnSpc>
              <a:spcBef>
                <a:spcPts val="754"/>
              </a:spcBef>
            </a:pPr>
            <a:r>
              <a:rPr sz="2400" spc="-6" dirty="0">
                <a:latin typeface="Calibri"/>
                <a:cs typeface="Calibri"/>
              </a:rPr>
              <a:t>- vsaj 5 barv, ki si bodo sledile v pravilnem mavričnem</a:t>
            </a:r>
            <a:endParaRPr sz="2400" dirty="0">
              <a:latin typeface="Calibri"/>
              <a:cs typeface="Calibri"/>
            </a:endParaRPr>
          </a:p>
          <a:p>
            <a:pPr marL="91135">
              <a:lnSpc>
                <a:spcPts val="2880"/>
              </a:lnSpc>
              <a:spcBef>
                <a:spcPts val="144"/>
              </a:spcBef>
            </a:pPr>
            <a:r>
              <a:rPr sz="2400" spc="-6" dirty="0">
                <a:latin typeface="Calibri"/>
                <a:cs typeface="Calibri"/>
              </a:rPr>
              <a:t>zaporedju!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324612" y="1773936"/>
            <a:ext cx="8229600" cy="877824"/>
          </a:xfrm>
          <a:custGeom>
            <a:avLst/>
            <a:gdLst/>
            <a:ahLst/>
            <a:cxnLst/>
            <a:rect l="l" t="t" r="r" b="b"/>
            <a:pathLst>
              <a:path w="8229600" h="877824">
                <a:moveTo>
                  <a:pt x="0" y="877824"/>
                </a:moveTo>
                <a:lnTo>
                  <a:pt x="8229600" y="877824"/>
                </a:lnTo>
                <a:lnTo>
                  <a:pt x="8229600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0343" y="2721866"/>
            <a:ext cx="5477129" cy="4136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25997" y="6052350"/>
            <a:ext cx="83910" cy="83921"/>
          </a:xfrm>
          <a:custGeom>
            <a:avLst/>
            <a:gdLst/>
            <a:ahLst/>
            <a:cxnLst/>
            <a:rect l="l" t="t" r="r" b="b"/>
            <a:pathLst>
              <a:path w="83910" h="83921">
                <a:moveTo>
                  <a:pt x="81515" y="27952"/>
                </a:moveTo>
                <a:lnTo>
                  <a:pt x="79972" y="24179"/>
                </a:lnTo>
                <a:lnTo>
                  <a:pt x="73077" y="13775"/>
                </a:lnTo>
                <a:lnTo>
                  <a:pt x="63704" y="6044"/>
                </a:lnTo>
                <a:lnTo>
                  <a:pt x="52573" y="1335"/>
                </a:lnTo>
                <a:lnTo>
                  <a:pt x="40405" y="0"/>
                </a:lnTo>
                <a:lnTo>
                  <a:pt x="27921" y="2387"/>
                </a:lnTo>
                <a:lnTo>
                  <a:pt x="24166" y="3922"/>
                </a:lnTo>
                <a:lnTo>
                  <a:pt x="13763" y="10825"/>
                </a:lnTo>
                <a:lnTo>
                  <a:pt x="6035" y="20216"/>
                </a:lnTo>
                <a:lnTo>
                  <a:pt x="1330" y="31361"/>
                </a:lnTo>
                <a:lnTo>
                  <a:pt x="0" y="43524"/>
                </a:lnTo>
                <a:lnTo>
                  <a:pt x="2394" y="55968"/>
                </a:lnTo>
                <a:lnTo>
                  <a:pt x="3938" y="59741"/>
                </a:lnTo>
                <a:lnTo>
                  <a:pt x="10850" y="70145"/>
                </a:lnTo>
                <a:lnTo>
                  <a:pt x="20246" y="77876"/>
                </a:lnTo>
                <a:lnTo>
                  <a:pt x="31392" y="82585"/>
                </a:lnTo>
                <a:lnTo>
                  <a:pt x="43552" y="83921"/>
                </a:lnTo>
                <a:lnTo>
                  <a:pt x="55988" y="81533"/>
                </a:lnTo>
                <a:lnTo>
                  <a:pt x="59744" y="79999"/>
                </a:lnTo>
                <a:lnTo>
                  <a:pt x="70146" y="73095"/>
                </a:lnTo>
                <a:lnTo>
                  <a:pt x="77875" y="63704"/>
                </a:lnTo>
                <a:lnTo>
                  <a:pt x="82580" y="52559"/>
                </a:lnTo>
                <a:lnTo>
                  <a:pt x="83910" y="40396"/>
                </a:lnTo>
                <a:lnTo>
                  <a:pt x="81515" y="27952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09150" y="5688101"/>
            <a:ext cx="167819" cy="167842"/>
          </a:xfrm>
          <a:custGeom>
            <a:avLst/>
            <a:gdLst/>
            <a:ahLst/>
            <a:cxnLst/>
            <a:rect l="l" t="t" r="r" b="b"/>
            <a:pathLst>
              <a:path w="167819" h="167842">
                <a:moveTo>
                  <a:pt x="163031" y="55904"/>
                </a:moveTo>
                <a:lnTo>
                  <a:pt x="159944" y="48358"/>
                </a:lnTo>
                <a:lnTo>
                  <a:pt x="153752" y="37330"/>
                </a:lnTo>
                <a:lnTo>
                  <a:pt x="146137" y="27551"/>
                </a:lnTo>
                <a:lnTo>
                  <a:pt x="137282" y="19108"/>
                </a:lnTo>
                <a:lnTo>
                  <a:pt x="127367" y="12088"/>
                </a:lnTo>
                <a:lnTo>
                  <a:pt x="116576" y="6580"/>
                </a:lnTo>
                <a:lnTo>
                  <a:pt x="105090" y="2671"/>
                </a:lnTo>
                <a:lnTo>
                  <a:pt x="93092" y="448"/>
                </a:lnTo>
                <a:lnTo>
                  <a:pt x="80763" y="0"/>
                </a:lnTo>
                <a:lnTo>
                  <a:pt x="68286" y="1412"/>
                </a:lnTo>
                <a:lnTo>
                  <a:pt x="55843" y="4774"/>
                </a:lnTo>
                <a:lnTo>
                  <a:pt x="48332" y="7844"/>
                </a:lnTo>
                <a:lnTo>
                  <a:pt x="37305" y="14033"/>
                </a:lnTo>
                <a:lnTo>
                  <a:pt x="27527" y="21650"/>
                </a:lnTo>
                <a:lnTo>
                  <a:pt x="19086" y="30511"/>
                </a:lnTo>
                <a:lnTo>
                  <a:pt x="12070" y="40433"/>
                </a:lnTo>
                <a:lnTo>
                  <a:pt x="6565" y="51232"/>
                </a:lnTo>
                <a:lnTo>
                  <a:pt x="2660" y="62723"/>
                </a:lnTo>
                <a:lnTo>
                  <a:pt x="442" y="74723"/>
                </a:lnTo>
                <a:lnTo>
                  <a:pt x="0" y="87048"/>
                </a:lnTo>
                <a:lnTo>
                  <a:pt x="1419" y="99514"/>
                </a:lnTo>
                <a:lnTo>
                  <a:pt x="4789" y="111937"/>
                </a:lnTo>
                <a:lnTo>
                  <a:pt x="7835" y="119396"/>
                </a:lnTo>
                <a:lnTo>
                  <a:pt x="14021" y="130441"/>
                </a:lnTo>
                <a:lnTo>
                  <a:pt x="21631" y="140236"/>
                </a:lnTo>
                <a:lnTo>
                  <a:pt x="30484" y="148693"/>
                </a:lnTo>
                <a:lnTo>
                  <a:pt x="40396" y="155725"/>
                </a:lnTo>
                <a:lnTo>
                  <a:pt x="51183" y="161244"/>
                </a:lnTo>
                <a:lnTo>
                  <a:pt x="62663" y="165161"/>
                </a:lnTo>
                <a:lnTo>
                  <a:pt x="74653" y="167390"/>
                </a:lnTo>
                <a:lnTo>
                  <a:pt x="86970" y="167842"/>
                </a:lnTo>
                <a:lnTo>
                  <a:pt x="99430" y="166431"/>
                </a:lnTo>
                <a:lnTo>
                  <a:pt x="111850" y="163067"/>
                </a:lnTo>
                <a:lnTo>
                  <a:pt x="119449" y="159967"/>
                </a:lnTo>
                <a:lnTo>
                  <a:pt x="130491" y="153773"/>
                </a:lnTo>
                <a:lnTo>
                  <a:pt x="140280" y="146153"/>
                </a:lnTo>
                <a:lnTo>
                  <a:pt x="148728" y="137292"/>
                </a:lnTo>
                <a:lnTo>
                  <a:pt x="155749" y="127372"/>
                </a:lnTo>
                <a:lnTo>
                  <a:pt x="161255" y="116577"/>
                </a:lnTo>
                <a:lnTo>
                  <a:pt x="165160" y="105091"/>
                </a:lnTo>
                <a:lnTo>
                  <a:pt x="167377" y="93097"/>
                </a:lnTo>
                <a:lnTo>
                  <a:pt x="167819" y="80779"/>
                </a:lnTo>
                <a:lnTo>
                  <a:pt x="166399" y="68320"/>
                </a:lnTo>
                <a:lnTo>
                  <a:pt x="163031" y="5590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5997" y="6052350"/>
            <a:ext cx="83910" cy="83921"/>
          </a:xfrm>
          <a:custGeom>
            <a:avLst/>
            <a:gdLst/>
            <a:ahLst/>
            <a:cxnLst/>
            <a:rect l="l" t="t" r="r" b="b"/>
            <a:pathLst>
              <a:path w="83910" h="83921">
                <a:moveTo>
                  <a:pt x="81515" y="27952"/>
                </a:moveTo>
                <a:lnTo>
                  <a:pt x="83910" y="40396"/>
                </a:lnTo>
                <a:lnTo>
                  <a:pt x="82580" y="52559"/>
                </a:lnTo>
                <a:lnTo>
                  <a:pt x="77875" y="63704"/>
                </a:lnTo>
                <a:lnTo>
                  <a:pt x="70146" y="73095"/>
                </a:lnTo>
                <a:lnTo>
                  <a:pt x="59744" y="79999"/>
                </a:lnTo>
                <a:lnTo>
                  <a:pt x="55988" y="81533"/>
                </a:lnTo>
                <a:lnTo>
                  <a:pt x="43552" y="83921"/>
                </a:lnTo>
                <a:lnTo>
                  <a:pt x="31392" y="82585"/>
                </a:lnTo>
                <a:lnTo>
                  <a:pt x="20246" y="77876"/>
                </a:lnTo>
                <a:lnTo>
                  <a:pt x="10850" y="70145"/>
                </a:lnTo>
                <a:lnTo>
                  <a:pt x="3938" y="59741"/>
                </a:lnTo>
                <a:lnTo>
                  <a:pt x="2394" y="55968"/>
                </a:lnTo>
                <a:lnTo>
                  <a:pt x="0" y="43524"/>
                </a:lnTo>
                <a:lnTo>
                  <a:pt x="1330" y="31361"/>
                </a:lnTo>
                <a:lnTo>
                  <a:pt x="6035" y="20216"/>
                </a:lnTo>
                <a:lnTo>
                  <a:pt x="13763" y="10825"/>
                </a:lnTo>
                <a:lnTo>
                  <a:pt x="24166" y="3922"/>
                </a:lnTo>
                <a:lnTo>
                  <a:pt x="27921" y="2387"/>
                </a:lnTo>
                <a:lnTo>
                  <a:pt x="40405" y="0"/>
                </a:lnTo>
                <a:lnTo>
                  <a:pt x="52573" y="1335"/>
                </a:lnTo>
                <a:lnTo>
                  <a:pt x="63704" y="6044"/>
                </a:lnTo>
                <a:lnTo>
                  <a:pt x="73077" y="13775"/>
                </a:lnTo>
                <a:lnTo>
                  <a:pt x="79972" y="24179"/>
                </a:lnTo>
                <a:lnTo>
                  <a:pt x="81515" y="27952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09150" y="5688101"/>
            <a:ext cx="167819" cy="167842"/>
          </a:xfrm>
          <a:custGeom>
            <a:avLst/>
            <a:gdLst/>
            <a:ahLst/>
            <a:cxnLst/>
            <a:rect l="l" t="t" r="r" b="b"/>
            <a:pathLst>
              <a:path w="167819" h="167842">
                <a:moveTo>
                  <a:pt x="163031" y="55904"/>
                </a:moveTo>
                <a:lnTo>
                  <a:pt x="166399" y="68320"/>
                </a:lnTo>
                <a:lnTo>
                  <a:pt x="167819" y="80779"/>
                </a:lnTo>
                <a:lnTo>
                  <a:pt x="167377" y="93097"/>
                </a:lnTo>
                <a:lnTo>
                  <a:pt x="165160" y="105091"/>
                </a:lnTo>
                <a:lnTo>
                  <a:pt x="161255" y="116577"/>
                </a:lnTo>
                <a:lnTo>
                  <a:pt x="155749" y="127372"/>
                </a:lnTo>
                <a:lnTo>
                  <a:pt x="148728" y="137292"/>
                </a:lnTo>
                <a:lnTo>
                  <a:pt x="140280" y="146153"/>
                </a:lnTo>
                <a:lnTo>
                  <a:pt x="130491" y="153773"/>
                </a:lnTo>
                <a:lnTo>
                  <a:pt x="119449" y="159967"/>
                </a:lnTo>
                <a:lnTo>
                  <a:pt x="111850" y="163067"/>
                </a:lnTo>
                <a:lnTo>
                  <a:pt x="99430" y="166431"/>
                </a:lnTo>
                <a:lnTo>
                  <a:pt x="86970" y="167842"/>
                </a:lnTo>
                <a:lnTo>
                  <a:pt x="74653" y="167390"/>
                </a:lnTo>
                <a:lnTo>
                  <a:pt x="62663" y="165161"/>
                </a:lnTo>
                <a:lnTo>
                  <a:pt x="51183" y="161244"/>
                </a:lnTo>
                <a:lnTo>
                  <a:pt x="40396" y="155725"/>
                </a:lnTo>
                <a:lnTo>
                  <a:pt x="30484" y="148693"/>
                </a:lnTo>
                <a:lnTo>
                  <a:pt x="21631" y="140236"/>
                </a:lnTo>
                <a:lnTo>
                  <a:pt x="14021" y="130441"/>
                </a:lnTo>
                <a:lnTo>
                  <a:pt x="7835" y="119396"/>
                </a:lnTo>
                <a:lnTo>
                  <a:pt x="4789" y="111937"/>
                </a:lnTo>
                <a:lnTo>
                  <a:pt x="1419" y="99514"/>
                </a:lnTo>
                <a:lnTo>
                  <a:pt x="0" y="87048"/>
                </a:lnTo>
                <a:lnTo>
                  <a:pt x="442" y="74723"/>
                </a:lnTo>
                <a:lnTo>
                  <a:pt x="2660" y="62723"/>
                </a:lnTo>
                <a:lnTo>
                  <a:pt x="6565" y="51232"/>
                </a:lnTo>
                <a:lnTo>
                  <a:pt x="12070" y="40433"/>
                </a:lnTo>
                <a:lnTo>
                  <a:pt x="19086" y="30511"/>
                </a:lnTo>
                <a:lnTo>
                  <a:pt x="27527" y="21650"/>
                </a:lnTo>
                <a:lnTo>
                  <a:pt x="37305" y="14033"/>
                </a:lnTo>
                <a:lnTo>
                  <a:pt x="48332" y="7844"/>
                </a:lnTo>
                <a:lnTo>
                  <a:pt x="55843" y="4774"/>
                </a:lnTo>
                <a:lnTo>
                  <a:pt x="68286" y="1412"/>
                </a:lnTo>
                <a:lnTo>
                  <a:pt x="80763" y="0"/>
                </a:lnTo>
                <a:lnTo>
                  <a:pt x="93092" y="448"/>
                </a:lnTo>
                <a:lnTo>
                  <a:pt x="105090" y="2671"/>
                </a:lnTo>
                <a:lnTo>
                  <a:pt x="116576" y="6580"/>
                </a:lnTo>
                <a:lnTo>
                  <a:pt x="127367" y="12088"/>
                </a:lnTo>
                <a:lnTo>
                  <a:pt x="137282" y="19108"/>
                </a:lnTo>
                <a:lnTo>
                  <a:pt x="146137" y="27551"/>
                </a:lnTo>
                <a:lnTo>
                  <a:pt x="153752" y="37330"/>
                </a:lnTo>
                <a:lnTo>
                  <a:pt x="159944" y="48358"/>
                </a:lnTo>
                <a:lnTo>
                  <a:pt x="163031" y="55904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772" y="3557442"/>
            <a:ext cx="2003649" cy="1712937"/>
          </a:xfrm>
          <a:custGeom>
            <a:avLst/>
            <a:gdLst/>
            <a:ahLst/>
            <a:cxnLst/>
            <a:rect l="l" t="t" r="r" b="b"/>
            <a:pathLst>
              <a:path w="2003649" h="1712937">
                <a:moveTo>
                  <a:pt x="152191" y="1459192"/>
                </a:moveTo>
                <a:lnTo>
                  <a:pt x="153686" y="1471550"/>
                </a:lnTo>
                <a:lnTo>
                  <a:pt x="155934" y="1483811"/>
                </a:lnTo>
                <a:lnTo>
                  <a:pt x="158936" y="1495940"/>
                </a:lnTo>
                <a:lnTo>
                  <a:pt x="162690" y="1507903"/>
                </a:lnTo>
                <a:lnTo>
                  <a:pt x="167197" y="1519665"/>
                </a:lnTo>
                <a:lnTo>
                  <a:pt x="172454" y="1531193"/>
                </a:lnTo>
                <a:lnTo>
                  <a:pt x="180601" y="1546107"/>
                </a:lnTo>
                <a:lnTo>
                  <a:pt x="189800" y="1560086"/>
                </a:lnTo>
                <a:lnTo>
                  <a:pt x="199978" y="1573107"/>
                </a:lnTo>
                <a:lnTo>
                  <a:pt x="211063" y="1585144"/>
                </a:lnTo>
                <a:lnTo>
                  <a:pt x="222983" y="1596175"/>
                </a:lnTo>
                <a:lnTo>
                  <a:pt x="235667" y="1606175"/>
                </a:lnTo>
                <a:lnTo>
                  <a:pt x="249041" y="1615119"/>
                </a:lnTo>
                <a:lnTo>
                  <a:pt x="263033" y="1622984"/>
                </a:lnTo>
                <a:lnTo>
                  <a:pt x="277572" y="1629746"/>
                </a:lnTo>
                <a:lnTo>
                  <a:pt x="292585" y="1635380"/>
                </a:lnTo>
                <a:lnTo>
                  <a:pt x="308000" y="1639863"/>
                </a:lnTo>
                <a:lnTo>
                  <a:pt x="323745" y="1643170"/>
                </a:lnTo>
                <a:lnTo>
                  <a:pt x="339748" y="1645277"/>
                </a:lnTo>
                <a:lnTo>
                  <a:pt x="355936" y="1646161"/>
                </a:lnTo>
                <a:lnTo>
                  <a:pt x="372238" y="1645796"/>
                </a:lnTo>
                <a:lnTo>
                  <a:pt x="388581" y="1644160"/>
                </a:lnTo>
                <a:lnTo>
                  <a:pt x="404893" y="1641227"/>
                </a:lnTo>
                <a:lnTo>
                  <a:pt x="421102" y="1636974"/>
                </a:lnTo>
                <a:lnTo>
                  <a:pt x="437135" y="1631377"/>
                </a:lnTo>
                <a:lnTo>
                  <a:pt x="452921" y="1624411"/>
                </a:lnTo>
                <a:lnTo>
                  <a:pt x="454877" y="1626062"/>
                </a:lnTo>
                <a:lnTo>
                  <a:pt x="483114" y="1647616"/>
                </a:lnTo>
                <a:lnTo>
                  <a:pt x="508385" y="1663595"/>
                </a:lnTo>
                <a:lnTo>
                  <a:pt x="534533" y="1677315"/>
                </a:lnTo>
                <a:lnTo>
                  <a:pt x="561421" y="1688790"/>
                </a:lnTo>
                <a:lnTo>
                  <a:pt x="588916" y="1698031"/>
                </a:lnTo>
                <a:lnTo>
                  <a:pt x="616881" y="1705053"/>
                </a:lnTo>
                <a:lnTo>
                  <a:pt x="645183" y="1709869"/>
                </a:lnTo>
                <a:lnTo>
                  <a:pt x="673687" y="1712493"/>
                </a:lnTo>
                <a:lnTo>
                  <a:pt x="702258" y="1712937"/>
                </a:lnTo>
                <a:lnTo>
                  <a:pt x="730761" y="1711215"/>
                </a:lnTo>
                <a:lnTo>
                  <a:pt x="759061" y="1707341"/>
                </a:lnTo>
                <a:lnTo>
                  <a:pt x="787024" y="1701327"/>
                </a:lnTo>
                <a:lnTo>
                  <a:pt x="814514" y="1693187"/>
                </a:lnTo>
                <a:lnTo>
                  <a:pt x="841398" y="1682935"/>
                </a:lnTo>
                <a:lnTo>
                  <a:pt x="867541" y="1670583"/>
                </a:lnTo>
                <a:lnTo>
                  <a:pt x="892806" y="1656146"/>
                </a:lnTo>
                <a:lnTo>
                  <a:pt x="917061" y="1639635"/>
                </a:lnTo>
                <a:lnTo>
                  <a:pt x="940169" y="1621066"/>
                </a:lnTo>
                <a:lnTo>
                  <a:pt x="961997" y="1600450"/>
                </a:lnTo>
                <a:lnTo>
                  <a:pt x="982409" y="1577802"/>
                </a:lnTo>
                <a:lnTo>
                  <a:pt x="986583" y="1580842"/>
                </a:lnTo>
                <a:lnTo>
                  <a:pt x="1008069" y="1594970"/>
                </a:lnTo>
                <a:lnTo>
                  <a:pt x="1030514" y="1607295"/>
                </a:lnTo>
                <a:lnTo>
                  <a:pt x="1053804" y="1617781"/>
                </a:lnTo>
                <a:lnTo>
                  <a:pt x="1077822" y="1626394"/>
                </a:lnTo>
                <a:lnTo>
                  <a:pt x="1102452" y="1633100"/>
                </a:lnTo>
                <a:lnTo>
                  <a:pt x="1127579" y="1637864"/>
                </a:lnTo>
                <a:lnTo>
                  <a:pt x="1153086" y="1640651"/>
                </a:lnTo>
                <a:lnTo>
                  <a:pt x="1178858" y="1641426"/>
                </a:lnTo>
                <a:lnTo>
                  <a:pt x="1191807" y="1641048"/>
                </a:lnTo>
                <a:lnTo>
                  <a:pt x="1218408" y="1638677"/>
                </a:lnTo>
                <a:lnTo>
                  <a:pt x="1244324" y="1634253"/>
                </a:lnTo>
                <a:lnTo>
                  <a:pt x="1269475" y="1627862"/>
                </a:lnTo>
                <a:lnTo>
                  <a:pt x="1293781" y="1619591"/>
                </a:lnTo>
                <a:lnTo>
                  <a:pt x="1317162" y="1609528"/>
                </a:lnTo>
                <a:lnTo>
                  <a:pt x="1339539" y="1597760"/>
                </a:lnTo>
                <a:lnTo>
                  <a:pt x="1360831" y="1584374"/>
                </a:lnTo>
                <a:lnTo>
                  <a:pt x="1380960" y="1569458"/>
                </a:lnTo>
                <a:lnTo>
                  <a:pt x="1399845" y="1553099"/>
                </a:lnTo>
                <a:lnTo>
                  <a:pt x="1417407" y="1535384"/>
                </a:lnTo>
                <a:lnTo>
                  <a:pt x="1433565" y="1516400"/>
                </a:lnTo>
                <a:lnTo>
                  <a:pt x="1448241" y="1496234"/>
                </a:lnTo>
                <a:lnTo>
                  <a:pt x="1461355" y="1474975"/>
                </a:lnTo>
                <a:lnTo>
                  <a:pt x="1472826" y="1452708"/>
                </a:lnTo>
                <a:lnTo>
                  <a:pt x="1482576" y="1429521"/>
                </a:lnTo>
                <a:lnTo>
                  <a:pt x="1490523" y="1405502"/>
                </a:lnTo>
                <a:lnTo>
                  <a:pt x="1496590" y="1380738"/>
                </a:lnTo>
                <a:lnTo>
                  <a:pt x="1500695" y="1355316"/>
                </a:lnTo>
                <a:lnTo>
                  <a:pt x="1502759" y="1329323"/>
                </a:lnTo>
                <a:lnTo>
                  <a:pt x="1502703" y="1302847"/>
                </a:lnTo>
                <a:lnTo>
                  <a:pt x="1504334" y="1303190"/>
                </a:lnTo>
                <a:lnTo>
                  <a:pt x="1516762" y="1305471"/>
                </a:lnTo>
                <a:lnTo>
                  <a:pt x="1529260" y="1307190"/>
                </a:lnTo>
                <a:lnTo>
                  <a:pt x="1541809" y="1308345"/>
                </a:lnTo>
                <a:lnTo>
                  <a:pt x="1554388" y="1308940"/>
                </a:lnTo>
                <a:lnTo>
                  <a:pt x="1566977" y="1308973"/>
                </a:lnTo>
                <a:lnTo>
                  <a:pt x="1579557" y="1308446"/>
                </a:lnTo>
                <a:lnTo>
                  <a:pt x="1592106" y="1307361"/>
                </a:lnTo>
                <a:lnTo>
                  <a:pt x="1604606" y="1305717"/>
                </a:lnTo>
                <a:lnTo>
                  <a:pt x="1617036" y="1303515"/>
                </a:lnTo>
                <a:lnTo>
                  <a:pt x="1629376" y="1300758"/>
                </a:lnTo>
                <a:lnTo>
                  <a:pt x="1641606" y="1297444"/>
                </a:lnTo>
                <a:lnTo>
                  <a:pt x="1653706" y="1293576"/>
                </a:lnTo>
                <a:lnTo>
                  <a:pt x="1675040" y="1285263"/>
                </a:lnTo>
                <a:lnTo>
                  <a:pt x="1695313" y="1275435"/>
                </a:lnTo>
                <a:lnTo>
                  <a:pt x="1714478" y="1264182"/>
                </a:lnTo>
                <a:lnTo>
                  <a:pt x="1732493" y="1251594"/>
                </a:lnTo>
                <a:lnTo>
                  <a:pt x="1749311" y="1237761"/>
                </a:lnTo>
                <a:lnTo>
                  <a:pt x="1764889" y="1222775"/>
                </a:lnTo>
                <a:lnTo>
                  <a:pt x="1779182" y="1206725"/>
                </a:lnTo>
                <a:lnTo>
                  <a:pt x="1792144" y="1189702"/>
                </a:lnTo>
                <a:lnTo>
                  <a:pt x="1803732" y="1171796"/>
                </a:lnTo>
                <a:lnTo>
                  <a:pt x="1813901" y="1153098"/>
                </a:lnTo>
                <a:lnTo>
                  <a:pt x="1822605" y="1133698"/>
                </a:lnTo>
                <a:lnTo>
                  <a:pt x="1829801" y="1113686"/>
                </a:lnTo>
                <a:lnTo>
                  <a:pt x="1835444" y="1093153"/>
                </a:lnTo>
                <a:lnTo>
                  <a:pt x="1839488" y="1072189"/>
                </a:lnTo>
                <a:lnTo>
                  <a:pt x="1841890" y="1050885"/>
                </a:lnTo>
                <a:lnTo>
                  <a:pt x="1842605" y="1029330"/>
                </a:lnTo>
                <a:lnTo>
                  <a:pt x="1841587" y="1007616"/>
                </a:lnTo>
                <a:lnTo>
                  <a:pt x="1838793" y="985833"/>
                </a:lnTo>
                <a:lnTo>
                  <a:pt x="1834178" y="964071"/>
                </a:lnTo>
                <a:lnTo>
                  <a:pt x="1827696" y="942421"/>
                </a:lnTo>
                <a:lnTo>
                  <a:pt x="1827937" y="942295"/>
                </a:lnTo>
                <a:lnTo>
                  <a:pt x="1850321" y="929481"/>
                </a:lnTo>
                <a:lnTo>
                  <a:pt x="1871554" y="915010"/>
                </a:lnTo>
                <a:lnTo>
                  <a:pt x="1891549" y="898968"/>
                </a:lnTo>
                <a:lnTo>
                  <a:pt x="1910218" y="881439"/>
                </a:lnTo>
                <a:lnTo>
                  <a:pt x="1927471" y="862509"/>
                </a:lnTo>
                <a:lnTo>
                  <a:pt x="1943221" y="842265"/>
                </a:lnTo>
                <a:lnTo>
                  <a:pt x="1964236" y="808806"/>
                </a:lnTo>
                <a:lnTo>
                  <a:pt x="1975881" y="785306"/>
                </a:lnTo>
                <a:lnTo>
                  <a:pt x="1985464" y="761290"/>
                </a:lnTo>
                <a:lnTo>
                  <a:pt x="1993007" y="736873"/>
                </a:lnTo>
                <a:lnTo>
                  <a:pt x="1998537" y="712170"/>
                </a:lnTo>
                <a:lnTo>
                  <a:pt x="2002076" y="687295"/>
                </a:lnTo>
                <a:lnTo>
                  <a:pt x="2003649" y="662364"/>
                </a:lnTo>
                <a:lnTo>
                  <a:pt x="2003280" y="637491"/>
                </a:lnTo>
                <a:lnTo>
                  <a:pt x="2000993" y="612790"/>
                </a:lnTo>
                <a:lnTo>
                  <a:pt x="1996812" y="588377"/>
                </a:lnTo>
                <a:lnTo>
                  <a:pt x="1990762" y="564365"/>
                </a:lnTo>
                <a:lnTo>
                  <a:pt x="1982866" y="540870"/>
                </a:lnTo>
                <a:lnTo>
                  <a:pt x="1973148" y="518007"/>
                </a:lnTo>
                <a:lnTo>
                  <a:pt x="1961633" y="495889"/>
                </a:lnTo>
                <a:lnTo>
                  <a:pt x="1948344" y="474632"/>
                </a:lnTo>
                <a:lnTo>
                  <a:pt x="1933306" y="454351"/>
                </a:lnTo>
                <a:lnTo>
                  <a:pt x="1916543" y="435159"/>
                </a:lnTo>
                <a:lnTo>
                  <a:pt x="1898079" y="417172"/>
                </a:lnTo>
                <a:lnTo>
                  <a:pt x="1877938" y="400505"/>
                </a:lnTo>
                <a:lnTo>
                  <a:pt x="1856144" y="385272"/>
                </a:lnTo>
                <a:lnTo>
                  <a:pt x="1856686" y="375185"/>
                </a:lnTo>
                <a:lnTo>
                  <a:pt x="1856757" y="362467"/>
                </a:lnTo>
                <a:lnTo>
                  <a:pt x="1856144" y="349839"/>
                </a:lnTo>
                <a:lnTo>
                  <a:pt x="1853804" y="329065"/>
                </a:lnTo>
                <a:lnTo>
                  <a:pt x="1849841" y="308885"/>
                </a:lnTo>
                <a:lnTo>
                  <a:pt x="1844327" y="289358"/>
                </a:lnTo>
                <a:lnTo>
                  <a:pt x="1837331" y="270545"/>
                </a:lnTo>
                <a:lnTo>
                  <a:pt x="1828924" y="252505"/>
                </a:lnTo>
                <a:lnTo>
                  <a:pt x="1819178" y="235299"/>
                </a:lnTo>
                <a:lnTo>
                  <a:pt x="1808163" y="218986"/>
                </a:lnTo>
                <a:lnTo>
                  <a:pt x="1795950" y="203626"/>
                </a:lnTo>
                <a:lnTo>
                  <a:pt x="1782610" y="189280"/>
                </a:lnTo>
                <a:lnTo>
                  <a:pt x="1768212" y="176008"/>
                </a:lnTo>
                <a:lnTo>
                  <a:pt x="1752829" y="163868"/>
                </a:lnTo>
                <a:lnTo>
                  <a:pt x="1736531" y="152923"/>
                </a:lnTo>
                <a:lnTo>
                  <a:pt x="1719389" y="143231"/>
                </a:lnTo>
                <a:lnTo>
                  <a:pt x="1701473" y="134852"/>
                </a:lnTo>
                <a:lnTo>
                  <a:pt x="1682855" y="127847"/>
                </a:lnTo>
                <a:lnTo>
                  <a:pt x="1663604" y="122275"/>
                </a:lnTo>
                <a:lnTo>
                  <a:pt x="1643792" y="118197"/>
                </a:lnTo>
                <a:lnTo>
                  <a:pt x="1623490" y="115672"/>
                </a:lnTo>
                <a:lnTo>
                  <a:pt x="1602768" y="114761"/>
                </a:lnTo>
                <a:lnTo>
                  <a:pt x="1581697" y="115524"/>
                </a:lnTo>
                <a:lnTo>
                  <a:pt x="1579596" y="111947"/>
                </a:lnTo>
                <a:lnTo>
                  <a:pt x="1565026" y="90512"/>
                </a:lnTo>
                <a:lnTo>
                  <a:pt x="1548205" y="70936"/>
                </a:lnTo>
                <a:lnTo>
                  <a:pt x="1529321" y="53387"/>
                </a:lnTo>
                <a:lnTo>
                  <a:pt x="1508565" y="38030"/>
                </a:lnTo>
                <a:lnTo>
                  <a:pt x="1486125" y="25032"/>
                </a:lnTo>
                <a:lnTo>
                  <a:pt x="1462190" y="14559"/>
                </a:lnTo>
                <a:lnTo>
                  <a:pt x="1444014" y="8637"/>
                </a:lnTo>
                <a:lnTo>
                  <a:pt x="1425695" y="4260"/>
                </a:lnTo>
                <a:lnTo>
                  <a:pt x="1407310" y="1392"/>
                </a:lnTo>
                <a:lnTo>
                  <a:pt x="1388936" y="0"/>
                </a:lnTo>
                <a:lnTo>
                  <a:pt x="1370653" y="47"/>
                </a:lnTo>
                <a:lnTo>
                  <a:pt x="1352536" y="1500"/>
                </a:lnTo>
                <a:lnTo>
                  <a:pt x="1334665" y="4324"/>
                </a:lnTo>
                <a:lnTo>
                  <a:pt x="1317115" y="8483"/>
                </a:lnTo>
                <a:lnTo>
                  <a:pt x="1299966" y="13944"/>
                </a:lnTo>
                <a:lnTo>
                  <a:pt x="1283295" y="20671"/>
                </a:lnTo>
                <a:lnTo>
                  <a:pt x="1267178" y="28629"/>
                </a:lnTo>
                <a:lnTo>
                  <a:pt x="1251695" y="37785"/>
                </a:lnTo>
                <a:lnTo>
                  <a:pt x="1236922" y="48102"/>
                </a:lnTo>
                <a:lnTo>
                  <a:pt x="1222938" y="59547"/>
                </a:lnTo>
                <a:lnTo>
                  <a:pt x="1209819" y="72084"/>
                </a:lnTo>
                <a:lnTo>
                  <a:pt x="1197644" y="85679"/>
                </a:lnTo>
                <a:lnTo>
                  <a:pt x="1186490" y="100297"/>
                </a:lnTo>
                <a:lnTo>
                  <a:pt x="1176434" y="115903"/>
                </a:lnTo>
                <a:lnTo>
                  <a:pt x="1167555" y="132462"/>
                </a:lnTo>
                <a:lnTo>
                  <a:pt x="1159930" y="149941"/>
                </a:lnTo>
                <a:lnTo>
                  <a:pt x="1154946" y="146827"/>
                </a:lnTo>
                <a:lnTo>
                  <a:pt x="1143803" y="140542"/>
                </a:lnTo>
                <a:lnTo>
                  <a:pt x="1132312" y="134958"/>
                </a:lnTo>
                <a:lnTo>
                  <a:pt x="1120504" y="130086"/>
                </a:lnTo>
                <a:lnTo>
                  <a:pt x="1108414" y="125936"/>
                </a:lnTo>
                <a:lnTo>
                  <a:pt x="1096074" y="122521"/>
                </a:lnTo>
                <a:lnTo>
                  <a:pt x="1083517" y="119851"/>
                </a:lnTo>
                <a:lnTo>
                  <a:pt x="1070776" y="117937"/>
                </a:lnTo>
                <a:lnTo>
                  <a:pt x="1053584" y="116603"/>
                </a:lnTo>
                <a:lnTo>
                  <a:pt x="1036603" y="116648"/>
                </a:lnTo>
                <a:lnTo>
                  <a:pt x="1019892" y="118024"/>
                </a:lnTo>
                <a:lnTo>
                  <a:pt x="1003512" y="120686"/>
                </a:lnTo>
                <a:lnTo>
                  <a:pt x="987523" y="124586"/>
                </a:lnTo>
                <a:lnTo>
                  <a:pt x="971986" y="129679"/>
                </a:lnTo>
                <a:lnTo>
                  <a:pt x="956961" y="135917"/>
                </a:lnTo>
                <a:lnTo>
                  <a:pt x="942509" y="143253"/>
                </a:lnTo>
                <a:lnTo>
                  <a:pt x="928691" y="151643"/>
                </a:lnTo>
                <a:lnTo>
                  <a:pt x="915566" y="161037"/>
                </a:lnTo>
                <a:lnTo>
                  <a:pt x="903196" y="171391"/>
                </a:lnTo>
                <a:lnTo>
                  <a:pt x="891640" y="182658"/>
                </a:lnTo>
                <a:lnTo>
                  <a:pt x="880959" y="194791"/>
                </a:lnTo>
                <a:lnTo>
                  <a:pt x="871213" y="207743"/>
                </a:lnTo>
                <a:lnTo>
                  <a:pt x="862464" y="221468"/>
                </a:lnTo>
                <a:lnTo>
                  <a:pt x="854772" y="235919"/>
                </a:lnTo>
                <a:lnTo>
                  <a:pt x="848196" y="251050"/>
                </a:lnTo>
                <a:lnTo>
                  <a:pt x="842798" y="266814"/>
                </a:lnTo>
                <a:lnTo>
                  <a:pt x="838637" y="283164"/>
                </a:lnTo>
                <a:lnTo>
                  <a:pt x="835775" y="300055"/>
                </a:lnTo>
                <a:lnTo>
                  <a:pt x="826293" y="295890"/>
                </a:lnTo>
                <a:lnTo>
                  <a:pt x="814408" y="291314"/>
                </a:lnTo>
                <a:lnTo>
                  <a:pt x="802314" y="287347"/>
                </a:lnTo>
                <a:lnTo>
                  <a:pt x="790032" y="283989"/>
                </a:lnTo>
                <a:lnTo>
                  <a:pt x="777586" y="281240"/>
                </a:lnTo>
                <a:lnTo>
                  <a:pt x="764998" y="279100"/>
                </a:lnTo>
                <a:lnTo>
                  <a:pt x="744048" y="276935"/>
                </a:lnTo>
                <a:lnTo>
                  <a:pt x="723312" y="276462"/>
                </a:lnTo>
                <a:lnTo>
                  <a:pt x="702864" y="277626"/>
                </a:lnTo>
                <a:lnTo>
                  <a:pt x="682780" y="280371"/>
                </a:lnTo>
                <a:lnTo>
                  <a:pt x="663135" y="284642"/>
                </a:lnTo>
                <a:lnTo>
                  <a:pt x="644004" y="290385"/>
                </a:lnTo>
                <a:lnTo>
                  <a:pt x="625463" y="297543"/>
                </a:lnTo>
                <a:lnTo>
                  <a:pt x="607586" y="306062"/>
                </a:lnTo>
                <a:lnTo>
                  <a:pt x="590450" y="315887"/>
                </a:lnTo>
                <a:lnTo>
                  <a:pt x="574130" y="326963"/>
                </a:lnTo>
                <a:lnTo>
                  <a:pt x="558700" y="339234"/>
                </a:lnTo>
                <a:lnTo>
                  <a:pt x="544236" y="352645"/>
                </a:lnTo>
                <a:lnTo>
                  <a:pt x="530814" y="367141"/>
                </a:lnTo>
                <a:lnTo>
                  <a:pt x="518508" y="382667"/>
                </a:lnTo>
                <a:lnTo>
                  <a:pt x="507394" y="399168"/>
                </a:lnTo>
                <a:lnTo>
                  <a:pt x="497548" y="416589"/>
                </a:lnTo>
                <a:lnTo>
                  <a:pt x="489044" y="434874"/>
                </a:lnTo>
                <a:lnTo>
                  <a:pt x="481957" y="453968"/>
                </a:lnTo>
                <a:lnTo>
                  <a:pt x="476364" y="473817"/>
                </a:lnTo>
                <a:lnTo>
                  <a:pt x="472339" y="494365"/>
                </a:lnTo>
                <a:lnTo>
                  <a:pt x="470318" y="493994"/>
                </a:lnTo>
                <a:lnTo>
                  <a:pt x="445255" y="490471"/>
                </a:lnTo>
                <a:lnTo>
                  <a:pt x="420099" y="488897"/>
                </a:lnTo>
                <a:lnTo>
                  <a:pt x="407522" y="488836"/>
                </a:lnTo>
                <a:lnTo>
                  <a:pt x="394963" y="489257"/>
                </a:lnTo>
                <a:lnTo>
                  <a:pt x="369958" y="491535"/>
                </a:lnTo>
                <a:lnTo>
                  <a:pt x="345198" y="495715"/>
                </a:lnTo>
                <a:lnTo>
                  <a:pt x="320793" y="501781"/>
                </a:lnTo>
                <a:lnTo>
                  <a:pt x="296858" y="509719"/>
                </a:lnTo>
                <a:lnTo>
                  <a:pt x="273503" y="519512"/>
                </a:lnTo>
                <a:lnTo>
                  <a:pt x="238810" y="538211"/>
                </a:lnTo>
                <a:lnTo>
                  <a:pt x="217024" y="552900"/>
                </a:lnTo>
                <a:lnTo>
                  <a:pt x="196758" y="569052"/>
                </a:lnTo>
                <a:lnTo>
                  <a:pt x="178047" y="586557"/>
                </a:lnTo>
                <a:lnTo>
                  <a:pt x="160929" y="605301"/>
                </a:lnTo>
                <a:lnTo>
                  <a:pt x="145439" y="625174"/>
                </a:lnTo>
                <a:lnTo>
                  <a:pt x="131615" y="646063"/>
                </a:lnTo>
                <a:lnTo>
                  <a:pt x="119492" y="667857"/>
                </a:lnTo>
                <a:lnTo>
                  <a:pt x="109108" y="690443"/>
                </a:lnTo>
                <a:lnTo>
                  <a:pt x="100499" y="713710"/>
                </a:lnTo>
                <a:lnTo>
                  <a:pt x="93701" y="737545"/>
                </a:lnTo>
                <a:lnTo>
                  <a:pt x="88752" y="761837"/>
                </a:lnTo>
                <a:lnTo>
                  <a:pt x="85687" y="786474"/>
                </a:lnTo>
                <a:lnTo>
                  <a:pt x="84543" y="811343"/>
                </a:lnTo>
                <a:lnTo>
                  <a:pt x="85356" y="836334"/>
                </a:lnTo>
                <a:lnTo>
                  <a:pt x="88164" y="861334"/>
                </a:lnTo>
                <a:lnTo>
                  <a:pt x="93002" y="886231"/>
                </a:lnTo>
                <a:lnTo>
                  <a:pt x="99908" y="910913"/>
                </a:lnTo>
                <a:lnTo>
                  <a:pt x="108917" y="935268"/>
                </a:lnTo>
                <a:lnTo>
                  <a:pt x="120067" y="959185"/>
                </a:lnTo>
                <a:lnTo>
                  <a:pt x="119978" y="964265"/>
                </a:lnTo>
                <a:lnTo>
                  <a:pt x="97927" y="976369"/>
                </a:lnTo>
                <a:lnTo>
                  <a:pt x="86947" y="983769"/>
                </a:lnTo>
                <a:lnTo>
                  <a:pt x="76502" y="991806"/>
                </a:lnTo>
                <a:lnTo>
                  <a:pt x="66614" y="1000449"/>
                </a:lnTo>
                <a:lnTo>
                  <a:pt x="57310" y="1009666"/>
                </a:lnTo>
                <a:lnTo>
                  <a:pt x="40546" y="1029699"/>
                </a:lnTo>
                <a:lnTo>
                  <a:pt x="26403" y="1051660"/>
                </a:lnTo>
                <a:lnTo>
                  <a:pt x="20375" y="1063285"/>
                </a:lnTo>
                <a:lnTo>
                  <a:pt x="15075" y="1075299"/>
                </a:lnTo>
                <a:lnTo>
                  <a:pt x="10528" y="1087670"/>
                </a:lnTo>
                <a:lnTo>
                  <a:pt x="6756" y="1100369"/>
                </a:lnTo>
                <a:lnTo>
                  <a:pt x="3786" y="1113363"/>
                </a:lnTo>
                <a:lnTo>
                  <a:pt x="1193" y="1130258"/>
                </a:lnTo>
                <a:lnTo>
                  <a:pt x="0" y="1147032"/>
                </a:lnTo>
                <a:lnTo>
                  <a:pt x="164" y="1163621"/>
                </a:lnTo>
                <a:lnTo>
                  <a:pt x="1643" y="1179963"/>
                </a:lnTo>
                <a:lnTo>
                  <a:pt x="4394" y="1195994"/>
                </a:lnTo>
                <a:lnTo>
                  <a:pt x="8374" y="1211653"/>
                </a:lnTo>
                <a:lnTo>
                  <a:pt x="13541" y="1226876"/>
                </a:lnTo>
                <a:lnTo>
                  <a:pt x="19853" y="1241600"/>
                </a:lnTo>
                <a:lnTo>
                  <a:pt x="27266" y="1255764"/>
                </a:lnTo>
                <a:lnTo>
                  <a:pt x="35739" y="1269303"/>
                </a:lnTo>
                <a:lnTo>
                  <a:pt x="45228" y="1282155"/>
                </a:lnTo>
                <a:lnTo>
                  <a:pt x="55691" y="1294259"/>
                </a:lnTo>
                <a:lnTo>
                  <a:pt x="67085" y="1305549"/>
                </a:lnTo>
                <a:lnTo>
                  <a:pt x="79368" y="1315965"/>
                </a:lnTo>
                <a:lnTo>
                  <a:pt x="92497" y="1325443"/>
                </a:lnTo>
                <a:lnTo>
                  <a:pt x="106429" y="1333920"/>
                </a:lnTo>
                <a:lnTo>
                  <a:pt x="121123" y="1341334"/>
                </a:lnTo>
                <a:lnTo>
                  <a:pt x="136534" y="1347622"/>
                </a:lnTo>
                <a:lnTo>
                  <a:pt x="152622" y="1352721"/>
                </a:lnTo>
                <a:lnTo>
                  <a:pt x="169343" y="1356568"/>
                </a:lnTo>
                <a:lnTo>
                  <a:pt x="167449" y="1360951"/>
                </a:lnTo>
                <a:lnTo>
                  <a:pt x="162890" y="1372849"/>
                </a:lnTo>
                <a:lnTo>
                  <a:pt x="159089" y="1384926"/>
                </a:lnTo>
                <a:lnTo>
                  <a:pt x="156047" y="1397146"/>
                </a:lnTo>
                <a:lnTo>
                  <a:pt x="153763" y="1409474"/>
                </a:lnTo>
                <a:lnTo>
                  <a:pt x="152236" y="1421878"/>
                </a:lnTo>
                <a:lnTo>
                  <a:pt x="151465" y="1434322"/>
                </a:lnTo>
                <a:lnTo>
                  <a:pt x="151451" y="1446771"/>
                </a:lnTo>
                <a:lnTo>
                  <a:pt x="152191" y="1459192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7752" y="5259945"/>
            <a:ext cx="251786" cy="251786"/>
          </a:xfrm>
          <a:custGeom>
            <a:avLst/>
            <a:gdLst/>
            <a:ahLst/>
            <a:cxnLst/>
            <a:rect l="l" t="t" r="r" b="b"/>
            <a:pathLst>
              <a:path w="251786" h="251786">
                <a:moveTo>
                  <a:pt x="244615" y="83833"/>
                </a:moveTo>
                <a:lnTo>
                  <a:pt x="240024" y="72607"/>
                </a:lnTo>
                <a:lnTo>
                  <a:pt x="234085" y="61373"/>
                </a:lnTo>
                <a:lnTo>
                  <a:pt x="227155" y="50952"/>
                </a:lnTo>
                <a:lnTo>
                  <a:pt x="219315" y="41383"/>
                </a:lnTo>
                <a:lnTo>
                  <a:pt x="210645" y="32705"/>
                </a:lnTo>
                <a:lnTo>
                  <a:pt x="201228" y="24956"/>
                </a:lnTo>
                <a:lnTo>
                  <a:pt x="191145" y="18176"/>
                </a:lnTo>
                <a:lnTo>
                  <a:pt x="180477" y="12402"/>
                </a:lnTo>
                <a:lnTo>
                  <a:pt x="169305" y="7675"/>
                </a:lnTo>
                <a:lnTo>
                  <a:pt x="157711" y="4032"/>
                </a:lnTo>
                <a:lnTo>
                  <a:pt x="145776" y="1513"/>
                </a:lnTo>
                <a:lnTo>
                  <a:pt x="133581" y="156"/>
                </a:lnTo>
                <a:lnTo>
                  <a:pt x="121208" y="0"/>
                </a:lnTo>
                <a:lnTo>
                  <a:pt x="108738" y="1083"/>
                </a:lnTo>
                <a:lnTo>
                  <a:pt x="96253" y="3445"/>
                </a:lnTo>
                <a:lnTo>
                  <a:pt x="83833" y="7125"/>
                </a:lnTo>
                <a:lnTo>
                  <a:pt x="72607" y="11717"/>
                </a:lnTo>
                <a:lnTo>
                  <a:pt x="61373" y="17659"/>
                </a:lnTo>
                <a:lnTo>
                  <a:pt x="50952" y="24595"/>
                </a:lnTo>
                <a:lnTo>
                  <a:pt x="41383" y="32442"/>
                </a:lnTo>
                <a:lnTo>
                  <a:pt x="32705" y="41119"/>
                </a:lnTo>
                <a:lnTo>
                  <a:pt x="24956" y="50544"/>
                </a:lnTo>
                <a:lnTo>
                  <a:pt x="18176" y="60635"/>
                </a:lnTo>
                <a:lnTo>
                  <a:pt x="12402" y="71310"/>
                </a:lnTo>
                <a:lnTo>
                  <a:pt x="7675" y="82487"/>
                </a:lnTo>
                <a:lnTo>
                  <a:pt x="4032" y="94084"/>
                </a:lnTo>
                <a:lnTo>
                  <a:pt x="1513" y="106020"/>
                </a:lnTo>
                <a:lnTo>
                  <a:pt x="156" y="118212"/>
                </a:lnTo>
                <a:lnTo>
                  <a:pt x="0" y="130579"/>
                </a:lnTo>
                <a:lnTo>
                  <a:pt x="1083" y="143038"/>
                </a:lnTo>
                <a:lnTo>
                  <a:pt x="3445" y="155508"/>
                </a:lnTo>
                <a:lnTo>
                  <a:pt x="7125" y="167907"/>
                </a:lnTo>
                <a:lnTo>
                  <a:pt x="11779" y="179267"/>
                </a:lnTo>
                <a:lnTo>
                  <a:pt x="17728" y="190487"/>
                </a:lnTo>
                <a:lnTo>
                  <a:pt x="24668" y="200897"/>
                </a:lnTo>
                <a:lnTo>
                  <a:pt x="32518" y="210458"/>
                </a:lnTo>
                <a:lnTo>
                  <a:pt x="41196" y="219129"/>
                </a:lnTo>
                <a:lnTo>
                  <a:pt x="50619" y="226872"/>
                </a:lnTo>
                <a:lnTo>
                  <a:pt x="60707" y="233648"/>
                </a:lnTo>
                <a:lnTo>
                  <a:pt x="71377" y="239417"/>
                </a:lnTo>
                <a:lnTo>
                  <a:pt x="82548" y="244140"/>
                </a:lnTo>
                <a:lnTo>
                  <a:pt x="94138" y="247777"/>
                </a:lnTo>
                <a:lnTo>
                  <a:pt x="106066" y="250290"/>
                </a:lnTo>
                <a:lnTo>
                  <a:pt x="118249" y="251640"/>
                </a:lnTo>
                <a:lnTo>
                  <a:pt x="130607" y="251786"/>
                </a:lnTo>
                <a:lnTo>
                  <a:pt x="143057" y="250690"/>
                </a:lnTo>
                <a:lnTo>
                  <a:pt x="155517" y="248313"/>
                </a:lnTo>
                <a:lnTo>
                  <a:pt x="167907" y="244615"/>
                </a:lnTo>
                <a:lnTo>
                  <a:pt x="179267" y="239962"/>
                </a:lnTo>
                <a:lnTo>
                  <a:pt x="190487" y="234016"/>
                </a:lnTo>
                <a:lnTo>
                  <a:pt x="200897" y="227082"/>
                </a:lnTo>
                <a:lnTo>
                  <a:pt x="210458" y="219239"/>
                </a:lnTo>
                <a:lnTo>
                  <a:pt x="219129" y="210569"/>
                </a:lnTo>
                <a:lnTo>
                  <a:pt x="226872" y="201154"/>
                </a:lnTo>
                <a:lnTo>
                  <a:pt x="233648" y="191074"/>
                </a:lnTo>
                <a:lnTo>
                  <a:pt x="239417" y="180410"/>
                </a:lnTo>
                <a:lnTo>
                  <a:pt x="244140" y="169244"/>
                </a:lnTo>
                <a:lnTo>
                  <a:pt x="247777" y="157657"/>
                </a:lnTo>
                <a:lnTo>
                  <a:pt x="250290" y="145730"/>
                </a:lnTo>
                <a:lnTo>
                  <a:pt x="251640" y="133544"/>
                </a:lnTo>
                <a:lnTo>
                  <a:pt x="251786" y="121180"/>
                </a:lnTo>
                <a:lnTo>
                  <a:pt x="250690" y="108719"/>
                </a:lnTo>
                <a:lnTo>
                  <a:pt x="248313" y="96243"/>
                </a:lnTo>
                <a:lnTo>
                  <a:pt x="244615" y="83833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772" y="3557442"/>
            <a:ext cx="2003649" cy="1712937"/>
          </a:xfrm>
          <a:custGeom>
            <a:avLst/>
            <a:gdLst/>
            <a:ahLst/>
            <a:cxnLst/>
            <a:rect l="l" t="t" r="r" b="b"/>
            <a:pathLst>
              <a:path w="2003649" h="1712937">
                <a:moveTo>
                  <a:pt x="120067" y="959185"/>
                </a:moveTo>
                <a:lnTo>
                  <a:pt x="108917" y="935268"/>
                </a:lnTo>
                <a:lnTo>
                  <a:pt x="99908" y="910913"/>
                </a:lnTo>
                <a:lnTo>
                  <a:pt x="93002" y="886231"/>
                </a:lnTo>
                <a:lnTo>
                  <a:pt x="88164" y="861334"/>
                </a:lnTo>
                <a:lnTo>
                  <a:pt x="85356" y="836334"/>
                </a:lnTo>
                <a:lnTo>
                  <a:pt x="84543" y="811343"/>
                </a:lnTo>
                <a:lnTo>
                  <a:pt x="85687" y="786474"/>
                </a:lnTo>
                <a:lnTo>
                  <a:pt x="88752" y="761837"/>
                </a:lnTo>
                <a:lnTo>
                  <a:pt x="93701" y="737545"/>
                </a:lnTo>
                <a:lnTo>
                  <a:pt x="100499" y="713710"/>
                </a:lnTo>
                <a:lnTo>
                  <a:pt x="109108" y="690443"/>
                </a:lnTo>
                <a:lnTo>
                  <a:pt x="119492" y="667857"/>
                </a:lnTo>
                <a:lnTo>
                  <a:pt x="131615" y="646063"/>
                </a:lnTo>
                <a:lnTo>
                  <a:pt x="145439" y="625174"/>
                </a:lnTo>
                <a:lnTo>
                  <a:pt x="160929" y="605301"/>
                </a:lnTo>
                <a:lnTo>
                  <a:pt x="178047" y="586557"/>
                </a:lnTo>
                <a:lnTo>
                  <a:pt x="196758" y="569052"/>
                </a:lnTo>
                <a:lnTo>
                  <a:pt x="217024" y="552900"/>
                </a:lnTo>
                <a:lnTo>
                  <a:pt x="238810" y="538211"/>
                </a:lnTo>
                <a:lnTo>
                  <a:pt x="262078" y="525099"/>
                </a:lnTo>
                <a:lnTo>
                  <a:pt x="285101" y="514384"/>
                </a:lnTo>
                <a:lnTo>
                  <a:pt x="308760" y="505517"/>
                </a:lnTo>
                <a:lnTo>
                  <a:pt x="332944" y="498513"/>
                </a:lnTo>
                <a:lnTo>
                  <a:pt x="357540" y="493388"/>
                </a:lnTo>
                <a:lnTo>
                  <a:pt x="382437" y="490157"/>
                </a:lnTo>
                <a:lnTo>
                  <a:pt x="407522" y="488836"/>
                </a:lnTo>
                <a:lnTo>
                  <a:pt x="420099" y="488897"/>
                </a:lnTo>
                <a:lnTo>
                  <a:pt x="445255" y="490471"/>
                </a:lnTo>
                <a:lnTo>
                  <a:pt x="470318" y="493994"/>
                </a:lnTo>
                <a:lnTo>
                  <a:pt x="472339" y="494365"/>
                </a:lnTo>
                <a:lnTo>
                  <a:pt x="476364" y="473817"/>
                </a:lnTo>
                <a:lnTo>
                  <a:pt x="481957" y="453968"/>
                </a:lnTo>
                <a:lnTo>
                  <a:pt x="489044" y="434874"/>
                </a:lnTo>
                <a:lnTo>
                  <a:pt x="497548" y="416589"/>
                </a:lnTo>
                <a:lnTo>
                  <a:pt x="507394" y="399168"/>
                </a:lnTo>
                <a:lnTo>
                  <a:pt x="518508" y="382667"/>
                </a:lnTo>
                <a:lnTo>
                  <a:pt x="530814" y="367141"/>
                </a:lnTo>
                <a:lnTo>
                  <a:pt x="544236" y="352645"/>
                </a:lnTo>
                <a:lnTo>
                  <a:pt x="558700" y="339234"/>
                </a:lnTo>
                <a:lnTo>
                  <a:pt x="574130" y="326963"/>
                </a:lnTo>
                <a:lnTo>
                  <a:pt x="590450" y="315887"/>
                </a:lnTo>
                <a:lnTo>
                  <a:pt x="607586" y="306062"/>
                </a:lnTo>
                <a:lnTo>
                  <a:pt x="625463" y="297543"/>
                </a:lnTo>
                <a:lnTo>
                  <a:pt x="644004" y="290385"/>
                </a:lnTo>
                <a:lnTo>
                  <a:pt x="663135" y="284642"/>
                </a:lnTo>
                <a:lnTo>
                  <a:pt x="682780" y="280371"/>
                </a:lnTo>
                <a:lnTo>
                  <a:pt x="702864" y="277626"/>
                </a:lnTo>
                <a:lnTo>
                  <a:pt x="723312" y="276462"/>
                </a:lnTo>
                <a:lnTo>
                  <a:pt x="744048" y="276935"/>
                </a:lnTo>
                <a:lnTo>
                  <a:pt x="764998" y="279100"/>
                </a:lnTo>
                <a:lnTo>
                  <a:pt x="777586" y="281240"/>
                </a:lnTo>
                <a:lnTo>
                  <a:pt x="790032" y="283989"/>
                </a:lnTo>
                <a:lnTo>
                  <a:pt x="802314" y="287347"/>
                </a:lnTo>
                <a:lnTo>
                  <a:pt x="814408" y="291314"/>
                </a:lnTo>
                <a:lnTo>
                  <a:pt x="826293" y="295890"/>
                </a:lnTo>
                <a:lnTo>
                  <a:pt x="835775" y="300055"/>
                </a:lnTo>
                <a:lnTo>
                  <a:pt x="838637" y="283164"/>
                </a:lnTo>
                <a:lnTo>
                  <a:pt x="842798" y="266814"/>
                </a:lnTo>
                <a:lnTo>
                  <a:pt x="848196" y="251050"/>
                </a:lnTo>
                <a:lnTo>
                  <a:pt x="854772" y="235919"/>
                </a:lnTo>
                <a:lnTo>
                  <a:pt x="862464" y="221468"/>
                </a:lnTo>
                <a:lnTo>
                  <a:pt x="871213" y="207743"/>
                </a:lnTo>
                <a:lnTo>
                  <a:pt x="880959" y="194791"/>
                </a:lnTo>
                <a:lnTo>
                  <a:pt x="891640" y="182658"/>
                </a:lnTo>
                <a:lnTo>
                  <a:pt x="903196" y="171391"/>
                </a:lnTo>
                <a:lnTo>
                  <a:pt x="915566" y="161037"/>
                </a:lnTo>
                <a:lnTo>
                  <a:pt x="928691" y="151643"/>
                </a:lnTo>
                <a:lnTo>
                  <a:pt x="942509" y="143253"/>
                </a:lnTo>
                <a:lnTo>
                  <a:pt x="956961" y="135917"/>
                </a:lnTo>
                <a:lnTo>
                  <a:pt x="971986" y="129679"/>
                </a:lnTo>
                <a:lnTo>
                  <a:pt x="987523" y="124586"/>
                </a:lnTo>
                <a:lnTo>
                  <a:pt x="1003512" y="120686"/>
                </a:lnTo>
                <a:lnTo>
                  <a:pt x="1019892" y="118024"/>
                </a:lnTo>
                <a:lnTo>
                  <a:pt x="1036603" y="116648"/>
                </a:lnTo>
                <a:lnTo>
                  <a:pt x="1053584" y="116603"/>
                </a:lnTo>
                <a:lnTo>
                  <a:pt x="1070776" y="117937"/>
                </a:lnTo>
                <a:lnTo>
                  <a:pt x="1083517" y="119851"/>
                </a:lnTo>
                <a:lnTo>
                  <a:pt x="1096074" y="122521"/>
                </a:lnTo>
                <a:lnTo>
                  <a:pt x="1108414" y="125936"/>
                </a:lnTo>
                <a:lnTo>
                  <a:pt x="1120504" y="130086"/>
                </a:lnTo>
                <a:lnTo>
                  <a:pt x="1132312" y="134958"/>
                </a:lnTo>
                <a:lnTo>
                  <a:pt x="1143803" y="140542"/>
                </a:lnTo>
                <a:lnTo>
                  <a:pt x="1154946" y="146827"/>
                </a:lnTo>
                <a:lnTo>
                  <a:pt x="1159930" y="149941"/>
                </a:lnTo>
                <a:lnTo>
                  <a:pt x="1167555" y="132462"/>
                </a:lnTo>
                <a:lnTo>
                  <a:pt x="1176434" y="115903"/>
                </a:lnTo>
                <a:lnTo>
                  <a:pt x="1186490" y="100297"/>
                </a:lnTo>
                <a:lnTo>
                  <a:pt x="1197644" y="85679"/>
                </a:lnTo>
                <a:lnTo>
                  <a:pt x="1209819" y="72084"/>
                </a:lnTo>
                <a:lnTo>
                  <a:pt x="1222938" y="59547"/>
                </a:lnTo>
                <a:lnTo>
                  <a:pt x="1236922" y="48102"/>
                </a:lnTo>
                <a:lnTo>
                  <a:pt x="1251695" y="37785"/>
                </a:lnTo>
                <a:lnTo>
                  <a:pt x="1267178" y="28629"/>
                </a:lnTo>
                <a:lnTo>
                  <a:pt x="1283295" y="20671"/>
                </a:lnTo>
                <a:lnTo>
                  <a:pt x="1299966" y="13944"/>
                </a:lnTo>
                <a:lnTo>
                  <a:pt x="1317115" y="8483"/>
                </a:lnTo>
                <a:lnTo>
                  <a:pt x="1334665" y="4324"/>
                </a:lnTo>
                <a:lnTo>
                  <a:pt x="1352536" y="1500"/>
                </a:lnTo>
                <a:lnTo>
                  <a:pt x="1370653" y="47"/>
                </a:lnTo>
                <a:lnTo>
                  <a:pt x="1388936" y="0"/>
                </a:lnTo>
                <a:lnTo>
                  <a:pt x="1407310" y="1392"/>
                </a:lnTo>
                <a:lnTo>
                  <a:pt x="1425695" y="4260"/>
                </a:lnTo>
                <a:lnTo>
                  <a:pt x="1444014" y="8637"/>
                </a:lnTo>
                <a:lnTo>
                  <a:pt x="1462190" y="14559"/>
                </a:lnTo>
                <a:lnTo>
                  <a:pt x="1486125" y="25032"/>
                </a:lnTo>
                <a:lnTo>
                  <a:pt x="1508565" y="38030"/>
                </a:lnTo>
                <a:lnTo>
                  <a:pt x="1529321" y="53387"/>
                </a:lnTo>
                <a:lnTo>
                  <a:pt x="1548205" y="70936"/>
                </a:lnTo>
                <a:lnTo>
                  <a:pt x="1565026" y="90512"/>
                </a:lnTo>
                <a:lnTo>
                  <a:pt x="1579596" y="111947"/>
                </a:lnTo>
                <a:lnTo>
                  <a:pt x="1581697" y="115524"/>
                </a:lnTo>
                <a:lnTo>
                  <a:pt x="1602768" y="114761"/>
                </a:lnTo>
                <a:lnTo>
                  <a:pt x="1623490" y="115672"/>
                </a:lnTo>
                <a:lnTo>
                  <a:pt x="1643792" y="118197"/>
                </a:lnTo>
                <a:lnTo>
                  <a:pt x="1663604" y="122275"/>
                </a:lnTo>
                <a:lnTo>
                  <a:pt x="1682855" y="127847"/>
                </a:lnTo>
                <a:lnTo>
                  <a:pt x="1701473" y="134852"/>
                </a:lnTo>
                <a:lnTo>
                  <a:pt x="1719389" y="143231"/>
                </a:lnTo>
                <a:lnTo>
                  <a:pt x="1736531" y="152923"/>
                </a:lnTo>
                <a:lnTo>
                  <a:pt x="1752829" y="163868"/>
                </a:lnTo>
                <a:lnTo>
                  <a:pt x="1768212" y="176008"/>
                </a:lnTo>
                <a:lnTo>
                  <a:pt x="1782610" y="189280"/>
                </a:lnTo>
                <a:lnTo>
                  <a:pt x="1795950" y="203626"/>
                </a:lnTo>
                <a:lnTo>
                  <a:pt x="1808163" y="218986"/>
                </a:lnTo>
                <a:lnTo>
                  <a:pt x="1819178" y="235299"/>
                </a:lnTo>
                <a:lnTo>
                  <a:pt x="1828924" y="252505"/>
                </a:lnTo>
                <a:lnTo>
                  <a:pt x="1837331" y="270545"/>
                </a:lnTo>
                <a:lnTo>
                  <a:pt x="1844327" y="289358"/>
                </a:lnTo>
                <a:lnTo>
                  <a:pt x="1849841" y="308885"/>
                </a:lnTo>
                <a:lnTo>
                  <a:pt x="1853804" y="329065"/>
                </a:lnTo>
                <a:lnTo>
                  <a:pt x="1856144" y="349839"/>
                </a:lnTo>
                <a:lnTo>
                  <a:pt x="1856757" y="362467"/>
                </a:lnTo>
                <a:lnTo>
                  <a:pt x="1856686" y="375185"/>
                </a:lnTo>
                <a:lnTo>
                  <a:pt x="1856144" y="385272"/>
                </a:lnTo>
                <a:lnTo>
                  <a:pt x="1877938" y="400505"/>
                </a:lnTo>
                <a:lnTo>
                  <a:pt x="1898079" y="417172"/>
                </a:lnTo>
                <a:lnTo>
                  <a:pt x="1916543" y="435159"/>
                </a:lnTo>
                <a:lnTo>
                  <a:pt x="1933306" y="454351"/>
                </a:lnTo>
                <a:lnTo>
                  <a:pt x="1948344" y="474632"/>
                </a:lnTo>
                <a:lnTo>
                  <a:pt x="1961633" y="495889"/>
                </a:lnTo>
                <a:lnTo>
                  <a:pt x="1973148" y="518007"/>
                </a:lnTo>
                <a:lnTo>
                  <a:pt x="1982866" y="540870"/>
                </a:lnTo>
                <a:lnTo>
                  <a:pt x="1990762" y="564365"/>
                </a:lnTo>
                <a:lnTo>
                  <a:pt x="1996812" y="588377"/>
                </a:lnTo>
                <a:lnTo>
                  <a:pt x="2000993" y="612790"/>
                </a:lnTo>
                <a:lnTo>
                  <a:pt x="2003280" y="637491"/>
                </a:lnTo>
                <a:lnTo>
                  <a:pt x="2003649" y="662364"/>
                </a:lnTo>
                <a:lnTo>
                  <a:pt x="2002076" y="687295"/>
                </a:lnTo>
                <a:lnTo>
                  <a:pt x="1998537" y="712170"/>
                </a:lnTo>
                <a:lnTo>
                  <a:pt x="1993007" y="736873"/>
                </a:lnTo>
                <a:lnTo>
                  <a:pt x="1985464" y="761290"/>
                </a:lnTo>
                <a:lnTo>
                  <a:pt x="1975881" y="785306"/>
                </a:lnTo>
                <a:lnTo>
                  <a:pt x="1964236" y="808806"/>
                </a:lnTo>
                <a:lnTo>
                  <a:pt x="1950505" y="831677"/>
                </a:lnTo>
                <a:lnTo>
                  <a:pt x="1935540" y="852546"/>
                </a:lnTo>
                <a:lnTo>
                  <a:pt x="1919027" y="872144"/>
                </a:lnTo>
                <a:lnTo>
                  <a:pt x="1901055" y="890384"/>
                </a:lnTo>
                <a:lnTo>
                  <a:pt x="1881712" y="907180"/>
                </a:lnTo>
                <a:lnTo>
                  <a:pt x="1861087" y="922448"/>
                </a:lnTo>
                <a:lnTo>
                  <a:pt x="1839267" y="936101"/>
                </a:lnTo>
                <a:lnTo>
                  <a:pt x="1827696" y="942421"/>
                </a:lnTo>
                <a:lnTo>
                  <a:pt x="1834178" y="964071"/>
                </a:lnTo>
                <a:lnTo>
                  <a:pt x="1838793" y="985833"/>
                </a:lnTo>
                <a:lnTo>
                  <a:pt x="1841587" y="1007616"/>
                </a:lnTo>
                <a:lnTo>
                  <a:pt x="1842605" y="1029330"/>
                </a:lnTo>
                <a:lnTo>
                  <a:pt x="1841890" y="1050885"/>
                </a:lnTo>
                <a:lnTo>
                  <a:pt x="1839488" y="1072189"/>
                </a:lnTo>
                <a:lnTo>
                  <a:pt x="1835444" y="1093153"/>
                </a:lnTo>
                <a:lnTo>
                  <a:pt x="1829801" y="1113686"/>
                </a:lnTo>
                <a:lnTo>
                  <a:pt x="1822605" y="1133698"/>
                </a:lnTo>
                <a:lnTo>
                  <a:pt x="1813901" y="1153098"/>
                </a:lnTo>
                <a:lnTo>
                  <a:pt x="1803732" y="1171796"/>
                </a:lnTo>
                <a:lnTo>
                  <a:pt x="1792144" y="1189702"/>
                </a:lnTo>
                <a:lnTo>
                  <a:pt x="1779182" y="1206725"/>
                </a:lnTo>
                <a:lnTo>
                  <a:pt x="1764889" y="1222775"/>
                </a:lnTo>
                <a:lnTo>
                  <a:pt x="1749311" y="1237761"/>
                </a:lnTo>
                <a:lnTo>
                  <a:pt x="1732493" y="1251594"/>
                </a:lnTo>
                <a:lnTo>
                  <a:pt x="1714478" y="1264182"/>
                </a:lnTo>
                <a:lnTo>
                  <a:pt x="1695313" y="1275435"/>
                </a:lnTo>
                <a:lnTo>
                  <a:pt x="1675040" y="1285263"/>
                </a:lnTo>
                <a:lnTo>
                  <a:pt x="1653706" y="1293576"/>
                </a:lnTo>
                <a:lnTo>
                  <a:pt x="1641606" y="1297444"/>
                </a:lnTo>
                <a:lnTo>
                  <a:pt x="1629376" y="1300758"/>
                </a:lnTo>
                <a:lnTo>
                  <a:pt x="1617036" y="1303515"/>
                </a:lnTo>
                <a:lnTo>
                  <a:pt x="1604606" y="1305717"/>
                </a:lnTo>
                <a:lnTo>
                  <a:pt x="1592106" y="1307361"/>
                </a:lnTo>
                <a:lnTo>
                  <a:pt x="1579557" y="1308446"/>
                </a:lnTo>
                <a:lnTo>
                  <a:pt x="1566977" y="1308973"/>
                </a:lnTo>
                <a:lnTo>
                  <a:pt x="1554388" y="1308940"/>
                </a:lnTo>
                <a:lnTo>
                  <a:pt x="1541809" y="1308345"/>
                </a:lnTo>
                <a:lnTo>
                  <a:pt x="1529260" y="1307190"/>
                </a:lnTo>
                <a:lnTo>
                  <a:pt x="1516762" y="1305471"/>
                </a:lnTo>
                <a:lnTo>
                  <a:pt x="1504334" y="1303190"/>
                </a:lnTo>
                <a:lnTo>
                  <a:pt x="1502703" y="1302847"/>
                </a:lnTo>
                <a:lnTo>
                  <a:pt x="1502759" y="1329323"/>
                </a:lnTo>
                <a:lnTo>
                  <a:pt x="1500695" y="1355316"/>
                </a:lnTo>
                <a:lnTo>
                  <a:pt x="1496590" y="1380738"/>
                </a:lnTo>
                <a:lnTo>
                  <a:pt x="1490523" y="1405502"/>
                </a:lnTo>
                <a:lnTo>
                  <a:pt x="1482576" y="1429521"/>
                </a:lnTo>
                <a:lnTo>
                  <a:pt x="1472826" y="1452708"/>
                </a:lnTo>
                <a:lnTo>
                  <a:pt x="1461355" y="1474975"/>
                </a:lnTo>
                <a:lnTo>
                  <a:pt x="1448241" y="1496234"/>
                </a:lnTo>
                <a:lnTo>
                  <a:pt x="1433565" y="1516400"/>
                </a:lnTo>
                <a:lnTo>
                  <a:pt x="1417407" y="1535384"/>
                </a:lnTo>
                <a:lnTo>
                  <a:pt x="1399845" y="1553099"/>
                </a:lnTo>
                <a:lnTo>
                  <a:pt x="1380960" y="1569458"/>
                </a:lnTo>
                <a:lnTo>
                  <a:pt x="1360831" y="1584374"/>
                </a:lnTo>
                <a:lnTo>
                  <a:pt x="1339539" y="1597760"/>
                </a:lnTo>
                <a:lnTo>
                  <a:pt x="1317162" y="1609528"/>
                </a:lnTo>
                <a:lnTo>
                  <a:pt x="1293781" y="1619591"/>
                </a:lnTo>
                <a:lnTo>
                  <a:pt x="1269475" y="1627862"/>
                </a:lnTo>
                <a:lnTo>
                  <a:pt x="1244324" y="1634253"/>
                </a:lnTo>
                <a:lnTo>
                  <a:pt x="1218408" y="1638677"/>
                </a:lnTo>
                <a:lnTo>
                  <a:pt x="1191807" y="1641048"/>
                </a:lnTo>
                <a:lnTo>
                  <a:pt x="1178858" y="1641426"/>
                </a:lnTo>
                <a:lnTo>
                  <a:pt x="1165946" y="1641292"/>
                </a:lnTo>
                <a:lnTo>
                  <a:pt x="1140292" y="1639507"/>
                </a:lnTo>
                <a:lnTo>
                  <a:pt x="1114961" y="1635727"/>
                </a:lnTo>
                <a:lnTo>
                  <a:pt x="1090068" y="1629988"/>
                </a:lnTo>
                <a:lnTo>
                  <a:pt x="1065729" y="1622324"/>
                </a:lnTo>
                <a:lnTo>
                  <a:pt x="1042061" y="1612770"/>
                </a:lnTo>
                <a:lnTo>
                  <a:pt x="1019179" y="1601360"/>
                </a:lnTo>
                <a:lnTo>
                  <a:pt x="997199" y="1588130"/>
                </a:lnTo>
                <a:lnTo>
                  <a:pt x="982409" y="1577802"/>
                </a:lnTo>
                <a:lnTo>
                  <a:pt x="961997" y="1600450"/>
                </a:lnTo>
                <a:lnTo>
                  <a:pt x="940169" y="1621066"/>
                </a:lnTo>
                <a:lnTo>
                  <a:pt x="917061" y="1639635"/>
                </a:lnTo>
                <a:lnTo>
                  <a:pt x="892806" y="1656146"/>
                </a:lnTo>
                <a:lnTo>
                  <a:pt x="867541" y="1670583"/>
                </a:lnTo>
                <a:lnTo>
                  <a:pt x="841398" y="1682935"/>
                </a:lnTo>
                <a:lnTo>
                  <a:pt x="814514" y="1693187"/>
                </a:lnTo>
                <a:lnTo>
                  <a:pt x="787024" y="1701327"/>
                </a:lnTo>
                <a:lnTo>
                  <a:pt x="759061" y="1707341"/>
                </a:lnTo>
                <a:lnTo>
                  <a:pt x="730761" y="1711215"/>
                </a:lnTo>
                <a:lnTo>
                  <a:pt x="702258" y="1712937"/>
                </a:lnTo>
                <a:lnTo>
                  <a:pt x="673687" y="1712493"/>
                </a:lnTo>
                <a:lnTo>
                  <a:pt x="645183" y="1709869"/>
                </a:lnTo>
                <a:lnTo>
                  <a:pt x="616881" y="1705053"/>
                </a:lnTo>
                <a:lnTo>
                  <a:pt x="588916" y="1698031"/>
                </a:lnTo>
                <a:lnTo>
                  <a:pt x="561421" y="1688790"/>
                </a:lnTo>
                <a:lnTo>
                  <a:pt x="534533" y="1677315"/>
                </a:lnTo>
                <a:lnTo>
                  <a:pt x="508385" y="1663595"/>
                </a:lnTo>
                <a:lnTo>
                  <a:pt x="483114" y="1647616"/>
                </a:lnTo>
                <a:lnTo>
                  <a:pt x="458852" y="1629364"/>
                </a:lnTo>
                <a:lnTo>
                  <a:pt x="452921" y="1624411"/>
                </a:lnTo>
                <a:lnTo>
                  <a:pt x="437135" y="1631377"/>
                </a:lnTo>
                <a:lnTo>
                  <a:pt x="421102" y="1636974"/>
                </a:lnTo>
                <a:lnTo>
                  <a:pt x="404893" y="1641227"/>
                </a:lnTo>
                <a:lnTo>
                  <a:pt x="388581" y="1644160"/>
                </a:lnTo>
                <a:lnTo>
                  <a:pt x="372238" y="1645796"/>
                </a:lnTo>
                <a:lnTo>
                  <a:pt x="355936" y="1646161"/>
                </a:lnTo>
                <a:lnTo>
                  <a:pt x="339748" y="1645277"/>
                </a:lnTo>
                <a:lnTo>
                  <a:pt x="323745" y="1643170"/>
                </a:lnTo>
                <a:lnTo>
                  <a:pt x="308000" y="1639863"/>
                </a:lnTo>
                <a:lnTo>
                  <a:pt x="292585" y="1635380"/>
                </a:lnTo>
                <a:lnTo>
                  <a:pt x="277572" y="1629746"/>
                </a:lnTo>
                <a:lnTo>
                  <a:pt x="263033" y="1622984"/>
                </a:lnTo>
                <a:lnTo>
                  <a:pt x="249041" y="1615119"/>
                </a:lnTo>
                <a:lnTo>
                  <a:pt x="235667" y="1606175"/>
                </a:lnTo>
                <a:lnTo>
                  <a:pt x="222983" y="1596175"/>
                </a:lnTo>
                <a:lnTo>
                  <a:pt x="211063" y="1585144"/>
                </a:lnTo>
                <a:lnTo>
                  <a:pt x="199978" y="1573107"/>
                </a:lnTo>
                <a:lnTo>
                  <a:pt x="189800" y="1560086"/>
                </a:lnTo>
                <a:lnTo>
                  <a:pt x="180601" y="1546107"/>
                </a:lnTo>
                <a:lnTo>
                  <a:pt x="172454" y="1531193"/>
                </a:lnTo>
                <a:lnTo>
                  <a:pt x="167197" y="1519665"/>
                </a:lnTo>
                <a:lnTo>
                  <a:pt x="162690" y="1507903"/>
                </a:lnTo>
                <a:lnTo>
                  <a:pt x="158936" y="1495940"/>
                </a:lnTo>
                <a:lnTo>
                  <a:pt x="155934" y="1483811"/>
                </a:lnTo>
                <a:lnTo>
                  <a:pt x="153686" y="1471550"/>
                </a:lnTo>
                <a:lnTo>
                  <a:pt x="152191" y="1459192"/>
                </a:lnTo>
                <a:lnTo>
                  <a:pt x="151451" y="1446771"/>
                </a:lnTo>
                <a:lnTo>
                  <a:pt x="151465" y="1434322"/>
                </a:lnTo>
                <a:lnTo>
                  <a:pt x="152236" y="1421878"/>
                </a:lnTo>
                <a:lnTo>
                  <a:pt x="153763" y="1409474"/>
                </a:lnTo>
                <a:lnTo>
                  <a:pt x="156047" y="1397146"/>
                </a:lnTo>
                <a:lnTo>
                  <a:pt x="159089" y="1384926"/>
                </a:lnTo>
                <a:lnTo>
                  <a:pt x="162890" y="1372849"/>
                </a:lnTo>
                <a:lnTo>
                  <a:pt x="167449" y="1360951"/>
                </a:lnTo>
                <a:lnTo>
                  <a:pt x="169343" y="1356568"/>
                </a:lnTo>
                <a:lnTo>
                  <a:pt x="152622" y="1352721"/>
                </a:lnTo>
                <a:lnTo>
                  <a:pt x="136534" y="1347622"/>
                </a:lnTo>
                <a:lnTo>
                  <a:pt x="121123" y="1341334"/>
                </a:lnTo>
                <a:lnTo>
                  <a:pt x="106429" y="1333920"/>
                </a:lnTo>
                <a:lnTo>
                  <a:pt x="92497" y="1325443"/>
                </a:lnTo>
                <a:lnTo>
                  <a:pt x="79368" y="1315965"/>
                </a:lnTo>
                <a:lnTo>
                  <a:pt x="67085" y="1305549"/>
                </a:lnTo>
                <a:lnTo>
                  <a:pt x="55691" y="1294259"/>
                </a:lnTo>
                <a:lnTo>
                  <a:pt x="45228" y="1282155"/>
                </a:lnTo>
                <a:lnTo>
                  <a:pt x="35739" y="1269303"/>
                </a:lnTo>
                <a:lnTo>
                  <a:pt x="27266" y="1255764"/>
                </a:lnTo>
                <a:lnTo>
                  <a:pt x="19853" y="1241600"/>
                </a:lnTo>
                <a:lnTo>
                  <a:pt x="13541" y="1226876"/>
                </a:lnTo>
                <a:lnTo>
                  <a:pt x="8374" y="1211653"/>
                </a:lnTo>
                <a:lnTo>
                  <a:pt x="4394" y="1195994"/>
                </a:lnTo>
                <a:lnTo>
                  <a:pt x="1643" y="1179963"/>
                </a:lnTo>
                <a:lnTo>
                  <a:pt x="164" y="1163621"/>
                </a:lnTo>
                <a:lnTo>
                  <a:pt x="0" y="1147032"/>
                </a:lnTo>
                <a:lnTo>
                  <a:pt x="1193" y="1130258"/>
                </a:lnTo>
                <a:lnTo>
                  <a:pt x="3786" y="1113363"/>
                </a:lnTo>
                <a:lnTo>
                  <a:pt x="6756" y="1100369"/>
                </a:lnTo>
                <a:lnTo>
                  <a:pt x="10528" y="1087670"/>
                </a:lnTo>
                <a:lnTo>
                  <a:pt x="15075" y="1075299"/>
                </a:lnTo>
                <a:lnTo>
                  <a:pt x="20375" y="1063285"/>
                </a:lnTo>
                <a:lnTo>
                  <a:pt x="26403" y="1051660"/>
                </a:lnTo>
                <a:lnTo>
                  <a:pt x="33135" y="1040454"/>
                </a:lnTo>
                <a:lnTo>
                  <a:pt x="40546" y="1029699"/>
                </a:lnTo>
                <a:lnTo>
                  <a:pt x="48613" y="1019426"/>
                </a:lnTo>
                <a:lnTo>
                  <a:pt x="57310" y="1009666"/>
                </a:lnTo>
                <a:lnTo>
                  <a:pt x="66614" y="1000449"/>
                </a:lnTo>
                <a:lnTo>
                  <a:pt x="76502" y="991806"/>
                </a:lnTo>
                <a:lnTo>
                  <a:pt x="86947" y="983769"/>
                </a:lnTo>
                <a:lnTo>
                  <a:pt x="97927" y="976369"/>
                </a:lnTo>
                <a:lnTo>
                  <a:pt x="109416" y="969636"/>
                </a:lnTo>
                <a:lnTo>
                  <a:pt x="119978" y="964265"/>
                </a:lnTo>
                <a:lnTo>
                  <a:pt x="120067" y="95918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7752" y="5259945"/>
            <a:ext cx="251786" cy="251786"/>
          </a:xfrm>
          <a:custGeom>
            <a:avLst/>
            <a:gdLst/>
            <a:ahLst/>
            <a:cxnLst/>
            <a:rect l="l" t="t" r="r" b="b"/>
            <a:pathLst>
              <a:path w="251786" h="251786">
                <a:moveTo>
                  <a:pt x="244615" y="83833"/>
                </a:moveTo>
                <a:lnTo>
                  <a:pt x="248313" y="96243"/>
                </a:lnTo>
                <a:lnTo>
                  <a:pt x="250690" y="108719"/>
                </a:lnTo>
                <a:lnTo>
                  <a:pt x="251786" y="121180"/>
                </a:lnTo>
                <a:lnTo>
                  <a:pt x="251640" y="133544"/>
                </a:lnTo>
                <a:lnTo>
                  <a:pt x="250290" y="145730"/>
                </a:lnTo>
                <a:lnTo>
                  <a:pt x="247777" y="157657"/>
                </a:lnTo>
                <a:lnTo>
                  <a:pt x="244140" y="169244"/>
                </a:lnTo>
                <a:lnTo>
                  <a:pt x="239417" y="180410"/>
                </a:lnTo>
                <a:lnTo>
                  <a:pt x="233648" y="191074"/>
                </a:lnTo>
                <a:lnTo>
                  <a:pt x="226872" y="201154"/>
                </a:lnTo>
                <a:lnTo>
                  <a:pt x="219129" y="210569"/>
                </a:lnTo>
                <a:lnTo>
                  <a:pt x="210458" y="219239"/>
                </a:lnTo>
                <a:lnTo>
                  <a:pt x="200897" y="227082"/>
                </a:lnTo>
                <a:lnTo>
                  <a:pt x="190487" y="234016"/>
                </a:lnTo>
                <a:lnTo>
                  <a:pt x="179267" y="239962"/>
                </a:lnTo>
                <a:lnTo>
                  <a:pt x="167907" y="244615"/>
                </a:lnTo>
                <a:lnTo>
                  <a:pt x="155517" y="248313"/>
                </a:lnTo>
                <a:lnTo>
                  <a:pt x="143057" y="250690"/>
                </a:lnTo>
                <a:lnTo>
                  <a:pt x="130607" y="251786"/>
                </a:lnTo>
                <a:lnTo>
                  <a:pt x="118249" y="251640"/>
                </a:lnTo>
                <a:lnTo>
                  <a:pt x="106066" y="250290"/>
                </a:lnTo>
                <a:lnTo>
                  <a:pt x="94138" y="247777"/>
                </a:lnTo>
                <a:lnTo>
                  <a:pt x="82548" y="244140"/>
                </a:lnTo>
                <a:lnTo>
                  <a:pt x="71377" y="239417"/>
                </a:lnTo>
                <a:lnTo>
                  <a:pt x="60707" y="233648"/>
                </a:lnTo>
                <a:lnTo>
                  <a:pt x="50619" y="226872"/>
                </a:lnTo>
                <a:lnTo>
                  <a:pt x="41196" y="219129"/>
                </a:lnTo>
                <a:lnTo>
                  <a:pt x="32518" y="210458"/>
                </a:lnTo>
                <a:lnTo>
                  <a:pt x="24668" y="200897"/>
                </a:lnTo>
                <a:lnTo>
                  <a:pt x="17728" y="190487"/>
                </a:lnTo>
                <a:lnTo>
                  <a:pt x="11779" y="179267"/>
                </a:lnTo>
                <a:lnTo>
                  <a:pt x="7125" y="167907"/>
                </a:lnTo>
                <a:lnTo>
                  <a:pt x="3445" y="155508"/>
                </a:lnTo>
                <a:lnTo>
                  <a:pt x="1083" y="143038"/>
                </a:lnTo>
                <a:lnTo>
                  <a:pt x="0" y="130579"/>
                </a:lnTo>
                <a:lnTo>
                  <a:pt x="156" y="118212"/>
                </a:lnTo>
                <a:lnTo>
                  <a:pt x="1513" y="106020"/>
                </a:lnTo>
                <a:lnTo>
                  <a:pt x="4032" y="94084"/>
                </a:lnTo>
                <a:lnTo>
                  <a:pt x="7675" y="82487"/>
                </a:lnTo>
                <a:lnTo>
                  <a:pt x="12402" y="71310"/>
                </a:lnTo>
                <a:lnTo>
                  <a:pt x="18176" y="60635"/>
                </a:lnTo>
                <a:lnTo>
                  <a:pt x="24956" y="50544"/>
                </a:lnTo>
                <a:lnTo>
                  <a:pt x="32705" y="41119"/>
                </a:lnTo>
                <a:lnTo>
                  <a:pt x="41383" y="32442"/>
                </a:lnTo>
                <a:lnTo>
                  <a:pt x="50952" y="24595"/>
                </a:lnTo>
                <a:lnTo>
                  <a:pt x="61373" y="17659"/>
                </a:lnTo>
                <a:lnTo>
                  <a:pt x="72607" y="11717"/>
                </a:lnTo>
                <a:lnTo>
                  <a:pt x="83833" y="7125"/>
                </a:lnTo>
                <a:lnTo>
                  <a:pt x="96253" y="3445"/>
                </a:lnTo>
                <a:lnTo>
                  <a:pt x="108738" y="1083"/>
                </a:lnTo>
                <a:lnTo>
                  <a:pt x="121208" y="0"/>
                </a:lnTo>
                <a:lnTo>
                  <a:pt x="133581" y="156"/>
                </a:lnTo>
                <a:lnTo>
                  <a:pt x="145776" y="1513"/>
                </a:lnTo>
                <a:lnTo>
                  <a:pt x="157711" y="4032"/>
                </a:lnTo>
                <a:lnTo>
                  <a:pt x="169305" y="7675"/>
                </a:lnTo>
                <a:lnTo>
                  <a:pt x="180477" y="12402"/>
                </a:lnTo>
                <a:lnTo>
                  <a:pt x="191145" y="18176"/>
                </a:lnTo>
                <a:lnTo>
                  <a:pt x="201228" y="24956"/>
                </a:lnTo>
                <a:lnTo>
                  <a:pt x="210645" y="32705"/>
                </a:lnTo>
                <a:lnTo>
                  <a:pt x="219315" y="41383"/>
                </a:lnTo>
                <a:lnTo>
                  <a:pt x="227155" y="50952"/>
                </a:lnTo>
                <a:lnTo>
                  <a:pt x="234085" y="61373"/>
                </a:lnTo>
                <a:lnTo>
                  <a:pt x="240024" y="72607"/>
                </a:lnTo>
                <a:lnTo>
                  <a:pt x="244615" y="8383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3255" y="4893310"/>
            <a:ext cx="124434" cy="18089"/>
          </a:xfrm>
          <a:custGeom>
            <a:avLst/>
            <a:gdLst/>
            <a:ahLst/>
            <a:cxnLst/>
            <a:rect l="l" t="t" r="r" b="b"/>
            <a:pathLst>
              <a:path w="124434" h="18089">
                <a:moveTo>
                  <a:pt x="124434" y="0"/>
                </a:moveTo>
                <a:lnTo>
                  <a:pt x="112685" y="4778"/>
                </a:lnTo>
                <a:lnTo>
                  <a:pt x="100713" y="8832"/>
                </a:lnTo>
                <a:lnTo>
                  <a:pt x="88553" y="12158"/>
                </a:lnTo>
                <a:lnTo>
                  <a:pt x="76240" y="14752"/>
                </a:lnTo>
                <a:lnTo>
                  <a:pt x="63806" y="16607"/>
                </a:lnTo>
                <a:lnTo>
                  <a:pt x="51287" y="17721"/>
                </a:lnTo>
                <a:lnTo>
                  <a:pt x="38716" y="18089"/>
                </a:lnTo>
                <a:lnTo>
                  <a:pt x="26127" y="17706"/>
                </a:lnTo>
                <a:lnTo>
                  <a:pt x="13555" y="16567"/>
                </a:lnTo>
                <a:lnTo>
                  <a:pt x="1034" y="14669"/>
                </a:lnTo>
                <a:lnTo>
                  <a:pt x="0" y="14477"/>
                </a:lnTo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157" y="5145024"/>
            <a:ext cx="45910" cy="30352"/>
          </a:xfrm>
          <a:custGeom>
            <a:avLst/>
            <a:gdLst/>
            <a:ahLst/>
            <a:cxnLst/>
            <a:rect l="l" t="t" r="r" b="b"/>
            <a:pathLst>
              <a:path w="45910" h="30352">
                <a:moveTo>
                  <a:pt x="45910" y="0"/>
                </a:moveTo>
                <a:lnTo>
                  <a:pt x="36043" y="8046"/>
                </a:lnTo>
                <a:lnTo>
                  <a:pt x="25715" y="15474"/>
                </a:lnTo>
                <a:lnTo>
                  <a:pt x="14959" y="22275"/>
                </a:lnTo>
                <a:lnTo>
                  <a:pt x="3804" y="28439"/>
                </a:lnTo>
                <a:lnTo>
                  <a:pt x="0" y="3035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3375" y="5082921"/>
            <a:ext cx="50660" cy="46736"/>
          </a:xfrm>
          <a:custGeom>
            <a:avLst/>
            <a:gdLst/>
            <a:ahLst/>
            <a:cxnLst/>
            <a:rect l="l" t="t" r="r" b="b"/>
            <a:pathLst>
              <a:path w="50660" h="46736">
                <a:moveTo>
                  <a:pt x="50660" y="46735"/>
                </a:moveTo>
                <a:lnTo>
                  <a:pt x="40583" y="38960"/>
                </a:lnTo>
                <a:lnTo>
                  <a:pt x="30829" y="30802"/>
                </a:lnTo>
                <a:lnTo>
                  <a:pt x="21409" y="22265"/>
                </a:lnTo>
                <a:lnTo>
                  <a:pt x="12334" y="13355"/>
                </a:lnTo>
                <a:lnTo>
                  <a:pt x="3614" y="4075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664" y="4787900"/>
            <a:ext cx="10160" cy="67182"/>
          </a:xfrm>
          <a:custGeom>
            <a:avLst/>
            <a:gdLst/>
            <a:ahLst/>
            <a:cxnLst/>
            <a:rect l="l" t="t" r="r" b="b"/>
            <a:pathLst>
              <a:path w="10160" h="67182">
                <a:moveTo>
                  <a:pt x="0" y="0"/>
                </a:moveTo>
                <a:lnTo>
                  <a:pt x="2964" y="12371"/>
                </a:lnTo>
                <a:lnTo>
                  <a:pt x="5444" y="24839"/>
                </a:lnTo>
                <a:lnTo>
                  <a:pt x="7435" y="37393"/>
                </a:lnTo>
                <a:lnTo>
                  <a:pt x="8931" y="50025"/>
                </a:lnTo>
                <a:lnTo>
                  <a:pt x="9929" y="62722"/>
                </a:lnTo>
                <a:lnTo>
                  <a:pt x="10160" y="67182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7916" y="4313555"/>
            <a:ext cx="231139" cy="183006"/>
          </a:xfrm>
          <a:custGeom>
            <a:avLst/>
            <a:gdLst/>
            <a:ahLst/>
            <a:cxnLst/>
            <a:rect l="l" t="t" r="r" b="b"/>
            <a:pathLst>
              <a:path w="231139" h="183006">
                <a:moveTo>
                  <a:pt x="0" y="0"/>
                </a:moveTo>
                <a:lnTo>
                  <a:pt x="15870" y="2176"/>
                </a:lnTo>
                <a:lnTo>
                  <a:pt x="31459" y="5223"/>
                </a:lnTo>
                <a:lnTo>
                  <a:pt x="46736" y="9118"/>
                </a:lnTo>
                <a:lnTo>
                  <a:pt x="61675" y="13838"/>
                </a:lnTo>
                <a:lnTo>
                  <a:pt x="76245" y="19361"/>
                </a:lnTo>
                <a:lnTo>
                  <a:pt x="90419" y="25663"/>
                </a:lnTo>
                <a:lnTo>
                  <a:pt x="104167" y="32722"/>
                </a:lnTo>
                <a:lnTo>
                  <a:pt x="117461" y="40516"/>
                </a:lnTo>
                <a:lnTo>
                  <a:pt x="130273" y="49020"/>
                </a:lnTo>
                <a:lnTo>
                  <a:pt x="142573" y="58213"/>
                </a:lnTo>
                <a:lnTo>
                  <a:pt x="154333" y="68072"/>
                </a:lnTo>
                <a:lnTo>
                  <a:pt x="165524" y="78574"/>
                </a:lnTo>
                <a:lnTo>
                  <a:pt x="176118" y="89696"/>
                </a:lnTo>
                <a:lnTo>
                  <a:pt x="186086" y="101416"/>
                </a:lnTo>
                <a:lnTo>
                  <a:pt x="195399" y="113710"/>
                </a:lnTo>
                <a:lnTo>
                  <a:pt x="204029" y="126557"/>
                </a:lnTo>
                <a:lnTo>
                  <a:pt x="211946" y="139932"/>
                </a:lnTo>
                <a:lnTo>
                  <a:pt x="219123" y="153814"/>
                </a:lnTo>
                <a:lnTo>
                  <a:pt x="225530" y="168180"/>
                </a:lnTo>
                <a:lnTo>
                  <a:pt x="231139" y="183007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93214" y="3939540"/>
            <a:ext cx="34543" cy="111506"/>
          </a:xfrm>
          <a:custGeom>
            <a:avLst/>
            <a:gdLst/>
            <a:ahLst/>
            <a:cxnLst/>
            <a:rect l="l" t="t" r="r" b="b"/>
            <a:pathLst>
              <a:path w="34543" h="111506">
                <a:moveTo>
                  <a:pt x="34543" y="0"/>
                </a:moveTo>
                <a:lnTo>
                  <a:pt x="33349" y="12768"/>
                </a:lnTo>
                <a:lnTo>
                  <a:pt x="31513" y="25439"/>
                </a:lnTo>
                <a:lnTo>
                  <a:pt x="29041" y="37989"/>
                </a:lnTo>
                <a:lnTo>
                  <a:pt x="25940" y="50394"/>
                </a:lnTo>
                <a:lnTo>
                  <a:pt x="22217" y="62628"/>
                </a:lnTo>
                <a:lnTo>
                  <a:pt x="17879" y="74667"/>
                </a:lnTo>
                <a:lnTo>
                  <a:pt x="12933" y="86487"/>
                </a:lnTo>
                <a:lnTo>
                  <a:pt x="7386" y="98063"/>
                </a:lnTo>
                <a:lnTo>
                  <a:pt x="1244" y="109371"/>
                </a:lnTo>
                <a:lnTo>
                  <a:pt x="0" y="11150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4073" y="3668014"/>
            <a:ext cx="18160" cy="40386"/>
          </a:xfrm>
          <a:custGeom>
            <a:avLst/>
            <a:gdLst/>
            <a:ahLst/>
            <a:cxnLst/>
            <a:rect l="l" t="t" r="r" b="b"/>
            <a:pathLst>
              <a:path w="18160" h="40386">
                <a:moveTo>
                  <a:pt x="0" y="0"/>
                </a:moveTo>
                <a:lnTo>
                  <a:pt x="6021" y="11215"/>
                </a:lnTo>
                <a:lnTo>
                  <a:pt x="11397" y="22753"/>
                </a:lnTo>
                <a:lnTo>
                  <a:pt x="16111" y="34558"/>
                </a:lnTo>
                <a:lnTo>
                  <a:pt x="18160" y="4038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6558" y="3703066"/>
            <a:ext cx="14985" cy="65023"/>
          </a:xfrm>
          <a:custGeom>
            <a:avLst/>
            <a:gdLst/>
            <a:ahLst/>
            <a:cxnLst/>
            <a:rect l="l" t="t" r="r" b="b"/>
            <a:pathLst>
              <a:path w="14985" h="65024">
                <a:moveTo>
                  <a:pt x="0" y="65023"/>
                </a:moveTo>
                <a:lnTo>
                  <a:pt x="1372" y="52367"/>
                </a:lnTo>
                <a:lnTo>
                  <a:pt x="3451" y="39803"/>
                </a:lnTo>
                <a:lnTo>
                  <a:pt x="6227" y="27368"/>
                </a:lnTo>
                <a:lnTo>
                  <a:pt x="9689" y="15098"/>
                </a:lnTo>
                <a:lnTo>
                  <a:pt x="13827" y="3031"/>
                </a:lnTo>
                <a:lnTo>
                  <a:pt x="14985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8698" y="3853433"/>
            <a:ext cx="1675" cy="51562"/>
          </a:xfrm>
          <a:custGeom>
            <a:avLst/>
            <a:gdLst/>
            <a:ahLst/>
            <a:cxnLst/>
            <a:rect l="l" t="t" r="r" b="b"/>
            <a:pathLst>
              <a:path w="1675" h="51562">
                <a:moveTo>
                  <a:pt x="1573" y="51562"/>
                </a:moveTo>
                <a:lnTo>
                  <a:pt x="394" y="38919"/>
                </a:lnTo>
                <a:lnTo>
                  <a:pt x="0" y="26253"/>
                </a:lnTo>
                <a:lnTo>
                  <a:pt x="387" y="13586"/>
                </a:lnTo>
                <a:lnTo>
                  <a:pt x="1556" y="941"/>
                </a:lnTo>
                <a:lnTo>
                  <a:pt x="1675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769" y="4051554"/>
            <a:ext cx="74815" cy="23494"/>
          </a:xfrm>
          <a:custGeom>
            <a:avLst/>
            <a:gdLst/>
            <a:ahLst/>
            <a:cxnLst/>
            <a:rect l="l" t="t" r="r" b="b"/>
            <a:pathLst>
              <a:path w="74815" h="23495">
                <a:moveTo>
                  <a:pt x="0" y="0"/>
                </a:moveTo>
                <a:lnTo>
                  <a:pt x="12492" y="2584"/>
                </a:lnTo>
                <a:lnTo>
                  <a:pt x="24858" y="5644"/>
                </a:lnTo>
                <a:lnTo>
                  <a:pt x="37085" y="9178"/>
                </a:lnTo>
                <a:lnTo>
                  <a:pt x="49158" y="13181"/>
                </a:lnTo>
                <a:lnTo>
                  <a:pt x="61063" y="17652"/>
                </a:lnTo>
                <a:lnTo>
                  <a:pt x="72787" y="22585"/>
                </a:lnTo>
                <a:lnTo>
                  <a:pt x="74815" y="23495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852" y="4516628"/>
            <a:ext cx="26860" cy="43180"/>
          </a:xfrm>
          <a:custGeom>
            <a:avLst/>
            <a:gdLst/>
            <a:ahLst/>
            <a:cxnLst/>
            <a:rect l="l" t="t" r="r" b="b"/>
            <a:pathLst>
              <a:path w="26860" h="43179">
                <a:moveTo>
                  <a:pt x="26860" y="43180"/>
                </a:moveTo>
                <a:lnTo>
                  <a:pt x="19506" y="32836"/>
                </a:lnTo>
                <a:lnTo>
                  <a:pt x="12577" y="22183"/>
                </a:lnTo>
                <a:lnTo>
                  <a:pt x="6081" y="11246"/>
                </a:lnTo>
                <a:lnTo>
                  <a:pt x="0" y="0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5866" y="3903599"/>
            <a:ext cx="1132306" cy="481838"/>
          </a:xfrm>
          <a:custGeom>
            <a:avLst/>
            <a:gdLst/>
            <a:ahLst/>
            <a:cxnLst/>
            <a:rect l="l" t="t" r="r" b="b"/>
            <a:pathLst>
              <a:path w="1132306" h="481838">
                <a:moveTo>
                  <a:pt x="841603" y="81025"/>
                </a:moveTo>
                <a:lnTo>
                  <a:pt x="904087" y="257428"/>
                </a:lnTo>
                <a:lnTo>
                  <a:pt x="906500" y="259842"/>
                </a:lnTo>
                <a:lnTo>
                  <a:pt x="909929" y="259842"/>
                </a:lnTo>
                <a:lnTo>
                  <a:pt x="917168" y="257809"/>
                </a:lnTo>
                <a:lnTo>
                  <a:pt x="924280" y="254762"/>
                </a:lnTo>
                <a:lnTo>
                  <a:pt x="927201" y="252094"/>
                </a:lnTo>
                <a:lnTo>
                  <a:pt x="927201" y="249174"/>
                </a:lnTo>
                <a:lnTo>
                  <a:pt x="904849" y="186055"/>
                </a:lnTo>
                <a:lnTo>
                  <a:pt x="909421" y="188087"/>
                </a:lnTo>
                <a:lnTo>
                  <a:pt x="908353" y="167985"/>
                </a:lnTo>
                <a:lnTo>
                  <a:pt x="896086" y="161289"/>
                </a:lnTo>
                <a:lnTo>
                  <a:pt x="878306" y="111125"/>
                </a:lnTo>
                <a:lnTo>
                  <a:pt x="880338" y="105282"/>
                </a:lnTo>
                <a:lnTo>
                  <a:pt x="882497" y="100202"/>
                </a:lnTo>
                <a:lnTo>
                  <a:pt x="884656" y="95884"/>
                </a:lnTo>
                <a:lnTo>
                  <a:pt x="886815" y="91567"/>
                </a:lnTo>
                <a:lnTo>
                  <a:pt x="889101" y="87883"/>
                </a:lnTo>
                <a:lnTo>
                  <a:pt x="891514" y="84962"/>
                </a:lnTo>
                <a:lnTo>
                  <a:pt x="893800" y="81914"/>
                </a:lnTo>
                <a:lnTo>
                  <a:pt x="896213" y="79501"/>
                </a:lnTo>
                <a:lnTo>
                  <a:pt x="898880" y="77596"/>
                </a:lnTo>
                <a:lnTo>
                  <a:pt x="901420" y="75692"/>
                </a:lnTo>
                <a:lnTo>
                  <a:pt x="904214" y="74168"/>
                </a:lnTo>
                <a:lnTo>
                  <a:pt x="907262" y="73025"/>
                </a:lnTo>
                <a:lnTo>
                  <a:pt x="913358" y="70993"/>
                </a:lnTo>
                <a:lnTo>
                  <a:pt x="918819" y="70612"/>
                </a:lnTo>
                <a:lnTo>
                  <a:pt x="923899" y="72008"/>
                </a:lnTo>
                <a:lnTo>
                  <a:pt x="928979" y="73278"/>
                </a:lnTo>
                <a:lnTo>
                  <a:pt x="933424" y="75945"/>
                </a:lnTo>
                <a:lnTo>
                  <a:pt x="937488" y="79756"/>
                </a:lnTo>
                <a:lnTo>
                  <a:pt x="941552" y="83565"/>
                </a:lnTo>
                <a:lnTo>
                  <a:pt x="945108" y="88392"/>
                </a:lnTo>
                <a:lnTo>
                  <a:pt x="948283" y="93980"/>
                </a:lnTo>
                <a:lnTo>
                  <a:pt x="951458" y="99694"/>
                </a:lnTo>
                <a:lnTo>
                  <a:pt x="954125" y="105790"/>
                </a:lnTo>
                <a:lnTo>
                  <a:pt x="956411" y="112268"/>
                </a:lnTo>
                <a:lnTo>
                  <a:pt x="958443" y="118109"/>
                </a:lnTo>
                <a:lnTo>
                  <a:pt x="959967" y="124206"/>
                </a:lnTo>
                <a:lnTo>
                  <a:pt x="960729" y="130428"/>
                </a:lnTo>
                <a:lnTo>
                  <a:pt x="961618" y="136651"/>
                </a:lnTo>
                <a:lnTo>
                  <a:pt x="961491" y="142494"/>
                </a:lnTo>
                <a:lnTo>
                  <a:pt x="960602" y="148208"/>
                </a:lnTo>
                <a:lnTo>
                  <a:pt x="959713" y="153796"/>
                </a:lnTo>
                <a:lnTo>
                  <a:pt x="957681" y="158623"/>
                </a:lnTo>
                <a:lnTo>
                  <a:pt x="954379" y="162940"/>
                </a:lnTo>
                <a:lnTo>
                  <a:pt x="951204" y="167258"/>
                </a:lnTo>
                <a:lnTo>
                  <a:pt x="946759" y="170433"/>
                </a:lnTo>
                <a:lnTo>
                  <a:pt x="940917" y="172465"/>
                </a:lnTo>
                <a:lnTo>
                  <a:pt x="934567" y="174751"/>
                </a:lnTo>
                <a:lnTo>
                  <a:pt x="927836" y="174751"/>
                </a:lnTo>
                <a:lnTo>
                  <a:pt x="920597" y="172719"/>
                </a:lnTo>
                <a:lnTo>
                  <a:pt x="921232" y="192531"/>
                </a:lnTo>
                <a:lnTo>
                  <a:pt x="925042" y="193548"/>
                </a:lnTo>
                <a:lnTo>
                  <a:pt x="928598" y="194056"/>
                </a:lnTo>
                <a:lnTo>
                  <a:pt x="932154" y="194563"/>
                </a:lnTo>
                <a:lnTo>
                  <a:pt x="939139" y="194309"/>
                </a:lnTo>
                <a:lnTo>
                  <a:pt x="946251" y="193039"/>
                </a:lnTo>
                <a:lnTo>
                  <a:pt x="961943" y="186034"/>
                </a:lnTo>
                <a:lnTo>
                  <a:pt x="971651" y="178434"/>
                </a:lnTo>
                <a:lnTo>
                  <a:pt x="977239" y="172719"/>
                </a:lnTo>
                <a:lnTo>
                  <a:pt x="981303" y="165988"/>
                </a:lnTo>
                <a:lnTo>
                  <a:pt x="983843" y="158242"/>
                </a:lnTo>
                <a:lnTo>
                  <a:pt x="986354" y="145296"/>
                </a:lnTo>
                <a:lnTo>
                  <a:pt x="986383" y="132080"/>
                </a:lnTo>
                <a:lnTo>
                  <a:pt x="985740" y="126199"/>
                </a:lnTo>
                <a:lnTo>
                  <a:pt x="983337" y="113987"/>
                </a:lnTo>
                <a:lnTo>
                  <a:pt x="979398" y="101092"/>
                </a:lnTo>
                <a:lnTo>
                  <a:pt x="973494" y="86918"/>
                </a:lnTo>
                <a:lnTo>
                  <a:pt x="967460" y="76073"/>
                </a:lnTo>
                <a:lnTo>
                  <a:pt x="962634" y="68452"/>
                </a:lnTo>
                <a:lnTo>
                  <a:pt x="957173" y="62356"/>
                </a:lnTo>
                <a:lnTo>
                  <a:pt x="950950" y="57657"/>
                </a:lnTo>
                <a:lnTo>
                  <a:pt x="944600" y="52958"/>
                </a:lnTo>
                <a:lnTo>
                  <a:pt x="937615" y="49911"/>
                </a:lnTo>
                <a:lnTo>
                  <a:pt x="929995" y="48640"/>
                </a:lnTo>
                <a:lnTo>
                  <a:pt x="917583" y="48468"/>
                </a:lnTo>
                <a:lnTo>
                  <a:pt x="904595" y="51562"/>
                </a:lnTo>
                <a:lnTo>
                  <a:pt x="896594" y="54990"/>
                </a:lnTo>
                <a:lnTo>
                  <a:pt x="889736" y="59689"/>
                </a:lnTo>
                <a:lnTo>
                  <a:pt x="883640" y="65658"/>
                </a:lnTo>
                <a:lnTo>
                  <a:pt x="880719" y="68833"/>
                </a:lnTo>
                <a:lnTo>
                  <a:pt x="877925" y="72517"/>
                </a:lnTo>
                <a:lnTo>
                  <a:pt x="875385" y="76581"/>
                </a:lnTo>
                <a:lnTo>
                  <a:pt x="872972" y="80771"/>
                </a:lnTo>
                <a:lnTo>
                  <a:pt x="870432" y="85470"/>
                </a:lnTo>
                <a:lnTo>
                  <a:pt x="868019" y="90805"/>
                </a:lnTo>
                <a:lnTo>
                  <a:pt x="861923" y="73787"/>
                </a:lnTo>
                <a:lnTo>
                  <a:pt x="859510" y="71374"/>
                </a:lnTo>
                <a:lnTo>
                  <a:pt x="856462" y="71246"/>
                </a:lnTo>
                <a:lnTo>
                  <a:pt x="853795" y="71881"/>
                </a:lnTo>
                <a:lnTo>
                  <a:pt x="850239" y="73025"/>
                </a:lnTo>
                <a:lnTo>
                  <a:pt x="846810" y="74421"/>
                </a:lnTo>
                <a:lnTo>
                  <a:pt x="844270" y="75564"/>
                </a:lnTo>
                <a:lnTo>
                  <a:pt x="841476" y="78231"/>
                </a:lnTo>
                <a:lnTo>
                  <a:pt x="841603" y="81025"/>
                </a:lnTo>
                <a:close/>
              </a:path>
              <a:path w="1132306" h="481838">
                <a:moveTo>
                  <a:pt x="665670" y="178434"/>
                </a:moveTo>
                <a:lnTo>
                  <a:pt x="666470" y="173481"/>
                </a:lnTo>
                <a:lnTo>
                  <a:pt x="668121" y="168909"/>
                </a:lnTo>
                <a:lnTo>
                  <a:pt x="671179" y="135756"/>
                </a:lnTo>
                <a:lnTo>
                  <a:pt x="661314" y="143128"/>
                </a:lnTo>
                <a:lnTo>
                  <a:pt x="654964" y="149098"/>
                </a:lnTo>
                <a:lnTo>
                  <a:pt x="650227" y="155956"/>
                </a:lnTo>
                <a:lnTo>
                  <a:pt x="647077" y="163830"/>
                </a:lnTo>
                <a:lnTo>
                  <a:pt x="643524" y="176964"/>
                </a:lnTo>
                <a:lnTo>
                  <a:pt x="642734" y="190119"/>
                </a:lnTo>
                <a:lnTo>
                  <a:pt x="643071" y="195676"/>
                </a:lnTo>
                <a:lnTo>
                  <a:pt x="645090" y="207989"/>
                </a:lnTo>
                <a:lnTo>
                  <a:pt x="648881" y="220852"/>
                </a:lnTo>
                <a:lnTo>
                  <a:pt x="651531" y="227785"/>
                </a:lnTo>
                <a:lnTo>
                  <a:pt x="657147" y="239499"/>
                </a:lnTo>
                <a:lnTo>
                  <a:pt x="663574" y="249427"/>
                </a:lnTo>
                <a:lnTo>
                  <a:pt x="673094" y="259792"/>
                </a:lnTo>
                <a:lnTo>
                  <a:pt x="668299" y="199517"/>
                </a:lnTo>
                <a:lnTo>
                  <a:pt x="666673" y="194309"/>
                </a:lnTo>
                <a:lnTo>
                  <a:pt x="665810" y="189102"/>
                </a:lnTo>
                <a:lnTo>
                  <a:pt x="665670" y="178434"/>
                </a:lnTo>
                <a:close/>
              </a:path>
              <a:path w="1132306" h="481838">
                <a:moveTo>
                  <a:pt x="386956" y="277113"/>
                </a:moveTo>
                <a:lnTo>
                  <a:pt x="387743" y="272161"/>
                </a:lnTo>
                <a:lnTo>
                  <a:pt x="389407" y="267588"/>
                </a:lnTo>
                <a:lnTo>
                  <a:pt x="392458" y="234438"/>
                </a:lnTo>
                <a:lnTo>
                  <a:pt x="382587" y="241807"/>
                </a:lnTo>
                <a:lnTo>
                  <a:pt x="376250" y="247650"/>
                </a:lnTo>
                <a:lnTo>
                  <a:pt x="371513" y="254634"/>
                </a:lnTo>
                <a:lnTo>
                  <a:pt x="368363" y="262508"/>
                </a:lnTo>
                <a:lnTo>
                  <a:pt x="364810" y="275643"/>
                </a:lnTo>
                <a:lnTo>
                  <a:pt x="364020" y="288798"/>
                </a:lnTo>
                <a:lnTo>
                  <a:pt x="364357" y="294355"/>
                </a:lnTo>
                <a:lnTo>
                  <a:pt x="366376" y="306668"/>
                </a:lnTo>
                <a:lnTo>
                  <a:pt x="370166" y="319531"/>
                </a:lnTo>
                <a:lnTo>
                  <a:pt x="372817" y="326464"/>
                </a:lnTo>
                <a:lnTo>
                  <a:pt x="378433" y="338178"/>
                </a:lnTo>
                <a:lnTo>
                  <a:pt x="384860" y="348106"/>
                </a:lnTo>
                <a:lnTo>
                  <a:pt x="394379" y="358425"/>
                </a:lnTo>
                <a:lnTo>
                  <a:pt x="389585" y="298195"/>
                </a:lnTo>
                <a:lnTo>
                  <a:pt x="387946" y="292988"/>
                </a:lnTo>
                <a:lnTo>
                  <a:pt x="387095" y="287655"/>
                </a:lnTo>
                <a:lnTo>
                  <a:pt x="386956" y="277113"/>
                </a:lnTo>
                <a:close/>
              </a:path>
              <a:path w="1132306" h="481838">
                <a:moveTo>
                  <a:pt x="268300" y="215137"/>
                </a:moveTo>
                <a:lnTo>
                  <a:pt x="334632" y="402589"/>
                </a:lnTo>
                <a:lnTo>
                  <a:pt x="337070" y="404875"/>
                </a:lnTo>
                <a:lnTo>
                  <a:pt x="340410" y="404875"/>
                </a:lnTo>
                <a:lnTo>
                  <a:pt x="347675" y="402844"/>
                </a:lnTo>
                <a:lnTo>
                  <a:pt x="354761" y="399795"/>
                </a:lnTo>
                <a:lnTo>
                  <a:pt x="357784" y="394334"/>
                </a:lnTo>
                <a:lnTo>
                  <a:pt x="291452" y="206882"/>
                </a:lnTo>
                <a:lnTo>
                  <a:pt x="288848" y="204469"/>
                </a:lnTo>
                <a:lnTo>
                  <a:pt x="285635" y="204469"/>
                </a:lnTo>
                <a:lnTo>
                  <a:pt x="278218" y="206501"/>
                </a:lnTo>
                <a:lnTo>
                  <a:pt x="271272" y="209550"/>
                </a:lnTo>
                <a:lnTo>
                  <a:pt x="268223" y="212217"/>
                </a:lnTo>
                <a:lnTo>
                  <a:pt x="268300" y="215137"/>
                </a:lnTo>
                <a:close/>
              </a:path>
              <a:path w="1132306" h="481838">
                <a:moveTo>
                  <a:pt x="431" y="321563"/>
                </a:moveTo>
                <a:lnTo>
                  <a:pt x="0" y="324231"/>
                </a:lnTo>
                <a:lnTo>
                  <a:pt x="330" y="326898"/>
                </a:lnTo>
                <a:lnTo>
                  <a:pt x="1015" y="329945"/>
                </a:lnTo>
                <a:lnTo>
                  <a:pt x="2273" y="333501"/>
                </a:lnTo>
                <a:lnTo>
                  <a:pt x="4330" y="337438"/>
                </a:lnTo>
                <a:lnTo>
                  <a:pt x="7023" y="340106"/>
                </a:lnTo>
                <a:lnTo>
                  <a:pt x="9994" y="340106"/>
                </a:lnTo>
                <a:lnTo>
                  <a:pt x="61061" y="322071"/>
                </a:lnTo>
                <a:lnTo>
                  <a:pt x="116776" y="479425"/>
                </a:lnTo>
                <a:lnTo>
                  <a:pt x="119418" y="481838"/>
                </a:lnTo>
                <a:lnTo>
                  <a:pt x="122885" y="481711"/>
                </a:lnTo>
                <a:lnTo>
                  <a:pt x="126225" y="481075"/>
                </a:lnTo>
                <a:lnTo>
                  <a:pt x="134670" y="478027"/>
                </a:lnTo>
                <a:lnTo>
                  <a:pt x="140868" y="473837"/>
                </a:lnTo>
                <a:lnTo>
                  <a:pt x="140906" y="470915"/>
                </a:lnTo>
                <a:lnTo>
                  <a:pt x="85191" y="313563"/>
                </a:lnTo>
                <a:lnTo>
                  <a:pt x="136258" y="295401"/>
                </a:lnTo>
                <a:lnTo>
                  <a:pt x="138887" y="292862"/>
                </a:lnTo>
                <a:lnTo>
                  <a:pt x="139090" y="289813"/>
                </a:lnTo>
                <a:lnTo>
                  <a:pt x="138544" y="287019"/>
                </a:lnTo>
                <a:lnTo>
                  <a:pt x="137452" y="283590"/>
                </a:lnTo>
                <a:lnTo>
                  <a:pt x="136829" y="281813"/>
                </a:lnTo>
                <a:lnTo>
                  <a:pt x="134848" y="277749"/>
                </a:lnTo>
                <a:lnTo>
                  <a:pt x="131991" y="274955"/>
                </a:lnTo>
                <a:lnTo>
                  <a:pt x="129019" y="274955"/>
                </a:lnTo>
                <a:lnTo>
                  <a:pt x="2743" y="319658"/>
                </a:lnTo>
                <a:lnTo>
                  <a:pt x="431" y="321563"/>
                </a:lnTo>
                <a:close/>
              </a:path>
              <a:path w="1132306" h="481838">
                <a:moveTo>
                  <a:pt x="174536" y="402081"/>
                </a:moveTo>
                <a:lnTo>
                  <a:pt x="173481" y="408305"/>
                </a:lnTo>
                <a:lnTo>
                  <a:pt x="174218" y="415036"/>
                </a:lnTo>
                <a:lnTo>
                  <a:pt x="176733" y="422148"/>
                </a:lnTo>
                <a:lnTo>
                  <a:pt x="178892" y="428117"/>
                </a:lnTo>
                <a:lnTo>
                  <a:pt x="181864" y="433196"/>
                </a:lnTo>
                <a:lnTo>
                  <a:pt x="185648" y="437261"/>
                </a:lnTo>
                <a:lnTo>
                  <a:pt x="189445" y="441325"/>
                </a:lnTo>
                <a:lnTo>
                  <a:pt x="193814" y="444245"/>
                </a:lnTo>
                <a:lnTo>
                  <a:pt x="198221" y="405130"/>
                </a:lnTo>
                <a:lnTo>
                  <a:pt x="198628" y="401700"/>
                </a:lnTo>
                <a:lnTo>
                  <a:pt x="199034" y="398144"/>
                </a:lnTo>
                <a:lnTo>
                  <a:pt x="200406" y="394843"/>
                </a:lnTo>
                <a:lnTo>
                  <a:pt x="202742" y="391668"/>
                </a:lnTo>
                <a:lnTo>
                  <a:pt x="205092" y="388493"/>
                </a:lnTo>
                <a:lnTo>
                  <a:pt x="208406" y="385444"/>
                </a:lnTo>
                <a:lnTo>
                  <a:pt x="212699" y="382777"/>
                </a:lnTo>
                <a:lnTo>
                  <a:pt x="217004" y="379983"/>
                </a:lnTo>
                <a:lnTo>
                  <a:pt x="222326" y="377570"/>
                </a:lnTo>
                <a:lnTo>
                  <a:pt x="228688" y="375284"/>
                </a:lnTo>
                <a:lnTo>
                  <a:pt x="248475" y="368300"/>
                </a:lnTo>
                <a:lnTo>
                  <a:pt x="247916" y="307720"/>
                </a:lnTo>
                <a:lnTo>
                  <a:pt x="243319" y="303783"/>
                </a:lnTo>
                <a:lnTo>
                  <a:pt x="237985" y="301244"/>
                </a:lnTo>
                <a:lnTo>
                  <a:pt x="232651" y="298576"/>
                </a:lnTo>
                <a:lnTo>
                  <a:pt x="226440" y="297433"/>
                </a:lnTo>
                <a:lnTo>
                  <a:pt x="219354" y="297561"/>
                </a:lnTo>
                <a:lnTo>
                  <a:pt x="212267" y="297814"/>
                </a:lnTo>
                <a:lnTo>
                  <a:pt x="204177" y="299465"/>
                </a:lnTo>
                <a:lnTo>
                  <a:pt x="195110" y="302768"/>
                </a:lnTo>
                <a:lnTo>
                  <a:pt x="190245" y="304419"/>
                </a:lnTo>
                <a:lnTo>
                  <a:pt x="185585" y="306577"/>
                </a:lnTo>
                <a:lnTo>
                  <a:pt x="181127" y="309118"/>
                </a:lnTo>
                <a:lnTo>
                  <a:pt x="176669" y="311784"/>
                </a:lnTo>
                <a:lnTo>
                  <a:pt x="172681" y="314451"/>
                </a:lnTo>
                <a:lnTo>
                  <a:pt x="169138" y="317245"/>
                </a:lnTo>
                <a:lnTo>
                  <a:pt x="165595" y="320039"/>
                </a:lnTo>
                <a:lnTo>
                  <a:pt x="162572" y="322706"/>
                </a:lnTo>
                <a:lnTo>
                  <a:pt x="160058" y="325500"/>
                </a:lnTo>
                <a:lnTo>
                  <a:pt x="157556" y="328168"/>
                </a:lnTo>
                <a:lnTo>
                  <a:pt x="155054" y="332105"/>
                </a:lnTo>
                <a:lnTo>
                  <a:pt x="153873" y="335280"/>
                </a:lnTo>
                <a:lnTo>
                  <a:pt x="154178" y="338200"/>
                </a:lnTo>
                <a:lnTo>
                  <a:pt x="155498" y="342519"/>
                </a:lnTo>
                <a:lnTo>
                  <a:pt x="157149" y="346201"/>
                </a:lnTo>
                <a:lnTo>
                  <a:pt x="159080" y="348742"/>
                </a:lnTo>
                <a:lnTo>
                  <a:pt x="161836" y="350138"/>
                </a:lnTo>
                <a:lnTo>
                  <a:pt x="164426" y="349376"/>
                </a:lnTo>
                <a:lnTo>
                  <a:pt x="167716" y="345948"/>
                </a:lnTo>
                <a:lnTo>
                  <a:pt x="171843" y="341249"/>
                </a:lnTo>
                <a:lnTo>
                  <a:pt x="174675" y="338455"/>
                </a:lnTo>
                <a:lnTo>
                  <a:pt x="177520" y="335661"/>
                </a:lnTo>
                <a:lnTo>
                  <a:pt x="180962" y="332739"/>
                </a:lnTo>
                <a:lnTo>
                  <a:pt x="185013" y="329692"/>
                </a:lnTo>
                <a:lnTo>
                  <a:pt x="189077" y="326770"/>
                </a:lnTo>
                <a:lnTo>
                  <a:pt x="193954" y="324231"/>
                </a:lnTo>
                <a:lnTo>
                  <a:pt x="199656" y="322325"/>
                </a:lnTo>
                <a:lnTo>
                  <a:pt x="204990" y="320420"/>
                </a:lnTo>
                <a:lnTo>
                  <a:pt x="209702" y="319405"/>
                </a:lnTo>
                <a:lnTo>
                  <a:pt x="217893" y="319405"/>
                </a:lnTo>
                <a:lnTo>
                  <a:pt x="221526" y="320167"/>
                </a:lnTo>
                <a:lnTo>
                  <a:pt x="224688" y="321818"/>
                </a:lnTo>
                <a:lnTo>
                  <a:pt x="227863" y="323469"/>
                </a:lnTo>
                <a:lnTo>
                  <a:pt x="230619" y="326008"/>
                </a:lnTo>
                <a:lnTo>
                  <a:pt x="232981" y="329438"/>
                </a:lnTo>
                <a:lnTo>
                  <a:pt x="235331" y="332739"/>
                </a:lnTo>
                <a:lnTo>
                  <a:pt x="237362" y="336931"/>
                </a:lnTo>
                <a:lnTo>
                  <a:pt x="239090" y="341756"/>
                </a:lnTo>
                <a:lnTo>
                  <a:pt x="242570" y="351536"/>
                </a:lnTo>
                <a:lnTo>
                  <a:pt x="225170" y="357758"/>
                </a:lnTo>
                <a:lnTo>
                  <a:pt x="222235" y="358815"/>
                </a:lnTo>
                <a:lnTo>
                  <a:pt x="210116" y="363956"/>
                </a:lnTo>
                <a:lnTo>
                  <a:pt x="199567" y="369696"/>
                </a:lnTo>
                <a:lnTo>
                  <a:pt x="192328" y="374269"/>
                </a:lnTo>
                <a:lnTo>
                  <a:pt x="186601" y="379221"/>
                </a:lnTo>
                <a:lnTo>
                  <a:pt x="182397" y="384556"/>
                </a:lnTo>
                <a:lnTo>
                  <a:pt x="178206" y="390017"/>
                </a:lnTo>
                <a:lnTo>
                  <a:pt x="175577" y="395731"/>
                </a:lnTo>
                <a:lnTo>
                  <a:pt x="174536" y="402081"/>
                </a:lnTo>
                <a:close/>
              </a:path>
              <a:path w="1132306" h="481838">
                <a:moveTo>
                  <a:pt x="200050" y="412623"/>
                </a:moveTo>
                <a:lnTo>
                  <a:pt x="198691" y="408813"/>
                </a:lnTo>
                <a:lnTo>
                  <a:pt x="198221" y="405130"/>
                </a:lnTo>
                <a:lnTo>
                  <a:pt x="193814" y="444245"/>
                </a:lnTo>
                <a:lnTo>
                  <a:pt x="198767" y="446150"/>
                </a:lnTo>
                <a:lnTo>
                  <a:pt x="203708" y="448182"/>
                </a:lnTo>
                <a:lnTo>
                  <a:pt x="209181" y="449071"/>
                </a:lnTo>
                <a:lnTo>
                  <a:pt x="215163" y="448818"/>
                </a:lnTo>
                <a:lnTo>
                  <a:pt x="221157" y="448690"/>
                </a:lnTo>
                <a:lnTo>
                  <a:pt x="227469" y="447420"/>
                </a:lnTo>
                <a:lnTo>
                  <a:pt x="234111" y="445007"/>
                </a:lnTo>
                <a:lnTo>
                  <a:pt x="241693" y="442340"/>
                </a:lnTo>
                <a:lnTo>
                  <a:pt x="248297" y="438150"/>
                </a:lnTo>
                <a:lnTo>
                  <a:pt x="253911" y="432562"/>
                </a:lnTo>
                <a:lnTo>
                  <a:pt x="259537" y="426846"/>
                </a:lnTo>
                <a:lnTo>
                  <a:pt x="264071" y="420115"/>
                </a:lnTo>
                <a:lnTo>
                  <a:pt x="267500" y="412242"/>
                </a:lnTo>
                <a:lnTo>
                  <a:pt x="271970" y="424814"/>
                </a:lnTo>
                <a:lnTo>
                  <a:pt x="274701" y="427355"/>
                </a:lnTo>
                <a:lnTo>
                  <a:pt x="277444" y="427227"/>
                </a:lnTo>
                <a:lnTo>
                  <a:pt x="280987" y="426465"/>
                </a:lnTo>
                <a:lnTo>
                  <a:pt x="285940" y="424688"/>
                </a:lnTo>
                <a:lnTo>
                  <a:pt x="289026" y="423037"/>
                </a:lnTo>
                <a:lnTo>
                  <a:pt x="291655" y="420750"/>
                </a:lnTo>
                <a:lnTo>
                  <a:pt x="291884" y="417830"/>
                </a:lnTo>
                <a:lnTo>
                  <a:pt x="261747" y="332613"/>
                </a:lnTo>
                <a:lnTo>
                  <a:pt x="258965" y="324738"/>
                </a:lnTo>
                <a:lnTo>
                  <a:pt x="255651" y="318262"/>
                </a:lnTo>
                <a:lnTo>
                  <a:pt x="251790" y="312927"/>
                </a:lnTo>
                <a:lnTo>
                  <a:pt x="247916" y="307720"/>
                </a:lnTo>
                <a:lnTo>
                  <a:pt x="248475" y="368300"/>
                </a:lnTo>
                <a:lnTo>
                  <a:pt x="257962" y="395096"/>
                </a:lnTo>
                <a:lnTo>
                  <a:pt x="254508" y="403478"/>
                </a:lnTo>
                <a:lnTo>
                  <a:pt x="250723" y="410082"/>
                </a:lnTo>
                <a:lnTo>
                  <a:pt x="246621" y="415036"/>
                </a:lnTo>
                <a:lnTo>
                  <a:pt x="242531" y="419988"/>
                </a:lnTo>
                <a:lnTo>
                  <a:pt x="237439" y="423544"/>
                </a:lnTo>
                <a:lnTo>
                  <a:pt x="231355" y="425703"/>
                </a:lnTo>
                <a:lnTo>
                  <a:pt x="223875" y="428370"/>
                </a:lnTo>
                <a:lnTo>
                  <a:pt x="217360" y="428370"/>
                </a:lnTo>
                <a:lnTo>
                  <a:pt x="211836" y="425957"/>
                </a:lnTo>
                <a:lnTo>
                  <a:pt x="206298" y="423671"/>
                </a:lnTo>
                <a:lnTo>
                  <a:pt x="202361" y="419100"/>
                </a:lnTo>
                <a:lnTo>
                  <a:pt x="200050" y="412623"/>
                </a:lnTo>
                <a:close/>
              </a:path>
              <a:path w="1132306" h="481838">
                <a:moveTo>
                  <a:pt x="397255" y="255143"/>
                </a:moveTo>
                <a:lnTo>
                  <a:pt x="400811" y="251459"/>
                </a:lnTo>
                <a:lnTo>
                  <a:pt x="405472" y="248665"/>
                </a:lnTo>
                <a:lnTo>
                  <a:pt x="411213" y="246633"/>
                </a:lnTo>
                <a:lnTo>
                  <a:pt x="416661" y="245032"/>
                </a:lnTo>
                <a:lnTo>
                  <a:pt x="429238" y="244201"/>
                </a:lnTo>
                <a:lnTo>
                  <a:pt x="440220" y="248031"/>
                </a:lnTo>
                <a:lnTo>
                  <a:pt x="444766" y="251352"/>
                </a:lnTo>
                <a:lnTo>
                  <a:pt x="452616" y="260784"/>
                </a:lnTo>
                <a:lnTo>
                  <a:pt x="458470" y="273812"/>
                </a:lnTo>
                <a:lnTo>
                  <a:pt x="389585" y="298195"/>
                </a:lnTo>
                <a:lnTo>
                  <a:pt x="394379" y="358425"/>
                </a:lnTo>
                <a:lnTo>
                  <a:pt x="404520" y="365378"/>
                </a:lnTo>
                <a:lnTo>
                  <a:pt x="411873" y="369188"/>
                </a:lnTo>
                <a:lnTo>
                  <a:pt x="419963" y="371094"/>
                </a:lnTo>
                <a:lnTo>
                  <a:pt x="432421" y="371168"/>
                </a:lnTo>
                <a:lnTo>
                  <a:pt x="444588" y="369596"/>
                </a:lnTo>
                <a:lnTo>
                  <a:pt x="457631" y="365887"/>
                </a:lnTo>
                <a:lnTo>
                  <a:pt x="463613" y="363855"/>
                </a:lnTo>
                <a:lnTo>
                  <a:pt x="469087" y="361442"/>
                </a:lnTo>
                <a:lnTo>
                  <a:pt x="474065" y="358648"/>
                </a:lnTo>
                <a:lnTo>
                  <a:pt x="479031" y="355853"/>
                </a:lnTo>
                <a:lnTo>
                  <a:pt x="483323" y="353187"/>
                </a:lnTo>
                <a:lnTo>
                  <a:pt x="486956" y="350646"/>
                </a:lnTo>
                <a:lnTo>
                  <a:pt x="490575" y="348106"/>
                </a:lnTo>
                <a:lnTo>
                  <a:pt x="493445" y="345820"/>
                </a:lnTo>
                <a:lnTo>
                  <a:pt x="499224" y="339598"/>
                </a:lnTo>
                <a:lnTo>
                  <a:pt x="500049" y="336931"/>
                </a:lnTo>
                <a:lnTo>
                  <a:pt x="499668" y="333882"/>
                </a:lnTo>
                <a:lnTo>
                  <a:pt x="498906" y="330962"/>
                </a:lnTo>
                <a:lnTo>
                  <a:pt x="497878" y="328040"/>
                </a:lnTo>
                <a:lnTo>
                  <a:pt x="496201" y="324357"/>
                </a:lnTo>
                <a:lnTo>
                  <a:pt x="493433" y="321944"/>
                </a:lnTo>
                <a:lnTo>
                  <a:pt x="490359" y="322452"/>
                </a:lnTo>
                <a:lnTo>
                  <a:pt x="487006" y="325374"/>
                </a:lnTo>
                <a:lnTo>
                  <a:pt x="482714" y="329183"/>
                </a:lnTo>
                <a:lnTo>
                  <a:pt x="479717" y="331596"/>
                </a:lnTo>
                <a:lnTo>
                  <a:pt x="476719" y="334009"/>
                </a:lnTo>
                <a:lnTo>
                  <a:pt x="473036" y="336550"/>
                </a:lnTo>
                <a:lnTo>
                  <a:pt x="468693" y="339217"/>
                </a:lnTo>
                <a:lnTo>
                  <a:pt x="464337" y="341883"/>
                </a:lnTo>
                <a:lnTo>
                  <a:pt x="459155" y="344296"/>
                </a:lnTo>
                <a:lnTo>
                  <a:pt x="453136" y="346328"/>
                </a:lnTo>
                <a:lnTo>
                  <a:pt x="445528" y="349123"/>
                </a:lnTo>
                <a:lnTo>
                  <a:pt x="438708" y="350265"/>
                </a:lnTo>
                <a:lnTo>
                  <a:pt x="432676" y="350012"/>
                </a:lnTo>
                <a:lnTo>
                  <a:pt x="426656" y="349757"/>
                </a:lnTo>
                <a:lnTo>
                  <a:pt x="421284" y="348106"/>
                </a:lnTo>
                <a:lnTo>
                  <a:pt x="416572" y="345313"/>
                </a:lnTo>
                <a:lnTo>
                  <a:pt x="411861" y="342392"/>
                </a:lnTo>
                <a:lnTo>
                  <a:pt x="407809" y="338455"/>
                </a:lnTo>
                <a:lnTo>
                  <a:pt x="404406" y="333375"/>
                </a:lnTo>
                <a:lnTo>
                  <a:pt x="401015" y="328168"/>
                </a:lnTo>
                <a:lnTo>
                  <a:pt x="398068" y="322199"/>
                </a:lnTo>
                <a:lnTo>
                  <a:pt x="395592" y="315087"/>
                </a:lnTo>
                <a:lnTo>
                  <a:pt x="478751" y="285750"/>
                </a:lnTo>
                <a:lnTo>
                  <a:pt x="482917" y="283337"/>
                </a:lnTo>
                <a:lnTo>
                  <a:pt x="485482" y="279019"/>
                </a:lnTo>
                <a:lnTo>
                  <a:pt x="485482" y="276098"/>
                </a:lnTo>
                <a:lnTo>
                  <a:pt x="484200" y="272414"/>
                </a:lnTo>
                <a:lnTo>
                  <a:pt x="482701" y="268224"/>
                </a:lnTo>
                <a:lnTo>
                  <a:pt x="479793" y="259969"/>
                </a:lnTo>
                <a:lnTo>
                  <a:pt x="475995" y="252602"/>
                </a:lnTo>
                <a:lnTo>
                  <a:pt x="471335" y="246125"/>
                </a:lnTo>
                <a:lnTo>
                  <a:pt x="466661" y="239521"/>
                </a:lnTo>
                <a:lnTo>
                  <a:pt x="461124" y="234442"/>
                </a:lnTo>
                <a:lnTo>
                  <a:pt x="454736" y="230631"/>
                </a:lnTo>
                <a:lnTo>
                  <a:pt x="448348" y="226821"/>
                </a:lnTo>
                <a:lnTo>
                  <a:pt x="441096" y="224662"/>
                </a:lnTo>
                <a:lnTo>
                  <a:pt x="433006" y="223900"/>
                </a:lnTo>
                <a:lnTo>
                  <a:pt x="431045" y="223759"/>
                </a:lnTo>
                <a:lnTo>
                  <a:pt x="419099" y="224555"/>
                </a:lnTo>
                <a:lnTo>
                  <a:pt x="405993" y="228092"/>
                </a:lnTo>
                <a:lnTo>
                  <a:pt x="404241" y="228738"/>
                </a:lnTo>
                <a:lnTo>
                  <a:pt x="392458" y="234438"/>
                </a:lnTo>
                <a:lnTo>
                  <a:pt x="389407" y="267588"/>
                </a:lnTo>
                <a:lnTo>
                  <a:pt x="391071" y="263017"/>
                </a:lnTo>
                <a:lnTo>
                  <a:pt x="393687" y="258825"/>
                </a:lnTo>
                <a:lnTo>
                  <a:pt x="397255" y="255143"/>
                </a:lnTo>
                <a:close/>
              </a:path>
              <a:path w="1132306" h="481838">
                <a:moveTo>
                  <a:pt x="598855" y="359537"/>
                </a:moveTo>
                <a:lnTo>
                  <a:pt x="600341" y="362965"/>
                </a:lnTo>
                <a:lnTo>
                  <a:pt x="602462" y="365506"/>
                </a:lnTo>
                <a:lnTo>
                  <a:pt x="605345" y="366268"/>
                </a:lnTo>
                <a:lnTo>
                  <a:pt x="608393" y="366140"/>
                </a:lnTo>
                <a:lnTo>
                  <a:pt x="612876" y="365378"/>
                </a:lnTo>
                <a:lnTo>
                  <a:pt x="615492" y="364744"/>
                </a:lnTo>
                <a:lnTo>
                  <a:pt x="618477" y="363600"/>
                </a:lnTo>
                <a:lnTo>
                  <a:pt x="625119" y="361314"/>
                </a:lnTo>
                <a:lnTo>
                  <a:pt x="630427" y="358267"/>
                </a:lnTo>
                <a:lnTo>
                  <a:pt x="634390" y="354583"/>
                </a:lnTo>
                <a:lnTo>
                  <a:pt x="638352" y="350900"/>
                </a:lnTo>
                <a:lnTo>
                  <a:pt x="641134" y="346582"/>
                </a:lnTo>
                <a:lnTo>
                  <a:pt x="642746" y="341630"/>
                </a:lnTo>
                <a:lnTo>
                  <a:pt x="644347" y="336676"/>
                </a:lnTo>
                <a:lnTo>
                  <a:pt x="644829" y="331088"/>
                </a:lnTo>
                <a:lnTo>
                  <a:pt x="644194" y="324738"/>
                </a:lnTo>
                <a:lnTo>
                  <a:pt x="643559" y="318515"/>
                </a:lnTo>
                <a:lnTo>
                  <a:pt x="641591" y="310769"/>
                </a:lnTo>
                <a:lnTo>
                  <a:pt x="638276" y="301370"/>
                </a:lnTo>
                <a:lnTo>
                  <a:pt x="591604" y="169544"/>
                </a:lnTo>
                <a:lnTo>
                  <a:pt x="589026" y="167258"/>
                </a:lnTo>
                <a:lnTo>
                  <a:pt x="585698" y="167258"/>
                </a:lnTo>
                <a:lnTo>
                  <a:pt x="578421" y="169290"/>
                </a:lnTo>
                <a:lnTo>
                  <a:pt x="571474" y="172212"/>
                </a:lnTo>
                <a:lnTo>
                  <a:pt x="568312" y="177800"/>
                </a:lnTo>
                <a:lnTo>
                  <a:pt x="614946" y="309499"/>
                </a:lnTo>
                <a:lnTo>
                  <a:pt x="617359" y="316356"/>
                </a:lnTo>
                <a:lnTo>
                  <a:pt x="618832" y="321563"/>
                </a:lnTo>
                <a:lnTo>
                  <a:pt x="619366" y="325119"/>
                </a:lnTo>
                <a:lnTo>
                  <a:pt x="619912" y="328675"/>
                </a:lnTo>
                <a:lnTo>
                  <a:pt x="619848" y="331850"/>
                </a:lnTo>
                <a:lnTo>
                  <a:pt x="619188" y="334390"/>
                </a:lnTo>
                <a:lnTo>
                  <a:pt x="618528" y="337057"/>
                </a:lnTo>
                <a:lnTo>
                  <a:pt x="615403" y="340868"/>
                </a:lnTo>
                <a:lnTo>
                  <a:pt x="611060" y="344043"/>
                </a:lnTo>
                <a:lnTo>
                  <a:pt x="607974" y="345058"/>
                </a:lnTo>
                <a:lnTo>
                  <a:pt x="605815" y="345820"/>
                </a:lnTo>
                <a:lnTo>
                  <a:pt x="602170" y="346709"/>
                </a:lnTo>
                <a:lnTo>
                  <a:pt x="598093" y="347852"/>
                </a:lnTo>
                <a:lnTo>
                  <a:pt x="596747" y="350646"/>
                </a:lnTo>
                <a:lnTo>
                  <a:pt x="597090" y="353821"/>
                </a:lnTo>
                <a:lnTo>
                  <a:pt x="597827" y="356615"/>
                </a:lnTo>
                <a:lnTo>
                  <a:pt x="598855" y="359537"/>
                </a:lnTo>
                <a:close/>
              </a:path>
              <a:path w="1132306" h="481838">
                <a:moveTo>
                  <a:pt x="560146" y="117220"/>
                </a:moveTo>
                <a:lnTo>
                  <a:pt x="554621" y="119125"/>
                </a:lnTo>
                <a:lnTo>
                  <a:pt x="551205" y="121412"/>
                </a:lnTo>
                <a:lnTo>
                  <a:pt x="549884" y="124078"/>
                </a:lnTo>
                <a:lnTo>
                  <a:pt x="548576" y="126745"/>
                </a:lnTo>
                <a:lnTo>
                  <a:pt x="548881" y="130809"/>
                </a:lnTo>
                <a:lnTo>
                  <a:pt x="550799" y="136270"/>
                </a:lnTo>
                <a:lnTo>
                  <a:pt x="552678" y="141605"/>
                </a:lnTo>
                <a:lnTo>
                  <a:pt x="554951" y="144906"/>
                </a:lnTo>
                <a:lnTo>
                  <a:pt x="557593" y="146050"/>
                </a:lnTo>
                <a:lnTo>
                  <a:pt x="560235" y="147319"/>
                </a:lnTo>
                <a:lnTo>
                  <a:pt x="564261" y="146938"/>
                </a:lnTo>
                <a:lnTo>
                  <a:pt x="569696" y="145033"/>
                </a:lnTo>
                <a:lnTo>
                  <a:pt x="575208" y="143128"/>
                </a:lnTo>
                <a:lnTo>
                  <a:pt x="578650" y="140715"/>
                </a:lnTo>
                <a:lnTo>
                  <a:pt x="580008" y="138049"/>
                </a:lnTo>
                <a:lnTo>
                  <a:pt x="581380" y="135381"/>
                </a:lnTo>
                <a:lnTo>
                  <a:pt x="581101" y="131318"/>
                </a:lnTo>
                <a:lnTo>
                  <a:pt x="579183" y="125856"/>
                </a:lnTo>
                <a:lnTo>
                  <a:pt x="577291" y="120523"/>
                </a:lnTo>
                <a:lnTo>
                  <a:pt x="575030" y="117348"/>
                </a:lnTo>
                <a:lnTo>
                  <a:pt x="572389" y="116077"/>
                </a:lnTo>
                <a:lnTo>
                  <a:pt x="569734" y="114807"/>
                </a:lnTo>
                <a:lnTo>
                  <a:pt x="565658" y="115188"/>
                </a:lnTo>
                <a:lnTo>
                  <a:pt x="560146" y="117220"/>
                </a:lnTo>
                <a:close/>
              </a:path>
              <a:path w="1132306" h="481838">
                <a:moveTo>
                  <a:pt x="675970" y="156590"/>
                </a:moveTo>
                <a:lnTo>
                  <a:pt x="679538" y="152907"/>
                </a:lnTo>
                <a:lnTo>
                  <a:pt x="684187" y="149987"/>
                </a:lnTo>
                <a:lnTo>
                  <a:pt x="689927" y="147955"/>
                </a:lnTo>
                <a:lnTo>
                  <a:pt x="695375" y="146361"/>
                </a:lnTo>
                <a:lnTo>
                  <a:pt x="707953" y="145576"/>
                </a:lnTo>
                <a:lnTo>
                  <a:pt x="718934" y="149351"/>
                </a:lnTo>
                <a:lnTo>
                  <a:pt x="723486" y="152673"/>
                </a:lnTo>
                <a:lnTo>
                  <a:pt x="731339" y="162105"/>
                </a:lnTo>
                <a:lnTo>
                  <a:pt x="737184" y="175132"/>
                </a:lnTo>
                <a:lnTo>
                  <a:pt x="668299" y="199517"/>
                </a:lnTo>
                <a:lnTo>
                  <a:pt x="673094" y="259792"/>
                </a:lnTo>
                <a:lnTo>
                  <a:pt x="683234" y="266700"/>
                </a:lnTo>
                <a:lnTo>
                  <a:pt x="690587" y="270509"/>
                </a:lnTo>
                <a:lnTo>
                  <a:pt x="698677" y="272542"/>
                </a:lnTo>
                <a:lnTo>
                  <a:pt x="711139" y="272616"/>
                </a:lnTo>
                <a:lnTo>
                  <a:pt x="723307" y="271044"/>
                </a:lnTo>
                <a:lnTo>
                  <a:pt x="736346" y="267334"/>
                </a:lnTo>
                <a:lnTo>
                  <a:pt x="742327" y="265175"/>
                </a:lnTo>
                <a:lnTo>
                  <a:pt x="747801" y="262763"/>
                </a:lnTo>
                <a:lnTo>
                  <a:pt x="752779" y="259969"/>
                </a:lnTo>
                <a:lnTo>
                  <a:pt x="757745" y="257175"/>
                </a:lnTo>
                <a:lnTo>
                  <a:pt x="762050" y="254634"/>
                </a:lnTo>
                <a:lnTo>
                  <a:pt x="765657" y="252094"/>
                </a:lnTo>
                <a:lnTo>
                  <a:pt x="769340" y="249427"/>
                </a:lnTo>
                <a:lnTo>
                  <a:pt x="772134" y="247142"/>
                </a:lnTo>
                <a:lnTo>
                  <a:pt x="777976" y="240919"/>
                </a:lnTo>
                <a:lnTo>
                  <a:pt x="778738" y="238251"/>
                </a:lnTo>
                <a:lnTo>
                  <a:pt x="778357" y="235203"/>
                </a:lnTo>
                <a:lnTo>
                  <a:pt x="777595" y="232282"/>
                </a:lnTo>
                <a:lnTo>
                  <a:pt x="776579" y="229362"/>
                </a:lnTo>
                <a:lnTo>
                  <a:pt x="774928" y="225678"/>
                </a:lnTo>
                <a:lnTo>
                  <a:pt x="772134" y="223265"/>
                </a:lnTo>
                <a:lnTo>
                  <a:pt x="769086" y="223774"/>
                </a:lnTo>
                <a:lnTo>
                  <a:pt x="765784" y="226694"/>
                </a:lnTo>
                <a:lnTo>
                  <a:pt x="761428" y="230505"/>
                </a:lnTo>
                <a:lnTo>
                  <a:pt x="758431" y="232918"/>
                </a:lnTo>
                <a:lnTo>
                  <a:pt x="755434" y="235457"/>
                </a:lnTo>
                <a:lnTo>
                  <a:pt x="751751" y="237870"/>
                </a:lnTo>
                <a:lnTo>
                  <a:pt x="747407" y="240537"/>
                </a:lnTo>
                <a:lnTo>
                  <a:pt x="743051" y="243205"/>
                </a:lnTo>
                <a:lnTo>
                  <a:pt x="737870" y="245618"/>
                </a:lnTo>
                <a:lnTo>
                  <a:pt x="731850" y="247776"/>
                </a:lnTo>
                <a:lnTo>
                  <a:pt x="724242" y="250444"/>
                </a:lnTo>
                <a:lnTo>
                  <a:pt x="717423" y="251587"/>
                </a:lnTo>
                <a:lnTo>
                  <a:pt x="711390" y="251332"/>
                </a:lnTo>
                <a:lnTo>
                  <a:pt x="705370" y="251078"/>
                </a:lnTo>
                <a:lnTo>
                  <a:pt x="699998" y="249427"/>
                </a:lnTo>
                <a:lnTo>
                  <a:pt x="695286" y="246633"/>
                </a:lnTo>
                <a:lnTo>
                  <a:pt x="690575" y="243712"/>
                </a:lnTo>
                <a:lnTo>
                  <a:pt x="686523" y="239775"/>
                </a:lnTo>
                <a:lnTo>
                  <a:pt x="683120" y="234695"/>
                </a:lnTo>
                <a:lnTo>
                  <a:pt x="679729" y="229615"/>
                </a:lnTo>
                <a:lnTo>
                  <a:pt x="676795" y="223519"/>
                </a:lnTo>
                <a:lnTo>
                  <a:pt x="674306" y="216534"/>
                </a:lnTo>
                <a:lnTo>
                  <a:pt x="757466" y="187070"/>
                </a:lnTo>
                <a:lnTo>
                  <a:pt x="761631" y="184657"/>
                </a:lnTo>
                <a:lnTo>
                  <a:pt x="764260" y="180339"/>
                </a:lnTo>
                <a:lnTo>
                  <a:pt x="764260" y="177419"/>
                </a:lnTo>
                <a:lnTo>
                  <a:pt x="762914" y="173736"/>
                </a:lnTo>
                <a:lnTo>
                  <a:pt x="761415" y="169544"/>
                </a:lnTo>
                <a:lnTo>
                  <a:pt x="758507" y="161289"/>
                </a:lnTo>
                <a:lnTo>
                  <a:pt x="754710" y="153924"/>
                </a:lnTo>
                <a:lnTo>
                  <a:pt x="750049" y="147446"/>
                </a:lnTo>
                <a:lnTo>
                  <a:pt x="745375" y="140969"/>
                </a:lnTo>
                <a:lnTo>
                  <a:pt x="739851" y="135762"/>
                </a:lnTo>
                <a:lnTo>
                  <a:pt x="733450" y="131952"/>
                </a:lnTo>
                <a:lnTo>
                  <a:pt x="727062" y="128269"/>
                </a:lnTo>
                <a:lnTo>
                  <a:pt x="719810" y="125983"/>
                </a:lnTo>
                <a:lnTo>
                  <a:pt x="711720" y="125221"/>
                </a:lnTo>
                <a:lnTo>
                  <a:pt x="709802" y="125110"/>
                </a:lnTo>
                <a:lnTo>
                  <a:pt x="697837" y="125967"/>
                </a:lnTo>
                <a:lnTo>
                  <a:pt x="684707" y="129412"/>
                </a:lnTo>
                <a:lnTo>
                  <a:pt x="682965" y="130055"/>
                </a:lnTo>
                <a:lnTo>
                  <a:pt x="671179" y="135756"/>
                </a:lnTo>
                <a:lnTo>
                  <a:pt x="668121" y="168909"/>
                </a:lnTo>
                <a:lnTo>
                  <a:pt x="669785" y="164337"/>
                </a:lnTo>
                <a:lnTo>
                  <a:pt x="672401" y="160274"/>
                </a:lnTo>
                <a:lnTo>
                  <a:pt x="675970" y="156590"/>
                </a:lnTo>
                <a:close/>
              </a:path>
              <a:path w="1132306" h="481838">
                <a:moveTo>
                  <a:pt x="919287" y="172329"/>
                </a:moveTo>
                <a:lnTo>
                  <a:pt x="908353" y="167985"/>
                </a:lnTo>
                <a:lnTo>
                  <a:pt x="909421" y="188087"/>
                </a:lnTo>
                <a:lnTo>
                  <a:pt x="913612" y="189864"/>
                </a:lnTo>
                <a:lnTo>
                  <a:pt x="917422" y="191262"/>
                </a:lnTo>
                <a:lnTo>
                  <a:pt x="921232" y="192531"/>
                </a:lnTo>
                <a:lnTo>
                  <a:pt x="920597" y="172719"/>
                </a:lnTo>
                <a:lnTo>
                  <a:pt x="919287" y="172329"/>
                </a:lnTo>
                <a:close/>
              </a:path>
              <a:path w="1132306" h="481838">
                <a:moveTo>
                  <a:pt x="1014958" y="104648"/>
                </a:moveTo>
                <a:lnTo>
                  <a:pt x="1013942" y="110870"/>
                </a:lnTo>
                <a:lnTo>
                  <a:pt x="1014704" y="117601"/>
                </a:lnTo>
                <a:lnTo>
                  <a:pt x="1017244" y="124713"/>
                </a:lnTo>
                <a:lnTo>
                  <a:pt x="1019403" y="130682"/>
                </a:lnTo>
                <a:lnTo>
                  <a:pt x="1022324" y="135762"/>
                </a:lnTo>
                <a:lnTo>
                  <a:pt x="1026134" y="139826"/>
                </a:lnTo>
                <a:lnTo>
                  <a:pt x="1029944" y="143890"/>
                </a:lnTo>
                <a:lnTo>
                  <a:pt x="1034262" y="146812"/>
                </a:lnTo>
                <a:lnTo>
                  <a:pt x="1038707" y="107695"/>
                </a:lnTo>
                <a:lnTo>
                  <a:pt x="1039088" y="104139"/>
                </a:lnTo>
                <a:lnTo>
                  <a:pt x="1039469" y="100711"/>
                </a:lnTo>
                <a:lnTo>
                  <a:pt x="1040866" y="97408"/>
                </a:lnTo>
                <a:lnTo>
                  <a:pt x="1043152" y="94233"/>
                </a:lnTo>
                <a:lnTo>
                  <a:pt x="1045565" y="91058"/>
                </a:lnTo>
                <a:lnTo>
                  <a:pt x="1048867" y="88011"/>
                </a:lnTo>
                <a:lnTo>
                  <a:pt x="1053185" y="85343"/>
                </a:lnTo>
                <a:lnTo>
                  <a:pt x="1057503" y="82550"/>
                </a:lnTo>
                <a:lnTo>
                  <a:pt x="1062837" y="80137"/>
                </a:lnTo>
                <a:lnTo>
                  <a:pt x="1069187" y="77850"/>
                </a:lnTo>
                <a:lnTo>
                  <a:pt x="1088872" y="70865"/>
                </a:lnTo>
                <a:lnTo>
                  <a:pt x="1088364" y="10287"/>
                </a:lnTo>
                <a:lnTo>
                  <a:pt x="1083792" y="6350"/>
                </a:lnTo>
                <a:lnTo>
                  <a:pt x="1078458" y="3809"/>
                </a:lnTo>
                <a:lnTo>
                  <a:pt x="1073124" y="1143"/>
                </a:lnTo>
                <a:lnTo>
                  <a:pt x="1066901" y="0"/>
                </a:lnTo>
                <a:lnTo>
                  <a:pt x="1059789" y="126"/>
                </a:lnTo>
                <a:lnTo>
                  <a:pt x="1052677" y="381"/>
                </a:lnTo>
                <a:lnTo>
                  <a:pt x="1044676" y="2031"/>
                </a:lnTo>
                <a:lnTo>
                  <a:pt x="1035532" y="5206"/>
                </a:lnTo>
                <a:lnTo>
                  <a:pt x="1030706" y="6984"/>
                </a:lnTo>
                <a:lnTo>
                  <a:pt x="1026007" y="9143"/>
                </a:lnTo>
                <a:lnTo>
                  <a:pt x="1021562" y="11683"/>
                </a:lnTo>
                <a:lnTo>
                  <a:pt x="1017117" y="14350"/>
                </a:lnTo>
                <a:lnTo>
                  <a:pt x="1013180" y="17018"/>
                </a:lnTo>
                <a:lnTo>
                  <a:pt x="1009624" y="19812"/>
                </a:lnTo>
                <a:lnTo>
                  <a:pt x="1006068" y="22478"/>
                </a:lnTo>
                <a:lnTo>
                  <a:pt x="1003020" y="25273"/>
                </a:lnTo>
                <a:lnTo>
                  <a:pt x="1000480" y="28067"/>
                </a:lnTo>
                <a:lnTo>
                  <a:pt x="998067" y="30733"/>
                </a:lnTo>
                <a:lnTo>
                  <a:pt x="995527" y="34543"/>
                </a:lnTo>
                <a:lnTo>
                  <a:pt x="994384" y="37845"/>
                </a:lnTo>
                <a:lnTo>
                  <a:pt x="994638" y="40767"/>
                </a:lnTo>
                <a:lnTo>
                  <a:pt x="995908" y="45084"/>
                </a:lnTo>
                <a:lnTo>
                  <a:pt x="997559" y="48768"/>
                </a:lnTo>
                <a:lnTo>
                  <a:pt x="1000226" y="51943"/>
                </a:lnTo>
                <a:lnTo>
                  <a:pt x="1003020" y="52577"/>
                </a:lnTo>
                <a:lnTo>
                  <a:pt x="1006322" y="50673"/>
                </a:lnTo>
                <a:lnTo>
                  <a:pt x="1010005" y="46355"/>
                </a:lnTo>
                <a:lnTo>
                  <a:pt x="1012291" y="43814"/>
                </a:lnTo>
                <a:lnTo>
                  <a:pt x="1015085" y="41020"/>
                </a:lnTo>
                <a:lnTo>
                  <a:pt x="1018006" y="38100"/>
                </a:lnTo>
                <a:lnTo>
                  <a:pt x="1021435" y="35306"/>
                </a:lnTo>
                <a:lnTo>
                  <a:pt x="1025499" y="32257"/>
                </a:lnTo>
                <a:lnTo>
                  <a:pt x="1029563" y="29337"/>
                </a:lnTo>
                <a:lnTo>
                  <a:pt x="1034389" y="26796"/>
                </a:lnTo>
                <a:lnTo>
                  <a:pt x="1040104" y="24764"/>
                </a:lnTo>
                <a:lnTo>
                  <a:pt x="1045438" y="22987"/>
                </a:lnTo>
                <a:lnTo>
                  <a:pt x="1050137" y="21970"/>
                </a:lnTo>
                <a:lnTo>
                  <a:pt x="1058392" y="21970"/>
                </a:lnTo>
                <a:lnTo>
                  <a:pt x="1061948" y="22732"/>
                </a:lnTo>
                <a:lnTo>
                  <a:pt x="1065123" y="24383"/>
                </a:lnTo>
                <a:lnTo>
                  <a:pt x="1068298" y="26034"/>
                </a:lnTo>
                <a:lnTo>
                  <a:pt x="1071092" y="28575"/>
                </a:lnTo>
                <a:lnTo>
                  <a:pt x="1073378" y="32003"/>
                </a:lnTo>
                <a:lnTo>
                  <a:pt x="1075791" y="35306"/>
                </a:lnTo>
                <a:lnTo>
                  <a:pt x="1077823" y="39496"/>
                </a:lnTo>
                <a:lnTo>
                  <a:pt x="1079601" y="44323"/>
                </a:lnTo>
                <a:lnTo>
                  <a:pt x="1083030" y="54101"/>
                </a:lnTo>
                <a:lnTo>
                  <a:pt x="1065631" y="60325"/>
                </a:lnTo>
                <a:lnTo>
                  <a:pt x="1062665" y="61397"/>
                </a:lnTo>
                <a:lnTo>
                  <a:pt x="1050546" y="66531"/>
                </a:lnTo>
                <a:lnTo>
                  <a:pt x="1039977" y="72262"/>
                </a:lnTo>
                <a:lnTo>
                  <a:pt x="1032738" y="76834"/>
                </a:lnTo>
                <a:lnTo>
                  <a:pt x="1027023" y="81787"/>
                </a:lnTo>
                <a:lnTo>
                  <a:pt x="1022832" y="87121"/>
                </a:lnTo>
                <a:lnTo>
                  <a:pt x="1018641" y="92456"/>
                </a:lnTo>
                <a:lnTo>
                  <a:pt x="1015974" y="98298"/>
                </a:lnTo>
                <a:lnTo>
                  <a:pt x="1014958" y="104648"/>
                </a:lnTo>
                <a:close/>
              </a:path>
              <a:path w="1132306" h="481838">
                <a:moveTo>
                  <a:pt x="1040485" y="115188"/>
                </a:moveTo>
                <a:lnTo>
                  <a:pt x="1039088" y="111251"/>
                </a:lnTo>
                <a:lnTo>
                  <a:pt x="1038707" y="107695"/>
                </a:lnTo>
                <a:lnTo>
                  <a:pt x="1034262" y="146812"/>
                </a:lnTo>
                <a:lnTo>
                  <a:pt x="1039215" y="148717"/>
                </a:lnTo>
                <a:lnTo>
                  <a:pt x="1044168" y="150621"/>
                </a:lnTo>
                <a:lnTo>
                  <a:pt x="1049629" y="151511"/>
                </a:lnTo>
                <a:lnTo>
                  <a:pt x="1055598" y="151383"/>
                </a:lnTo>
                <a:lnTo>
                  <a:pt x="1061567" y="151256"/>
                </a:lnTo>
                <a:lnTo>
                  <a:pt x="1067917" y="149987"/>
                </a:lnTo>
                <a:lnTo>
                  <a:pt x="1074521" y="147574"/>
                </a:lnTo>
                <a:lnTo>
                  <a:pt x="1082141" y="144906"/>
                </a:lnTo>
                <a:lnTo>
                  <a:pt x="1088745" y="140715"/>
                </a:lnTo>
                <a:lnTo>
                  <a:pt x="1094333" y="135127"/>
                </a:lnTo>
                <a:lnTo>
                  <a:pt x="1100048" y="129412"/>
                </a:lnTo>
                <a:lnTo>
                  <a:pt x="1104493" y="122681"/>
                </a:lnTo>
                <a:lnTo>
                  <a:pt x="1107922" y="114807"/>
                </a:lnTo>
                <a:lnTo>
                  <a:pt x="1112367" y="127381"/>
                </a:lnTo>
                <a:lnTo>
                  <a:pt x="1115161" y="129920"/>
                </a:lnTo>
                <a:lnTo>
                  <a:pt x="1117955" y="129793"/>
                </a:lnTo>
                <a:lnTo>
                  <a:pt x="1121384" y="128905"/>
                </a:lnTo>
                <a:lnTo>
                  <a:pt x="1126337" y="127253"/>
                </a:lnTo>
                <a:lnTo>
                  <a:pt x="1132179" y="123317"/>
                </a:lnTo>
                <a:lnTo>
                  <a:pt x="1132306" y="120395"/>
                </a:lnTo>
                <a:lnTo>
                  <a:pt x="1102207" y="35178"/>
                </a:lnTo>
                <a:lnTo>
                  <a:pt x="1099413" y="27305"/>
                </a:lnTo>
                <a:lnTo>
                  <a:pt x="1096111" y="20827"/>
                </a:lnTo>
                <a:lnTo>
                  <a:pt x="1092301" y="15493"/>
                </a:lnTo>
                <a:lnTo>
                  <a:pt x="1088364" y="10287"/>
                </a:lnTo>
                <a:lnTo>
                  <a:pt x="1088872" y="70865"/>
                </a:lnTo>
                <a:lnTo>
                  <a:pt x="1098397" y="97662"/>
                </a:lnTo>
                <a:lnTo>
                  <a:pt x="1094968" y="106044"/>
                </a:lnTo>
                <a:lnTo>
                  <a:pt x="1091158" y="112649"/>
                </a:lnTo>
                <a:lnTo>
                  <a:pt x="1087094" y="117601"/>
                </a:lnTo>
                <a:lnTo>
                  <a:pt x="1083030" y="122555"/>
                </a:lnTo>
                <a:lnTo>
                  <a:pt x="1077950" y="126111"/>
                </a:lnTo>
                <a:lnTo>
                  <a:pt x="1071854" y="128269"/>
                </a:lnTo>
                <a:lnTo>
                  <a:pt x="1064361" y="130809"/>
                </a:lnTo>
                <a:lnTo>
                  <a:pt x="1057884" y="130937"/>
                </a:lnTo>
                <a:lnTo>
                  <a:pt x="1052296" y="128524"/>
                </a:lnTo>
                <a:lnTo>
                  <a:pt x="1046708" y="126111"/>
                </a:lnTo>
                <a:lnTo>
                  <a:pt x="1042771" y="121665"/>
                </a:lnTo>
                <a:lnTo>
                  <a:pt x="1040485" y="115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5880" y="4347716"/>
            <a:ext cx="549605" cy="289095"/>
          </a:xfrm>
          <a:custGeom>
            <a:avLst/>
            <a:gdLst/>
            <a:ahLst/>
            <a:cxnLst/>
            <a:rect l="l" t="t" r="r" b="b"/>
            <a:pathLst>
              <a:path w="549605" h="289095">
                <a:moveTo>
                  <a:pt x="545287" y="107697"/>
                </a:moveTo>
                <a:lnTo>
                  <a:pt x="545864" y="106155"/>
                </a:lnTo>
                <a:lnTo>
                  <a:pt x="548861" y="94093"/>
                </a:lnTo>
                <a:lnTo>
                  <a:pt x="549605" y="81027"/>
                </a:lnTo>
                <a:lnTo>
                  <a:pt x="549278" y="76194"/>
                </a:lnTo>
                <a:lnTo>
                  <a:pt x="547254" y="63859"/>
                </a:lnTo>
                <a:lnTo>
                  <a:pt x="543509" y="51182"/>
                </a:lnTo>
                <a:lnTo>
                  <a:pt x="541614" y="46115"/>
                </a:lnTo>
                <a:lnTo>
                  <a:pt x="536095" y="34324"/>
                </a:lnTo>
                <a:lnTo>
                  <a:pt x="529666" y="24131"/>
                </a:lnTo>
                <a:lnTo>
                  <a:pt x="520514" y="13933"/>
                </a:lnTo>
                <a:lnTo>
                  <a:pt x="510489" y="6732"/>
                </a:lnTo>
                <a:lnTo>
                  <a:pt x="503250" y="2668"/>
                </a:lnTo>
                <a:lnTo>
                  <a:pt x="495249" y="382"/>
                </a:lnTo>
                <a:lnTo>
                  <a:pt x="486359" y="1"/>
                </a:lnTo>
                <a:lnTo>
                  <a:pt x="482860" y="0"/>
                </a:lnTo>
                <a:lnTo>
                  <a:pt x="470680" y="1421"/>
                </a:lnTo>
                <a:lnTo>
                  <a:pt x="457657" y="5081"/>
                </a:lnTo>
                <a:lnTo>
                  <a:pt x="452466" y="7066"/>
                </a:lnTo>
                <a:lnTo>
                  <a:pt x="440831" y="12955"/>
                </a:lnTo>
                <a:lnTo>
                  <a:pt x="431241" y="20194"/>
                </a:lnTo>
                <a:lnTo>
                  <a:pt x="422089" y="30792"/>
                </a:lnTo>
                <a:lnTo>
                  <a:pt x="416255" y="41911"/>
                </a:lnTo>
                <a:lnTo>
                  <a:pt x="412715" y="55536"/>
                </a:lnTo>
                <a:lnTo>
                  <a:pt x="412191" y="68581"/>
                </a:lnTo>
                <a:lnTo>
                  <a:pt x="412515" y="73393"/>
                </a:lnTo>
                <a:lnTo>
                  <a:pt x="414514" y="85738"/>
                </a:lnTo>
                <a:lnTo>
                  <a:pt x="418160" y="98426"/>
                </a:lnTo>
                <a:lnTo>
                  <a:pt x="420202" y="103781"/>
                </a:lnTo>
                <a:lnTo>
                  <a:pt x="425747" y="115528"/>
                </a:lnTo>
                <a:lnTo>
                  <a:pt x="432130" y="125731"/>
                </a:lnTo>
                <a:lnTo>
                  <a:pt x="441136" y="135851"/>
                </a:lnTo>
                <a:lnTo>
                  <a:pt x="441655" y="88393"/>
                </a:lnTo>
                <a:lnTo>
                  <a:pt x="439115" y="81154"/>
                </a:lnTo>
                <a:lnTo>
                  <a:pt x="437464" y="74296"/>
                </a:lnTo>
                <a:lnTo>
                  <a:pt x="436956" y="67565"/>
                </a:lnTo>
                <a:lnTo>
                  <a:pt x="436321" y="60961"/>
                </a:lnTo>
                <a:lnTo>
                  <a:pt x="436829" y="54865"/>
                </a:lnTo>
                <a:lnTo>
                  <a:pt x="438480" y="49277"/>
                </a:lnTo>
                <a:lnTo>
                  <a:pt x="440131" y="43689"/>
                </a:lnTo>
                <a:lnTo>
                  <a:pt x="442925" y="38863"/>
                </a:lnTo>
                <a:lnTo>
                  <a:pt x="447116" y="34672"/>
                </a:lnTo>
                <a:lnTo>
                  <a:pt x="451180" y="30481"/>
                </a:lnTo>
                <a:lnTo>
                  <a:pt x="456641" y="27179"/>
                </a:lnTo>
                <a:lnTo>
                  <a:pt x="463499" y="24766"/>
                </a:lnTo>
                <a:lnTo>
                  <a:pt x="470992" y="22099"/>
                </a:lnTo>
                <a:lnTo>
                  <a:pt x="477723" y="21210"/>
                </a:lnTo>
                <a:lnTo>
                  <a:pt x="483692" y="22099"/>
                </a:lnTo>
                <a:lnTo>
                  <a:pt x="489661" y="22988"/>
                </a:lnTo>
                <a:lnTo>
                  <a:pt x="494868" y="25274"/>
                </a:lnTo>
                <a:lnTo>
                  <a:pt x="499440" y="28830"/>
                </a:lnTo>
                <a:lnTo>
                  <a:pt x="503885" y="32259"/>
                </a:lnTo>
                <a:lnTo>
                  <a:pt x="507949" y="36958"/>
                </a:lnTo>
                <a:lnTo>
                  <a:pt x="511378" y="42546"/>
                </a:lnTo>
                <a:lnTo>
                  <a:pt x="514807" y="48134"/>
                </a:lnTo>
                <a:lnTo>
                  <a:pt x="517728" y="54357"/>
                </a:lnTo>
                <a:lnTo>
                  <a:pt x="520141" y="61215"/>
                </a:lnTo>
                <a:lnTo>
                  <a:pt x="522681" y="68454"/>
                </a:lnTo>
                <a:lnTo>
                  <a:pt x="524332" y="75439"/>
                </a:lnTo>
                <a:lnTo>
                  <a:pt x="524967" y="82043"/>
                </a:lnTo>
                <a:lnTo>
                  <a:pt x="525602" y="88647"/>
                </a:lnTo>
                <a:lnTo>
                  <a:pt x="525094" y="94743"/>
                </a:lnTo>
                <a:lnTo>
                  <a:pt x="523443" y="100331"/>
                </a:lnTo>
                <a:lnTo>
                  <a:pt x="521792" y="105792"/>
                </a:lnTo>
                <a:lnTo>
                  <a:pt x="518871" y="110745"/>
                </a:lnTo>
                <a:lnTo>
                  <a:pt x="514807" y="114936"/>
                </a:lnTo>
                <a:lnTo>
                  <a:pt x="510616" y="119127"/>
                </a:lnTo>
                <a:lnTo>
                  <a:pt x="505155" y="122429"/>
                </a:lnTo>
                <a:lnTo>
                  <a:pt x="498297" y="124842"/>
                </a:lnTo>
                <a:lnTo>
                  <a:pt x="490931" y="127509"/>
                </a:lnTo>
                <a:lnTo>
                  <a:pt x="484200" y="128271"/>
                </a:lnTo>
                <a:lnTo>
                  <a:pt x="478231" y="127382"/>
                </a:lnTo>
                <a:lnTo>
                  <a:pt x="472262" y="126493"/>
                </a:lnTo>
                <a:lnTo>
                  <a:pt x="467055" y="124334"/>
                </a:lnTo>
                <a:lnTo>
                  <a:pt x="462483" y="120905"/>
                </a:lnTo>
                <a:lnTo>
                  <a:pt x="457911" y="117349"/>
                </a:lnTo>
                <a:lnTo>
                  <a:pt x="458419" y="147194"/>
                </a:lnTo>
                <a:lnTo>
                  <a:pt x="466420" y="149353"/>
                </a:lnTo>
                <a:lnTo>
                  <a:pt x="475310" y="149734"/>
                </a:lnTo>
                <a:lnTo>
                  <a:pt x="478828" y="149778"/>
                </a:lnTo>
                <a:lnTo>
                  <a:pt x="490999" y="148428"/>
                </a:lnTo>
                <a:lnTo>
                  <a:pt x="504012" y="144781"/>
                </a:lnTo>
                <a:lnTo>
                  <a:pt x="509110" y="142802"/>
                </a:lnTo>
                <a:lnTo>
                  <a:pt x="520704" y="136837"/>
                </a:lnTo>
                <a:lnTo>
                  <a:pt x="530301" y="129541"/>
                </a:lnTo>
                <a:lnTo>
                  <a:pt x="539530" y="118833"/>
                </a:lnTo>
                <a:lnTo>
                  <a:pt x="545287" y="107697"/>
                </a:lnTo>
                <a:close/>
              </a:path>
              <a:path w="549605" h="289095">
                <a:moveTo>
                  <a:pt x="453847" y="112777"/>
                </a:moveTo>
                <a:lnTo>
                  <a:pt x="450418" y="107189"/>
                </a:lnTo>
                <a:lnTo>
                  <a:pt x="446989" y="101601"/>
                </a:lnTo>
                <a:lnTo>
                  <a:pt x="444068" y="95251"/>
                </a:lnTo>
                <a:lnTo>
                  <a:pt x="441655" y="88393"/>
                </a:lnTo>
                <a:lnTo>
                  <a:pt x="441136" y="135851"/>
                </a:lnTo>
                <a:lnTo>
                  <a:pt x="451180" y="143130"/>
                </a:lnTo>
                <a:lnTo>
                  <a:pt x="458419" y="147194"/>
                </a:lnTo>
                <a:lnTo>
                  <a:pt x="457911" y="117349"/>
                </a:lnTo>
                <a:lnTo>
                  <a:pt x="453847" y="112777"/>
                </a:lnTo>
                <a:close/>
              </a:path>
              <a:path w="549605" h="289095">
                <a:moveTo>
                  <a:pt x="135636" y="126112"/>
                </a:moveTo>
                <a:lnTo>
                  <a:pt x="180314" y="252350"/>
                </a:lnTo>
                <a:lnTo>
                  <a:pt x="182753" y="254763"/>
                </a:lnTo>
                <a:lnTo>
                  <a:pt x="186093" y="254636"/>
                </a:lnTo>
                <a:lnTo>
                  <a:pt x="193370" y="252604"/>
                </a:lnTo>
                <a:lnTo>
                  <a:pt x="200444" y="249556"/>
                </a:lnTo>
                <a:lnTo>
                  <a:pt x="203466" y="244222"/>
                </a:lnTo>
                <a:lnTo>
                  <a:pt x="158775" y="117857"/>
                </a:lnTo>
                <a:lnTo>
                  <a:pt x="156222" y="115571"/>
                </a:lnTo>
                <a:lnTo>
                  <a:pt x="153009" y="115571"/>
                </a:lnTo>
                <a:lnTo>
                  <a:pt x="145592" y="117730"/>
                </a:lnTo>
                <a:lnTo>
                  <a:pt x="138658" y="120651"/>
                </a:lnTo>
                <a:lnTo>
                  <a:pt x="135610" y="123445"/>
                </a:lnTo>
                <a:lnTo>
                  <a:pt x="135636" y="126112"/>
                </a:lnTo>
                <a:close/>
              </a:path>
              <a:path w="549605" h="289095">
                <a:moveTo>
                  <a:pt x="45524" y="197489"/>
                </a:moveTo>
                <a:lnTo>
                  <a:pt x="46977" y="186945"/>
                </a:lnTo>
                <a:lnTo>
                  <a:pt x="48757" y="181924"/>
                </a:lnTo>
                <a:lnTo>
                  <a:pt x="56249" y="171685"/>
                </a:lnTo>
                <a:lnTo>
                  <a:pt x="68033" y="164974"/>
                </a:lnTo>
                <a:lnTo>
                  <a:pt x="73456" y="163069"/>
                </a:lnTo>
                <a:lnTo>
                  <a:pt x="78435" y="162180"/>
                </a:lnTo>
                <a:lnTo>
                  <a:pt x="87477" y="162434"/>
                </a:lnTo>
                <a:lnTo>
                  <a:pt x="91478" y="162942"/>
                </a:lnTo>
                <a:lnTo>
                  <a:pt x="94945" y="163831"/>
                </a:lnTo>
                <a:lnTo>
                  <a:pt x="98412" y="164720"/>
                </a:lnTo>
                <a:lnTo>
                  <a:pt x="101333" y="165609"/>
                </a:lnTo>
                <a:lnTo>
                  <a:pt x="103695" y="166498"/>
                </a:lnTo>
                <a:lnTo>
                  <a:pt x="107950" y="167641"/>
                </a:lnTo>
                <a:lnTo>
                  <a:pt x="111340" y="165609"/>
                </a:lnTo>
                <a:lnTo>
                  <a:pt x="112001" y="162053"/>
                </a:lnTo>
                <a:lnTo>
                  <a:pt x="111518" y="159386"/>
                </a:lnTo>
                <a:lnTo>
                  <a:pt x="110236" y="155830"/>
                </a:lnTo>
                <a:lnTo>
                  <a:pt x="109093" y="152655"/>
                </a:lnTo>
                <a:lnTo>
                  <a:pt x="107568" y="149607"/>
                </a:lnTo>
                <a:lnTo>
                  <a:pt x="104444" y="146305"/>
                </a:lnTo>
                <a:lnTo>
                  <a:pt x="101841" y="145035"/>
                </a:lnTo>
                <a:lnTo>
                  <a:pt x="98043" y="143511"/>
                </a:lnTo>
                <a:lnTo>
                  <a:pt x="94996" y="142876"/>
                </a:lnTo>
                <a:lnTo>
                  <a:pt x="91960" y="142114"/>
                </a:lnTo>
                <a:lnTo>
                  <a:pt x="88633" y="141733"/>
                </a:lnTo>
                <a:lnTo>
                  <a:pt x="81419" y="141606"/>
                </a:lnTo>
                <a:lnTo>
                  <a:pt x="77584" y="141860"/>
                </a:lnTo>
                <a:lnTo>
                  <a:pt x="69481" y="143003"/>
                </a:lnTo>
                <a:lnTo>
                  <a:pt x="61417" y="145416"/>
                </a:lnTo>
                <a:lnTo>
                  <a:pt x="53086" y="148337"/>
                </a:lnTo>
                <a:lnTo>
                  <a:pt x="45834" y="152528"/>
                </a:lnTo>
                <a:lnTo>
                  <a:pt x="39662" y="157735"/>
                </a:lnTo>
                <a:lnTo>
                  <a:pt x="33477" y="163069"/>
                </a:lnTo>
                <a:lnTo>
                  <a:pt x="28765" y="169546"/>
                </a:lnTo>
                <a:lnTo>
                  <a:pt x="25501" y="177039"/>
                </a:lnTo>
                <a:lnTo>
                  <a:pt x="21742" y="190069"/>
                </a:lnTo>
                <a:lnTo>
                  <a:pt x="20777" y="203455"/>
                </a:lnTo>
                <a:lnTo>
                  <a:pt x="21309" y="211521"/>
                </a:lnTo>
                <a:lnTo>
                  <a:pt x="23561" y="223813"/>
                </a:lnTo>
                <a:lnTo>
                  <a:pt x="27571" y="237110"/>
                </a:lnTo>
                <a:lnTo>
                  <a:pt x="29745" y="242875"/>
                </a:lnTo>
                <a:lnTo>
                  <a:pt x="35244" y="254704"/>
                </a:lnTo>
                <a:lnTo>
                  <a:pt x="41541" y="264796"/>
                </a:lnTo>
                <a:lnTo>
                  <a:pt x="46977" y="272289"/>
                </a:lnTo>
                <a:lnTo>
                  <a:pt x="53073" y="278004"/>
                </a:lnTo>
                <a:lnTo>
                  <a:pt x="59842" y="282195"/>
                </a:lnTo>
                <a:lnTo>
                  <a:pt x="66598" y="286259"/>
                </a:lnTo>
                <a:lnTo>
                  <a:pt x="74015" y="288545"/>
                </a:lnTo>
                <a:lnTo>
                  <a:pt x="82092" y="289053"/>
                </a:lnTo>
                <a:lnTo>
                  <a:pt x="82845" y="289095"/>
                </a:lnTo>
                <a:lnTo>
                  <a:pt x="94975" y="288337"/>
                </a:lnTo>
                <a:lnTo>
                  <a:pt x="107810" y="284989"/>
                </a:lnTo>
                <a:lnTo>
                  <a:pt x="112204" y="283465"/>
                </a:lnTo>
                <a:lnTo>
                  <a:pt x="116306" y="281433"/>
                </a:lnTo>
                <a:lnTo>
                  <a:pt x="120129" y="279147"/>
                </a:lnTo>
                <a:lnTo>
                  <a:pt x="123952" y="276861"/>
                </a:lnTo>
                <a:lnTo>
                  <a:pt x="127368" y="274448"/>
                </a:lnTo>
                <a:lnTo>
                  <a:pt x="130403" y="271908"/>
                </a:lnTo>
                <a:lnTo>
                  <a:pt x="133426" y="269241"/>
                </a:lnTo>
                <a:lnTo>
                  <a:pt x="136029" y="266574"/>
                </a:lnTo>
                <a:lnTo>
                  <a:pt x="138226" y="263907"/>
                </a:lnTo>
                <a:lnTo>
                  <a:pt x="140423" y="261113"/>
                </a:lnTo>
                <a:lnTo>
                  <a:pt x="142646" y="257430"/>
                </a:lnTo>
                <a:lnTo>
                  <a:pt x="143954" y="254001"/>
                </a:lnTo>
                <a:lnTo>
                  <a:pt x="144005" y="250699"/>
                </a:lnTo>
                <a:lnTo>
                  <a:pt x="143179" y="247270"/>
                </a:lnTo>
                <a:lnTo>
                  <a:pt x="142176" y="244222"/>
                </a:lnTo>
                <a:lnTo>
                  <a:pt x="141516" y="242317"/>
                </a:lnTo>
                <a:lnTo>
                  <a:pt x="140246" y="239523"/>
                </a:lnTo>
                <a:lnTo>
                  <a:pt x="138353" y="236348"/>
                </a:lnTo>
                <a:lnTo>
                  <a:pt x="135267" y="234697"/>
                </a:lnTo>
                <a:lnTo>
                  <a:pt x="132219" y="236729"/>
                </a:lnTo>
                <a:lnTo>
                  <a:pt x="129349" y="241428"/>
                </a:lnTo>
                <a:lnTo>
                  <a:pt x="127520" y="244095"/>
                </a:lnTo>
                <a:lnTo>
                  <a:pt x="125285" y="247143"/>
                </a:lnTo>
                <a:lnTo>
                  <a:pt x="123050" y="250191"/>
                </a:lnTo>
                <a:lnTo>
                  <a:pt x="120218" y="253239"/>
                </a:lnTo>
                <a:lnTo>
                  <a:pt x="116789" y="256414"/>
                </a:lnTo>
                <a:lnTo>
                  <a:pt x="113360" y="259462"/>
                </a:lnTo>
                <a:lnTo>
                  <a:pt x="108991" y="262002"/>
                </a:lnTo>
                <a:lnTo>
                  <a:pt x="103657" y="263907"/>
                </a:lnTo>
                <a:lnTo>
                  <a:pt x="98043" y="265812"/>
                </a:lnTo>
                <a:lnTo>
                  <a:pt x="92709" y="266574"/>
                </a:lnTo>
                <a:lnTo>
                  <a:pt x="87642" y="266193"/>
                </a:lnTo>
                <a:lnTo>
                  <a:pt x="82588" y="265685"/>
                </a:lnTo>
                <a:lnTo>
                  <a:pt x="77825" y="263907"/>
                </a:lnTo>
                <a:lnTo>
                  <a:pt x="73380" y="260859"/>
                </a:lnTo>
                <a:lnTo>
                  <a:pt x="68935" y="257811"/>
                </a:lnTo>
                <a:lnTo>
                  <a:pt x="64846" y="253493"/>
                </a:lnTo>
                <a:lnTo>
                  <a:pt x="61137" y="247905"/>
                </a:lnTo>
                <a:lnTo>
                  <a:pt x="57429" y="242317"/>
                </a:lnTo>
                <a:lnTo>
                  <a:pt x="54127" y="235459"/>
                </a:lnTo>
                <a:lnTo>
                  <a:pt x="51244" y="227331"/>
                </a:lnTo>
                <a:lnTo>
                  <a:pt x="49875" y="223260"/>
                </a:lnTo>
                <a:lnTo>
                  <a:pt x="46490" y="209594"/>
                </a:lnTo>
                <a:lnTo>
                  <a:pt x="45524" y="197489"/>
                </a:lnTo>
                <a:close/>
              </a:path>
              <a:path w="549605" h="289095">
                <a:moveTo>
                  <a:pt x="38849" y="130049"/>
                </a:moveTo>
                <a:lnTo>
                  <a:pt x="39547" y="130557"/>
                </a:lnTo>
                <a:lnTo>
                  <a:pt x="42760" y="131446"/>
                </a:lnTo>
                <a:lnTo>
                  <a:pt x="46139" y="131192"/>
                </a:lnTo>
                <a:lnTo>
                  <a:pt x="48856" y="130557"/>
                </a:lnTo>
                <a:lnTo>
                  <a:pt x="52489" y="129287"/>
                </a:lnTo>
                <a:lnTo>
                  <a:pt x="56248" y="127890"/>
                </a:lnTo>
                <a:lnTo>
                  <a:pt x="58953" y="126620"/>
                </a:lnTo>
                <a:lnTo>
                  <a:pt x="62572" y="124207"/>
                </a:lnTo>
                <a:lnTo>
                  <a:pt x="64236" y="121032"/>
                </a:lnTo>
                <a:lnTo>
                  <a:pt x="76022" y="80773"/>
                </a:lnTo>
                <a:lnTo>
                  <a:pt x="76860" y="76455"/>
                </a:lnTo>
                <a:lnTo>
                  <a:pt x="75311" y="73534"/>
                </a:lnTo>
                <a:lnTo>
                  <a:pt x="72707" y="73661"/>
                </a:lnTo>
                <a:lnTo>
                  <a:pt x="69215" y="74296"/>
                </a:lnTo>
                <a:lnTo>
                  <a:pt x="65011" y="75820"/>
                </a:lnTo>
                <a:lnTo>
                  <a:pt x="61315" y="77471"/>
                </a:lnTo>
                <a:lnTo>
                  <a:pt x="58089" y="80646"/>
                </a:lnTo>
                <a:lnTo>
                  <a:pt x="57048" y="83313"/>
                </a:lnTo>
                <a:lnTo>
                  <a:pt x="47802" y="115190"/>
                </a:lnTo>
                <a:lnTo>
                  <a:pt x="20574" y="96267"/>
                </a:lnTo>
                <a:lnTo>
                  <a:pt x="18935" y="95124"/>
                </a:lnTo>
                <a:lnTo>
                  <a:pt x="15900" y="94235"/>
                </a:lnTo>
                <a:lnTo>
                  <a:pt x="12776" y="94489"/>
                </a:lnTo>
                <a:lnTo>
                  <a:pt x="9956" y="95251"/>
                </a:lnTo>
                <a:lnTo>
                  <a:pt x="5562" y="96775"/>
                </a:lnTo>
                <a:lnTo>
                  <a:pt x="2489" y="98426"/>
                </a:lnTo>
                <a:lnTo>
                  <a:pt x="0" y="101601"/>
                </a:lnTo>
                <a:lnTo>
                  <a:pt x="1714" y="104268"/>
                </a:lnTo>
                <a:lnTo>
                  <a:pt x="4330" y="106046"/>
                </a:lnTo>
                <a:lnTo>
                  <a:pt x="38849" y="130049"/>
                </a:lnTo>
                <a:close/>
              </a:path>
              <a:path w="549605" h="289095">
                <a:moveTo>
                  <a:pt x="122008" y="93346"/>
                </a:moveTo>
                <a:lnTo>
                  <a:pt x="124701" y="94489"/>
                </a:lnTo>
                <a:lnTo>
                  <a:pt x="127381" y="95759"/>
                </a:lnTo>
                <a:lnTo>
                  <a:pt x="131445" y="95378"/>
                </a:lnTo>
                <a:lnTo>
                  <a:pt x="136867" y="93473"/>
                </a:lnTo>
                <a:lnTo>
                  <a:pt x="142379" y="91441"/>
                </a:lnTo>
                <a:lnTo>
                  <a:pt x="145821" y="89155"/>
                </a:lnTo>
                <a:lnTo>
                  <a:pt x="147193" y="86488"/>
                </a:lnTo>
                <a:lnTo>
                  <a:pt x="148551" y="83821"/>
                </a:lnTo>
                <a:lnTo>
                  <a:pt x="148272" y="79757"/>
                </a:lnTo>
                <a:lnTo>
                  <a:pt x="146354" y="74296"/>
                </a:lnTo>
                <a:lnTo>
                  <a:pt x="144462" y="68962"/>
                </a:lnTo>
                <a:lnTo>
                  <a:pt x="142176" y="65660"/>
                </a:lnTo>
                <a:lnTo>
                  <a:pt x="139484" y="64517"/>
                </a:lnTo>
                <a:lnTo>
                  <a:pt x="136804" y="63247"/>
                </a:lnTo>
                <a:lnTo>
                  <a:pt x="132740" y="63628"/>
                </a:lnTo>
                <a:lnTo>
                  <a:pt x="127317" y="65533"/>
                </a:lnTo>
                <a:lnTo>
                  <a:pt x="121793" y="67565"/>
                </a:lnTo>
                <a:lnTo>
                  <a:pt x="118351" y="69851"/>
                </a:lnTo>
                <a:lnTo>
                  <a:pt x="116992" y="72518"/>
                </a:lnTo>
                <a:lnTo>
                  <a:pt x="115633" y="75185"/>
                </a:lnTo>
                <a:lnTo>
                  <a:pt x="115912" y="79249"/>
                </a:lnTo>
                <a:lnTo>
                  <a:pt x="117830" y="84710"/>
                </a:lnTo>
                <a:lnTo>
                  <a:pt x="119722" y="90044"/>
                </a:lnTo>
                <a:lnTo>
                  <a:pt x="122008" y="93346"/>
                </a:lnTo>
                <a:close/>
              </a:path>
              <a:path w="549605" h="289095">
                <a:moveTo>
                  <a:pt x="234657" y="105665"/>
                </a:moveTo>
                <a:lnTo>
                  <a:pt x="237337" y="103760"/>
                </a:lnTo>
                <a:lnTo>
                  <a:pt x="240639" y="101982"/>
                </a:lnTo>
                <a:lnTo>
                  <a:pt x="244563" y="100712"/>
                </a:lnTo>
                <a:lnTo>
                  <a:pt x="248958" y="99061"/>
                </a:lnTo>
                <a:lnTo>
                  <a:pt x="253047" y="98172"/>
                </a:lnTo>
                <a:lnTo>
                  <a:pt x="260604" y="97918"/>
                </a:lnTo>
                <a:lnTo>
                  <a:pt x="263956" y="97918"/>
                </a:lnTo>
                <a:lnTo>
                  <a:pt x="266903" y="98172"/>
                </a:lnTo>
                <a:lnTo>
                  <a:pt x="269836" y="98426"/>
                </a:lnTo>
                <a:lnTo>
                  <a:pt x="272288" y="98807"/>
                </a:lnTo>
                <a:lnTo>
                  <a:pt x="276199" y="99823"/>
                </a:lnTo>
                <a:lnTo>
                  <a:pt x="278993" y="99315"/>
                </a:lnTo>
                <a:lnTo>
                  <a:pt x="280428" y="96521"/>
                </a:lnTo>
                <a:lnTo>
                  <a:pt x="280111" y="93346"/>
                </a:lnTo>
                <a:lnTo>
                  <a:pt x="279412" y="90679"/>
                </a:lnTo>
                <a:lnTo>
                  <a:pt x="278320" y="87631"/>
                </a:lnTo>
                <a:lnTo>
                  <a:pt x="276796" y="84456"/>
                </a:lnTo>
                <a:lnTo>
                  <a:pt x="274586" y="81281"/>
                </a:lnTo>
                <a:lnTo>
                  <a:pt x="271932" y="80011"/>
                </a:lnTo>
                <a:lnTo>
                  <a:pt x="268935" y="79376"/>
                </a:lnTo>
                <a:lnTo>
                  <a:pt x="264401" y="78741"/>
                </a:lnTo>
                <a:lnTo>
                  <a:pt x="258749" y="78741"/>
                </a:lnTo>
                <a:lnTo>
                  <a:pt x="255739" y="78868"/>
                </a:lnTo>
                <a:lnTo>
                  <a:pt x="252450" y="79249"/>
                </a:lnTo>
                <a:lnTo>
                  <a:pt x="248881" y="79884"/>
                </a:lnTo>
                <a:lnTo>
                  <a:pt x="245325" y="80519"/>
                </a:lnTo>
                <a:lnTo>
                  <a:pt x="241858" y="81408"/>
                </a:lnTo>
                <a:lnTo>
                  <a:pt x="238493" y="82551"/>
                </a:lnTo>
                <a:lnTo>
                  <a:pt x="230822" y="85345"/>
                </a:lnTo>
                <a:lnTo>
                  <a:pt x="224472" y="88647"/>
                </a:lnTo>
                <a:lnTo>
                  <a:pt x="219443" y="92838"/>
                </a:lnTo>
                <a:lnTo>
                  <a:pt x="214426" y="96902"/>
                </a:lnTo>
                <a:lnTo>
                  <a:pt x="210604" y="101347"/>
                </a:lnTo>
                <a:lnTo>
                  <a:pt x="207975" y="106046"/>
                </a:lnTo>
                <a:lnTo>
                  <a:pt x="205346" y="110872"/>
                </a:lnTo>
                <a:lnTo>
                  <a:pt x="203873" y="115825"/>
                </a:lnTo>
                <a:lnTo>
                  <a:pt x="203568" y="121032"/>
                </a:lnTo>
                <a:lnTo>
                  <a:pt x="203250" y="126239"/>
                </a:lnTo>
                <a:lnTo>
                  <a:pt x="203974" y="131319"/>
                </a:lnTo>
                <a:lnTo>
                  <a:pt x="205727" y="136399"/>
                </a:lnTo>
                <a:lnTo>
                  <a:pt x="207708" y="141987"/>
                </a:lnTo>
                <a:lnTo>
                  <a:pt x="210324" y="146432"/>
                </a:lnTo>
                <a:lnTo>
                  <a:pt x="213575" y="149861"/>
                </a:lnTo>
                <a:lnTo>
                  <a:pt x="216827" y="153163"/>
                </a:lnTo>
                <a:lnTo>
                  <a:pt x="220459" y="155830"/>
                </a:lnTo>
                <a:lnTo>
                  <a:pt x="224472" y="157608"/>
                </a:lnTo>
                <a:lnTo>
                  <a:pt x="228498" y="159513"/>
                </a:lnTo>
                <a:lnTo>
                  <a:pt x="232752" y="160783"/>
                </a:lnTo>
                <a:lnTo>
                  <a:pt x="237261" y="161418"/>
                </a:lnTo>
                <a:lnTo>
                  <a:pt x="241757" y="162053"/>
                </a:lnTo>
                <a:lnTo>
                  <a:pt x="246278" y="162561"/>
                </a:lnTo>
                <a:lnTo>
                  <a:pt x="250812" y="162688"/>
                </a:lnTo>
                <a:lnTo>
                  <a:pt x="255346" y="162815"/>
                </a:lnTo>
                <a:lnTo>
                  <a:pt x="259753" y="163069"/>
                </a:lnTo>
                <a:lnTo>
                  <a:pt x="268262" y="163323"/>
                </a:lnTo>
                <a:lnTo>
                  <a:pt x="272211" y="163704"/>
                </a:lnTo>
                <a:lnTo>
                  <a:pt x="275869" y="164593"/>
                </a:lnTo>
                <a:lnTo>
                  <a:pt x="279527" y="165355"/>
                </a:lnTo>
                <a:lnTo>
                  <a:pt x="282689" y="166625"/>
                </a:lnTo>
                <a:lnTo>
                  <a:pt x="285369" y="168403"/>
                </a:lnTo>
                <a:lnTo>
                  <a:pt x="288061" y="170181"/>
                </a:lnTo>
                <a:lnTo>
                  <a:pt x="290029" y="172975"/>
                </a:lnTo>
                <a:lnTo>
                  <a:pt x="291287" y="176531"/>
                </a:lnTo>
                <a:lnTo>
                  <a:pt x="292519" y="179960"/>
                </a:lnTo>
                <a:lnTo>
                  <a:pt x="292938" y="183135"/>
                </a:lnTo>
                <a:lnTo>
                  <a:pt x="292569" y="186056"/>
                </a:lnTo>
                <a:lnTo>
                  <a:pt x="292201" y="189104"/>
                </a:lnTo>
                <a:lnTo>
                  <a:pt x="291134" y="191771"/>
                </a:lnTo>
                <a:lnTo>
                  <a:pt x="289382" y="194311"/>
                </a:lnTo>
                <a:lnTo>
                  <a:pt x="285305" y="199010"/>
                </a:lnTo>
                <a:lnTo>
                  <a:pt x="282422" y="200915"/>
                </a:lnTo>
                <a:lnTo>
                  <a:pt x="279539" y="202947"/>
                </a:lnTo>
                <a:lnTo>
                  <a:pt x="276136" y="204598"/>
                </a:lnTo>
                <a:lnTo>
                  <a:pt x="272199" y="205995"/>
                </a:lnTo>
                <a:lnTo>
                  <a:pt x="266966" y="207773"/>
                </a:lnTo>
                <a:lnTo>
                  <a:pt x="262115" y="208789"/>
                </a:lnTo>
                <a:lnTo>
                  <a:pt x="257644" y="208916"/>
                </a:lnTo>
                <a:lnTo>
                  <a:pt x="253174" y="209170"/>
                </a:lnTo>
                <a:lnTo>
                  <a:pt x="249199" y="209043"/>
                </a:lnTo>
                <a:lnTo>
                  <a:pt x="245719" y="208535"/>
                </a:lnTo>
                <a:lnTo>
                  <a:pt x="242252" y="208027"/>
                </a:lnTo>
                <a:lnTo>
                  <a:pt x="239280" y="207519"/>
                </a:lnTo>
                <a:lnTo>
                  <a:pt x="236829" y="207011"/>
                </a:lnTo>
                <a:lnTo>
                  <a:pt x="232625" y="206376"/>
                </a:lnTo>
                <a:lnTo>
                  <a:pt x="230009" y="207900"/>
                </a:lnTo>
                <a:lnTo>
                  <a:pt x="229374" y="210694"/>
                </a:lnTo>
                <a:lnTo>
                  <a:pt x="229971" y="214377"/>
                </a:lnTo>
                <a:lnTo>
                  <a:pt x="231038" y="217679"/>
                </a:lnTo>
                <a:lnTo>
                  <a:pt x="232067" y="220600"/>
                </a:lnTo>
                <a:lnTo>
                  <a:pt x="233108" y="222759"/>
                </a:lnTo>
                <a:lnTo>
                  <a:pt x="235242" y="225807"/>
                </a:lnTo>
                <a:lnTo>
                  <a:pt x="237807" y="227458"/>
                </a:lnTo>
                <a:lnTo>
                  <a:pt x="241185" y="228474"/>
                </a:lnTo>
                <a:lnTo>
                  <a:pt x="243840" y="228855"/>
                </a:lnTo>
                <a:lnTo>
                  <a:pt x="246494" y="229236"/>
                </a:lnTo>
                <a:lnTo>
                  <a:pt x="249631" y="229363"/>
                </a:lnTo>
                <a:lnTo>
                  <a:pt x="253237" y="229363"/>
                </a:lnTo>
                <a:lnTo>
                  <a:pt x="256844" y="229236"/>
                </a:lnTo>
                <a:lnTo>
                  <a:pt x="260807" y="228855"/>
                </a:lnTo>
                <a:lnTo>
                  <a:pt x="265125" y="228093"/>
                </a:lnTo>
                <a:lnTo>
                  <a:pt x="269443" y="227331"/>
                </a:lnTo>
                <a:lnTo>
                  <a:pt x="273850" y="226188"/>
                </a:lnTo>
                <a:lnTo>
                  <a:pt x="278333" y="224664"/>
                </a:lnTo>
                <a:lnTo>
                  <a:pt x="285635" y="221997"/>
                </a:lnTo>
                <a:lnTo>
                  <a:pt x="292011" y="218822"/>
                </a:lnTo>
                <a:lnTo>
                  <a:pt x="297459" y="214885"/>
                </a:lnTo>
                <a:lnTo>
                  <a:pt x="302907" y="210948"/>
                </a:lnTo>
                <a:lnTo>
                  <a:pt x="307213" y="206503"/>
                </a:lnTo>
                <a:lnTo>
                  <a:pt x="310388" y="201423"/>
                </a:lnTo>
                <a:lnTo>
                  <a:pt x="313563" y="196470"/>
                </a:lnTo>
                <a:lnTo>
                  <a:pt x="315442" y="191009"/>
                </a:lnTo>
                <a:lnTo>
                  <a:pt x="316039" y="185040"/>
                </a:lnTo>
                <a:lnTo>
                  <a:pt x="316636" y="179198"/>
                </a:lnTo>
                <a:lnTo>
                  <a:pt x="315798" y="172975"/>
                </a:lnTo>
                <a:lnTo>
                  <a:pt x="313512" y="166498"/>
                </a:lnTo>
                <a:lnTo>
                  <a:pt x="311594" y="161164"/>
                </a:lnTo>
                <a:lnTo>
                  <a:pt x="309029" y="156719"/>
                </a:lnTo>
                <a:lnTo>
                  <a:pt x="305816" y="153544"/>
                </a:lnTo>
                <a:lnTo>
                  <a:pt x="302602" y="150242"/>
                </a:lnTo>
                <a:lnTo>
                  <a:pt x="298996" y="147702"/>
                </a:lnTo>
                <a:lnTo>
                  <a:pt x="295008" y="145924"/>
                </a:lnTo>
                <a:lnTo>
                  <a:pt x="291020" y="144146"/>
                </a:lnTo>
                <a:lnTo>
                  <a:pt x="286740" y="143003"/>
                </a:lnTo>
                <a:lnTo>
                  <a:pt x="282168" y="142495"/>
                </a:lnTo>
                <a:lnTo>
                  <a:pt x="277583" y="141860"/>
                </a:lnTo>
                <a:lnTo>
                  <a:pt x="273037" y="141479"/>
                </a:lnTo>
                <a:lnTo>
                  <a:pt x="268490" y="141225"/>
                </a:lnTo>
                <a:lnTo>
                  <a:pt x="263956" y="141098"/>
                </a:lnTo>
                <a:lnTo>
                  <a:pt x="255143" y="140844"/>
                </a:lnTo>
                <a:lnTo>
                  <a:pt x="250774" y="140717"/>
                </a:lnTo>
                <a:lnTo>
                  <a:pt x="246761" y="140209"/>
                </a:lnTo>
                <a:lnTo>
                  <a:pt x="243116" y="139320"/>
                </a:lnTo>
                <a:lnTo>
                  <a:pt x="239458" y="138558"/>
                </a:lnTo>
                <a:lnTo>
                  <a:pt x="236258" y="137288"/>
                </a:lnTo>
                <a:lnTo>
                  <a:pt x="233502" y="135383"/>
                </a:lnTo>
                <a:lnTo>
                  <a:pt x="230759" y="133605"/>
                </a:lnTo>
                <a:lnTo>
                  <a:pt x="228739" y="130938"/>
                </a:lnTo>
                <a:lnTo>
                  <a:pt x="227444" y="127255"/>
                </a:lnTo>
                <a:lnTo>
                  <a:pt x="226517" y="124588"/>
                </a:lnTo>
                <a:lnTo>
                  <a:pt x="226148" y="122048"/>
                </a:lnTo>
                <a:lnTo>
                  <a:pt x="226339" y="119381"/>
                </a:lnTo>
                <a:lnTo>
                  <a:pt x="226529" y="116841"/>
                </a:lnTo>
                <a:lnTo>
                  <a:pt x="228625" y="112015"/>
                </a:lnTo>
                <a:lnTo>
                  <a:pt x="231978" y="107570"/>
                </a:lnTo>
                <a:lnTo>
                  <a:pt x="234657" y="105665"/>
                </a:lnTo>
                <a:close/>
              </a:path>
              <a:path w="549605" h="289095">
                <a:moveTo>
                  <a:pt x="370027" y="139955"/>
                </a:moveTo>
                <a:lnTo>
                  <a:pt x="345008" y="69470"/>
                </a:lnTo>
                <a:lnTo>
                  <a:pt x="377393" y="58040"/>
                </a:lnTo>
                <a:lnTo>
                  <a:pt x="379679" y="56389"/>
                </a:lnTo>
                <a:lnTo>
                  <a:pt x="380314" y="52833"/>
                </a:lnTo>
                <a:lnTo>
                  <a:pt x="379933" y="50166"/>
                </a:lnTo>
                <a:lnTo>
                  <a:pt x="378663" y="46864"/>
                </a:lnTo>
                <a:lnTo>
                  <a:pt x="378028" y="45086"/>
                </a:lnTo>
                <a:lnTo>
                  <a:pt x="376250" y="41276"/>
                </a:lnTo>
                <a:lnTo>
                  <a:pt x="373456" y="38736"/>
                </a:lnTo>
                <a:lnTo>
                  <a:pt x="370662" y="38863"/>
                </a:lnTo>
                <a:lnTo>
                  <a:pt x="338239" y="50293"/>
                </a:lnTo>
                <a:lnTo>
                  <a:pt x="327609" y="20321"/>
                </a:lnTo>
                <a:lnTo>
                  <a:pt x="325043" y="17908"/>
                </a:lnTo>
                <a:lnTo>
                  <a:pt x="321792" y="17781"/>
                </a:lnTo>
                <a:lnTo>
                  <a:pt x="318668" y="18543"/>
                </a:lnTo>
                <a:lnTo>
                  <a:pt x="314375" y="19940"/>
                </a:lnTo>
                <a:lnTo>
                  <a:pt x="310299" y="21464"/>
                </a:lnTo>
                <a:lnTo>
                  <a:pt x="307428" y="22861"/>
                </a:lnTo>
                <a:lnTo>
                  <a:pt x="304431" y="25782"/>
                </a:lnTo>
                <a:lnTo>
                  <a:pt x="304457" y="28449"/>
                </a:lnTo>
                <a:lnTo>
                  <a:pt x="315087" y="58421"/>
                </a:lnTo>
                <a:lnTo>
                  <a:pt x="297548" y="64644"/>
                </a:lnTo>
                <a:lnTo>
                  <a:pt x="294906" y="67184"/>
                </a:lnTo>
                <a:lnTo>
                  <a:pt x="294767" y="70105"/>
                </a:lnTo>
                <a:lnTo>
                  <a:pt x="295160" y="72772"/>
                </a:lnTo>
                <a:lnTo>
                  <a:pt x="296202" y="76074"/>
                </a:lnTo>
                <a:lnTo>
                  <a:pt x="297395" y="79376"/>
                </a:lnTo>
                <a:lnTo>
                  <a:pt x="298678" y="81662"/>
                </a:lnTo>
                <a:lnTo>
                  <a:pt x="301421" y="84075"/>
                </a:lnTo>
                <a:lnTo>
                  <a:pt x="304215" y="83948"/>
                </a:lnTo>
                <a:lnTo>
                  <a:pt x="321894" y="77725"/>
                </a:lnTo>
                <a:lnTo>
                  <a:pt x="348056" y="151512"/>
                </a:lnTo>
                <a:lnTo>
                  <a:pt x="350596" y="158751"/>
                </a:lnTo>
                <a:lnTo>
                  <a:pt x="353517" y="164847"/>
                </a:lnTo>
                <a:lnTo>
                  <a:pt x="356819" y="169800"/>
                </a:lnTo>
                <a:lnTo>
                  <a:pt x="359994" y="174626"/>
                </a:lnTo>
                <a:lnTo>
                  <a:pt x="363804" y="178309"/>
                </a:lnTo>
                <a:lnTo>
                  <a:pt x="367995" y="180849"/>
                </a:lnTo>
                <a:lnTo>
                  <a:pt x="372186" y="183262"/>
                </a:lnTo>
                <a:lnTo>
                  <a:pt x="377012" y="184532"/>
                </a:lnTo>
                <a:lnTo>
                  <a:pt x="387553" y="184659"/>
                </a:lnTo>
                <a:lnTo>
                  <a:pt x="393522" y="183516"/>
                </a:lnTo>
                <a:lnTo>
                  <a:pt x="399999" y="181230"/>
                </a:lnTo>
                <a:lnTo>
                  <a:pt x="404317" y="179579"/>
                </a:lnTo>
                <a:lnTo>
                  <a:pt x="408381" y="177547"/>
                </a:lnTo>
                <a:lnTo>
                  <a:pt x="412064" y="175261"/>
                </a:lnTo>
                <a:lnTo>
                  <a:pt x="415366" y="173102"/>
                </a:lnTo>
                <a:lnTo>
                  <a:pt x="417906" y="170689"/>
                </a:lnTo>
                <a:lnTo>
                  <a:pt x="419684" y="167641"/>
                </a:lnTo>
                <a:lnTo>
                  <a:pt x="419684" y="164466"/>
                </a:lnTo>
                <a:lnTo>
                  <a:pt x="418922" y="160529"/>
                </a:lnTo>
                <a:lnTo>
                  <a:pt x="418033" y="157862"/>
                </a:lnTo>
                <a:lnTo>
                  <a:pt x="415620" y="152655"/>
                </a:lnTo>
                <a:lnTo>
                  <a:pt x="412699" y="150242"/>
                </a:lnTo>
                <a:lnTo>
                  <a:pt x="410159" y="151258"/>
                </a:lnTo>
                <a:lnTo>
                  <a:pt x="407619" y="153544"/>
                </a:lnTo>
                <a:lnTo>
                  <a:pt x="404063" y="156338"/>
                </a:lnTo>
                <a:lnTo>
                  <a:pt x="401015" y="158370"/>
                </a:lnTo>
                <a:lnTo>
                  <a:pt x="396951" y="160021"/>
                </a:lnTo>
                <a:lnTo>
                  <a:pt x="390347" y="162434"/>
                </a:lnTo>
                <a:lnTo>
                  <a:pt x="384886" y="161799"/>
                </a:lnTo>
                <a:lnTo>
                  <a:pt x="380822" y="158243"/>
                </a:lnTo>
                <a:lnTo>
                  <a:pt x="376631" y="154814"/>
                </a:lnTo>
                <a:lnTo>
                  <a:pt x="373075" y="148591"/>
                </a:lnTo>
                <a:lnTo>
                  <a:pt x="370027" y="139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7465" y="4571365"/>
            <a:ext cx="848690" cy="519684"/>
          </a:xfrm>
          <a:custGeom>
            <a:avLst/>
            <a:gdLst/>
            <a:ahLst/>
            <a:cxnLst/>
            <a:rect l="l" t="t" r="r" b="b"/>
            <a:pathLst>
              <a:path w="848690" h="519684">
                <a:moveTo>
                  <a:pt x="75679" y="518922"/>
                </a:moveTo>
                <a:lnTo>
                  <a:pt x="89390" y="516378"/>
                </a:lnTo>
                <a:lnTo>
                  <a:pt x="102628" y="512318"/>
                </a:lnTo>
                <a:lnTo>
                  <a:pt x="106859" y="510726"/>
                </a:lnTo>
                <a:lnTo>
                  <a:pt x="118896" y="505283"/>
                </a:lnTo>
                <a:lnTo>
                  <a:pt x="128917" y="499110"/>
                </a:lnTo>
                <a:lnTo>
                  <a:pt x="135864" y="494030"/>
                </a:lnTo>
                <a:lnTo>
                  <a:pt x="141135" y="488696"/>
                </a:lnTo>
                <a:lnTo>
                  <a:pt x="144741" y="482981"/>
                </a:lnTo>
                <a:lnTo>
                  <a:pt x="148336" y="477139"/>
                </a:lnTo>
                <a:lnTo>
                  <a:pt x="150418" y="471297"/>
                </a:lnTo>
                <a:lnTo>
                  <a:pt x="151003" y="465201"/>
                </a:lnTo>
                <a:lnTo>
                  <a:pt x="151574" y="459105"/>
                </a:lnTo>
                <a:lnTo>
                  <a:pt x="150837" y="453136"/>
                </a:lnTo>
                <a:lnTo>
                  <a:pt x="148793" y="447294"/>
                </a:lnTo>
                <a:lnTo>
                  <a:pt x="146837" y="441833"/>
                </a:lnTo>
                <a:lnTo>
                  <a:pt x="144043" y="437388"/>
                </a:lnTo>
                <a:lnTo>
                  <a:pt x="140423" y="433959"/>
                </a:lnTo>
                <a:lnTo>
                  <a:pt x="136791" y="430530"/>
                </a:lnTo>
                <a:lnTo>
                  <a:pt x="132562" y="428117"/>
                </a:lnTo>
                <a:lnTo>
                  <a:pt x="127723" y="426593"/>
                </a:lnTo>
                <a:lnTo>
                  <a:pt x="122872" y="425069"/>
                </a:lnTo>
                <a:lnTo>
                  <a:pt x="117563" y="424561"/>
                </a:lnTo>
                <a:lnTo>
                  <a:pt x="111772" y="424815"/>
                </a:lnTo>
                <a:lnTo>
                  <a:pt x="105994" y="425196"/>
                </a:lnTo>
                <a:lnTo>
                  <a:pt x="99936" y="426339"/>
                </a:lnTo>
                <a:lnTo>
                  <a:pt x="93599" y="428371"/>
                </a:lnTo>
                <a:lnTo>
                  <a:pt x="60134" y="438658"/>
                </a:lnTo>
                <a:lnTo>
                  <a:pt x="55016" y="440182"/>
                </a:lnTo>
                <a:lnTo>
                  <a:pt x="50558" y="440436"/>
                </a:lnTo>
                <a:lnTo>
                  <a:pt x="46761" y="439420"/>
                </a:lnTo>
                <a:lnTo>
                  <a:pt x="42951" y="438277"/>
                </a:lnTo>
                <a:lnTo>
                  <a:pt x="40474" y="436118"/>
                </a:lnTo>
                <a:lnTo>
                  <a:pt x="39319" y="432816"/>
                </a:lnTo>
                <a:lnTo>
                  <a:pt x="38328" y="430022"/>
                </a:lnTo>
                <a:lnTo>
                  <a:pt x="37985" y="427355"/>
                </a:lnTo>
                <a:lnTo>
                  <a:pt x="38303" y="424815"/>
                </a:lnTo>
                <a:lnTo>
                  <a:pt x="38608" y="422275"/>
                </a:lnTo>
                <a:lnTo>
                  <a:pt x="40398" y="417703"/>
                </a:lnTo>
                <a:lnTo>
                  <a:pt x="39636" y="397891"/>
                </a:lnTo>
                <a:lnTo>
                  <a:pt x="33223" y="394716"/>
                </a:lnTo>
                <a:lnTo>
                  <a:pt x="28549" y="389001"/>
                </a:lnTo>
                <a:lnTo>
                  <a:pt x="25603" y="380746"/>
                </a:lnTo>
                <a:lnTo>
                  <a:pt x="24269" y="376936"/>
                </a:lnTo>
                <a:lnTo>
                  <a:pt x="27597" y="454914"/>
                </a:lnTo>
                <a:lnTo>
                  <a:pt x="31051" y="457581"/>
                </a:lnTo>
                <a:lnTo>
                  <a:pt x="35483" y="459359"/>
                </a:lnTo>
                <a:lnTo>
                  <a:pt x="40894" y="460121"/>
                </a:lnTo>
                <a:lnTo>
                  <a:pt x="38735" y="463550"/>
                </a:lnTo>
                <a:lnTo>
                  <a:pt x="36931" y="466852"/>
                </a:lnTo>
                <a:lnTo>
                  <a:pt x="35483" y="470027"/>
                </a:lnTo>
                <a:lnTo>
                  <a:pt x="34036" y="473202"/>
                </a:lnTo>
                <a:lnTo>
                  <a:pt x="32994" y="476377"/>
                </a:lnTo>
                <a:lnTo>
                  <a:pt x="32385" y="479552"/>
                </a:lnTo>
                <a:lnTo>
                  <a:pt x="31762" y="482727"/>
                </a:lnTo>
                <a:lnTo>
                  <a:pt x="31597" y="485902"/>
                </a:lnTo>
                <a:lnTo>
                  <a:pt x="31877" y="489077"/>
                </a:lnTo>
                <a:lnTo>
                  <a:pt x="32156" y="492252"/>
                </a:lnTo>
                <a:lnTo>
                  <a:pt x="32842" y="495300"/>
                </a:lnTo>
                <a:lnTo>
                  <a:pt x="33934" y="498348"/>
                </a:lnTo>
                <a:lnTo>
                  <a:pt x="35648" y="503301"/>
                </a:lnTo>
                <a:lnTo>
                  <a:pt x="38277" y="507365"/>
                </a:lnTo>
                <a:lnTo>
                  <a:pt x="41808" y="510794"/>
                </a:lnTo>
                <a:lnTo>
                  <a:pt x="45339" y="514223"/>
                </a:lnTo>
                <a:lnTo>
                  <a:pt x="49923" y="516636"/>
                </a:lnTo>
                <a:lnTo>
                  <a:pt x="55575" y="518033"/>
                </a:lnTo>
                <a:lnTo>
                  <a:pt x="61214" y="519430"/>
                </a:lnTo>
                <a:lnTo>
                  <a:pt x="58013" y="494157"/>
                </a:lnTo>
                <a:lnTo>
                  <a:pt x="55867" y="488061"/>
                </a:lnTo>
                <a:lnTo>
                  <a:pt x="54698" y="484124"/>
                </a:lnTo>
                <a:lnTo>
                  <a:pt x="54216" y="480060"/>
                </a:lnTo>
                <a:lnTo>
                  <a:pt x="54762" y="475615"/>
                </a:lnTo>
                <a:lnTo>
                  <a:pt x="56019" y="470789"/>
                </a:lnTo>
                <a:lnTo>
                  <a:pt x="57188" y="467995"/>
                </a:lnTo>
                <a:lnTo>
                  <a:pt x="58356" y="465201"/>
                </a:lnTo>
                <a:lnTo>
                  <a:pt x="60032" y="462153"/>
                </a:lnTo>
                <a:lnTo>
                  <a:pt x="62191" y="458724"/>
                </a:lnTo>
                <a:lnTo>
                  <a:pt x="95288" y="448310"/>
                </a:lnTo>
                <a:lnTo>
                  <a:pt x="102920" y="445770"/>
                </a:lnTo>
                <a:lnTo>
                  <a:pt x="109486" y="445262"/>
                </a:lnTo>
                <a:lnTo>
                  <a:pt x="114973" y="446532"/>
                </a:lnTo>
                <a:lnTo>
                  <a:pt x="120459" y="447929"/>
                </a:lnTo>
                <a:lnTo>
                  <a:pt x="124167" y="451358"/>
                </a:lnTo>
                <a:lnTo>
                  <a:pt x="126085" y="456819"/>
                </a:lnTo>
                <a:lnTo>
                  <a:pt x="127215" y="459994"/>
                </a:lnTo>
                <a:lnTo>
                  <a:pt x="127660" y="463169"/>
                </a:lnTo>
                <a:lnTo>
                  <a:pt x="127419" y="466598"/>
                </a:lnTo>
                <a:lnTo>
                  <a:pt x="127177" y="469900"/>
                </a:lnTo>
                <a:lnTo>
                  <a:pt x="126009" y="473202"/>
                </a:lnTo>
                <a:lnTo>
                  <a:pt x="123901" y="476504"/>
                </a:lnTo>
                <a:lnTo>
                  <a:pt x="121805" y="479806"/>
                </a:lnTo>
                <a:lnTo>
                  <a:pt x="118630" y="482981"/>
                </a:lnTo>
                <a:lnTo>
                  <a:pt x="114388" y="485902"/>
                </a:lnTo>
                <a:lnTo>
                  <a:pt x="110134" y="488950"/>
                </a:lnTo>
                <a:lnTo>
                  <a:pt x="104508" y="491744"/>
                </a:lnTo>
                <a:lnTo>
                  <a:pt x="97497" y="494157"/>
                </a:lnTo>
                <a:lnTo>
                  <a:pt x="94229" y="495270"/>
                </a:lnTo>
                <a:lnTo>
                  <a:pt x="80985" y="498442"/>
                </a:lnTo>
                <a:lnTo>
                  <a:pt x="75679" y="518922"/>
                </a:lnTo>
                <a:close/>
              </a:path>
              <a:path w="848690" h="519684">
                <a:moveTo>
                  <a:pt x="58013" y="494157"/>
                </a:moveTo>
                <a:lnTo>
                  <a:pt x="61214" y="519430"/>
                </a:lnTo>
                <a:lnTo>
                  <a:pt x="67919" y="519684"/>
                </a:lnTo>
                <a:lnTo>
                  <a:pt x="75679" y="518922"/>
                </a:lnTo>
                <a:lnTo>
                  <a:pt x="80985" y="498442"/>
                </a:lnTo>
                <a:lnTo>
                  <a:pt x="70015" y="498602"/>
                </a:lnTo>
                <a:lnTo>
                  <a:pt x="62738" y="497713"/>
                </a:lnTo>
                <a:lnTo>
                  <a:pt x="58013" y="494157"/>
                </a:lnTo>
                <a:close/>
              </a:path>
              <a:path w="848690" h="519684">
                <a:moveTo>
                  <a:pt x="219570" y="352171"/>
                </a:moveTo>
                <a:lnTo>
                  <a:pt x="218516" y="358394"/>
                </a:lnTo>
                <a:lnTo>
                  <a:pt x="219252" y="365125"/>
                </a:lnTo>
                <a:lnTo>
                  <a:pt x="221767" y="372237"/>
                </a:lnTo>
                <a:lnTo>
                  <a:pt x="223926" y="378333"/>
                </a:lnTo>
                <a:lnTo>
                  <a:pt x="226898" y="383413"/>
                </a:lnTo>
                <a:lnTo>
                  <a:pt x="230682" y="387350"/>
                </a:lnTo>
                <a:lnTo>
                  <a:pt x="234480" y="391414"/>
                </a:lnTo>
                <a:lnTo>
                  <a:pt x="238848" y="394462"/>
                </a:lnTo>
                <a:lnTo>
                  <a:pt x="243255" y="355219"/>
                </a:lnTo>
                <a:lnTo>
                  <a:pt x="243662" y="351790"/>
                </a:lnTo>
                <a:lnTo>
                  <a:pt x="244068" y="348361"/>
                </a:lnTo>
                <a:lnTo>
                  <a:pt x="245440" y="345059"/>
                </a:lnTo>
                <a:lnTo>
                  <a:pt x="247777" y="341757"/>
                </a:lnTo>
                <a:lnTo>
                  <a:pt x="250126" y="338582"/>
                </a:lnTo>
                <a:lnTo>
                  <a:pt x="253441" y="335661"/>
                </a:lnTo>
                <a:lnTo>
                  <a:pt x="257733" y="332867"/>
                </a:lnTo>
                <a:lnTo>
                  <a:pt x="262039" y="330200"/>
                </a:lnTo>
                <a:lnTo>
                  <a:pt x="267360" y="327660"/>
                </a:lnTo>
                <a:lnTo>
                  <a:pt x="273723" y="325501"/>
                </a:lnTo>
                <a:lnTo>
                  <a:pt x="293509" y="318389"/>
                </a:lnTo>
                <a:lnTo>
                  <a:pt x="292950" y="257810"/>
                </a:lnTo>
                <a:lnTo>
                  <a:pt x="288353" y="253873"/>
                </a:lnTo>
                <a:lnTo>
                  <a:pt x="283019" y="251333"/>
                </a:lnTo>
                <a:lnTo>
                  <a:pt x="277685" y="248793"/>
                </a:lnTo>
                <a:lnTo>
                  <a:pt x="271475" y="247523"/>
                </a:lnTo>
                <a:lnTo>
                  <a:pt x="264388" y="247777"/>
                </a:lnTo>
                <a:lnTo>
                  <a:pt x="257289" y="247904"/>
                </a:lnTo>
                <a:lnTo>
                  <a:pt x="249212" y="249682"/>
                </a:lnTo>
                <a:lnTo>
                  <a:pt x="240144" y="252857"/>
                </a:lnTo>
                <a:lnTo>
                  <a:pt x="235280" y="254635"/>
                </a:lnTo>
                <a:lnTo>
                  <a:pt x="230619" y="256794"/>
                </a:lnTo>
                <a:lnTo>
                  <a:pt x="226161" y="259334"/>
                </a:lnTo>
                <a:lnTo>
                  <a:pt x="221703" y="261874"/>
                </a:lnTo>
                <a:lnTo>
                  <a:pt x="217703" y="264541"/>
                </a:lnTo>
                <a:lnTo>
                  <a:pt x="214160" y="267335"/>
                </a:lnTo>
                <a:lnTo>
                  <a:pt x="210629" y="270129"/>
                </a:lnTo>
                <a:lnTo>
                  <a:pt x="207594" y="272923"/>
                </a:lnTo>
                <a:lnTo>
                  <a:pt x="205092" y="275590"/>
                </a:lnTo>
                <a:lnTo>
                  <a:pt x="202590" y="278384"/>
                </a:lnTo>
                <a:lnTo>
                  <a:pt x="200088" y="282194"/>
                </a:lnTo>
                <a:lnTo>
                  <a:pt x="198907" y="285369"/>
                </a:lnTo>
                <a:lnTo>
                  <a:pt x="199212" y="288417"/>
                </a:lnTo>
                <a:lnTo>
                  <a:pt x="200533" y="292608"/>
                </a:lnTo>
                <a:lnTo>
                  <a:pt x="202184" y="296418"/>
                </a:lnTo>
                <a:lnTo>
                  <a:pt x="204114" y="298958"/>
                </a:lnTo>
                <a:lnTo>
                  <a:pt x="206870" y="300228"/>
                </a:lnTo>
                <a:lnTo>
                  <a:pt x="209461" y="299593"/>
                </a:lnTo>
                <a:lnTo>
                  <a:pt x="212737" y="296164"/>
                </a:lnTo>
                <a:lnTo>
                  <a:pt x="216877" y="291465"/>
                </a:lnTo>
                <a:lnTo>
                  <a:pt x="219710" y="288544"/>
                </a:lnTo>
                <a:lnTo>
                  <a:pt x="222542" y="285750"/>
                </a:lnTo>
                <a:lnTo>
                  <a:pt x="225996" y="282829"/>
                </a:lnTo>
                <a:lnTo>
                  <a:pt x="230047" y="279908"/>
                </a:lnTo>
                <a:lnTo>
                  <a:pt x="234099" y="276860"/>
                </a:lnTo>
                <a:lnTo>
                  <a:pt x="238988" y="274447"/>
                </a:lnTo>
                <a:lnTo>
                  <a:pt x="244690" y="272415"/>
                </a:lnTo>
                <a:lnTo>
                  <a:pt x="250024" y="270510"/>
                </a:lnTo>
                <a:lnTo>
                  <a:pt x="254736" y="269621"/>
                </a:lnTo>
                <a:lnTo>
                  <a:pt x="258826" y="269494"/>
                </a:lnTo>
                <a:lnTo>
                  <a:pt x="262928" y="269494"/>
                </a:lnTo>
                <a:lnTo>
                  <a:pt x="266560" y="270383"/>
                </a:lnTo>
                <a:lnTo>
                  <a:pt x="269722" y="272034"/>
                </a:lnTo>
                <a:lnTo>
                  <a:pt x="272897" y="273685"/>
                </a:lnTo>
                <a:lnTo>
                  <a:pt x="275653" y="276225"/>
                </a:lnTo>
                <a:lnTo>
                  <a:pt x="278003" y="279527"/>
                </a:lnTo>
                <a:lnTo>
                  <a:pt x="280365" y="282956"/>
                </a:lnTo>
                <a:lnTo>
                  <a:pt x="282397" y="287020"/>
                </a:lnTo>
                <a:lnTo>
                  <a:pt x="284124" y="291973"/>
                </a:lnTo>
                <a:lnTo>
                  <a:pt x="287591" y="301752"/>
                </a:lnTo>
                <a:lnTo>
                  <a:pt x="270192" y="307848"/>
                </a:lnTo>
                <a:lnTo>
                  <a:pt x="267222" y="308950"/>
                </a:lnTo>
                <a:lnTo>
                  <a:pt x="255132" y="314116"/>
                </a:lnTo>
                <a:lnTo>
                  <a:pt x="244602" y="319913"/>
                </a:lnTo>
                <a:lnTo>
                  <a:pt x="237350" y="324358"/>
                </a:lnTo>
                <a:lnTo>
                  <a:pt x="231635" y="329311"/>
                </a:lnTo>
                <a:lnTo>
                  <a:pt x="227431" y="334772"/>
                </a:lnTo>
                <a:lnTo>
                  <a:pt x="223227" y="340106"/>
                </a:lnTo>
                <a:lnTo>
                  <a:pt x="220611" y="345948"/>
                </a:lnTo>
                <a:lnTo>
                  <a:pt x="219570" y="352171"/>
                </a:lnTo>
                <a:close/>
              </a:path>
              <a:path w="848690" h="519684">
                <a:moveTo>
                  <a:pt x="245084" y="362712"/>
                </a:moveTo>
                <a:lnTo>
                  <a:pt x="243725" y="358902"/>
                </a:lnTo>
                <a:lnTo>
                  <a:pt x="243255" y="355219"/>
                </a:lnTo>
                <a:lnTo>
                  <a:pt x="238848" y="394462"/>
                </a:lnTo>
                <a:lnTo>
                  <a:pt x="243789" y="396367"/>
                </a:lnTo>
                <a:lnTo>
                  <a:pt x="248742" y="398272"/>
                </a:lnTo>
                <a:lnTo>
                  <a:pt x="254215" y="399161"/>
                </a:lnTo>
                <a:lnTo>
                  <a:pt x="260197" y="399034"/>
                </a:lnTo>
                <a:lnTo>
                  <a:pt x="266192" y="398780"/>
                </a:lnTo>
                <a:lnTo>
                  <a:pt x="272503" y="397510"/>
                </a:lnTo>
                <a:lnTo>
                  <a:pt x="279146" y="395224"/>
                </a:lnTo>
                <a:lnTo>
                  <a:pt x="286727" y="392557"/>
                </a:lnTo>
                <a:lnTo>
                  <a:pt x="293319" y="388366"/>
                </a:lnTo>
                <a:lnTo>
                  <a:pt x="298945" y="382651"/>
                </a:lnTo>
                <a:lnTo>
                  <a:pt x="304571" y="376936"/>
                </a:lnTo>
                <a:lnTo>
                  <a:pt x="309092" y="370205"/>
                </a:lnTo>
                <a:lnTo>
                  <a:pt x="312534" y="362331"/>
                </a:lnTo>
                <a:lnTo>
                  <a:pt x="317004" y="375031"/>
                </a:lnTo>
                <a:lnTo>
                  <a:pt x="319722" y="377571"/>
                </a:lnTo>
                <a:lnTo>
                  <a:pt x="322478" y="377317"/>
                </a:lnTo>
                <a:lnTo>
                  <a:pt x="326021" y="376555"/>
                </a:lnTo>
                <a:lnTo>
                  <a:pt x="330974" y="374777"/>
                </a:lnTo>
                <a:lnTo>
                  <a:pt x="334048" y="373253"/>
                </a:lnTo>
                <a:lnTo>
                  <a:pt x="336689" y="370840"/>
                </a:lnTo>
                <a:lnTo>
                  <a:pt x="336918" y="367919"/>
                </a:lnTo>
                <a:lnTo>
                  <a:pt x="306781" y="282829"/>
                </a:lnTo>
                <a:lnTo>
                  <a:pt x="303999" y="274955"/>
                </a:lnTo>
                <a:lnTo>
                  <a:pt x="300685" y="268351"/>
                </a:lnTo>
                <a:lnTo>
                  <a:pt x="296811" y="263144"/>
                </a:lnTo>
                <a:lnTo>
                  <a:pt x="292950" y="257810"/>
                </a:lnTo>
                <a:lnTo>
                  <a:pt x="293509" y="318389"/>
                </a:lnTo>
                <a:lnTo>
                  <a:pt x="302983" y="345186"/>
                </a:lnTo>
                <a:lnTo>
                  <a:pt x="299529" y="353568"/>
                </a:lnTo>
                <a:lnTo>
                  <a:pt x="295757" y="360299"/>
                </a:lnTo>
                <a:lnTo>
                  <a:pt x="291655" y="365252"/>
                </a:lnTo>
                <a:lnTo>
                  <a:pt x="287553" y="370078"/>
                </a:lnTo>
                <a:lnTo>
                  <a:pt x="282473" y="373634"/>
                </a:lnTo>
                <a:lnTo>
                  <a:pt x="276390" y="375793"/>
                </a:lnTo>
                <a:lnTo>
                  <a:pt x="268909" y="378460"/>
                </a:lnTo>
                <a:lnTo>
                  <a:pt x="262394" y="378587"/>
                </a:lnTo>
                <a:lnTo>
                  <a:pt x="256857" y="376174"/>
                </a:lnTo>
                <a:lnTo>
                  <a:pt x="251320" y="373761"/>
                </a:lnTo>
                <a:lnTo>
                  <a:pt x="247396" y="369316"/>
                </a:lnTo>
                <a:lnTo>
                  <a:pt x="245084" y="362712"/>
                </a:lnTo>
                <a:close/>
              </a:path>
              <a:path w="848690" h="519684">
                <a:moveTo>
                  <a:pt x="367614" y="258445"/>
                </a:moveTo>
                <a:lnTo>
                  <a:pt x="367614" y="252476"/>
                </a:lnTo>
                <a:lnTo>
                  <a:pt x="368630" y="247015"/>
                </a:lnTo>
                <a:lnTo>
                  <a:pt x="369519" y="241554"/>
                </a:lnTo>
                <a:lnTo>
                  <a:pt x="371551" y="236728"/>
                </a:lnTo>
                <a:lnTo>
                  <a:pt x="374726" y="232410"/>
                </a:lnTo>
                <a:lnTo>
                  <a:pt x="379171" y="203708"/>
                </a:lnTo>
                <a:lnTo>
                  <a:pt x="367066" y="209316"/>
                </a:lnTo>
                <a:lnTo>
                  <a:pt x="367614" y="258445"/>
                </a:lnTo>
                <a:close/>
              </a:path>
              <a:path w="848690" h="519684">
                <a:moveTo>
                  <a:pt x="526999" y="175260"/>
                </a:moveTo>
                <a:lnTo>
                  <a:pt x="530555" y="171577"/>
                </a:lnTo>
                <a:lnTo>
                  <a:pt x="535254" y="168783"/>
                </a:lnTo>
                <a:lnTo>
                  <a:pt x="540969" y="166751"/>
                </a:lnTo>
                <a:lnTo>
                  <a:pt x="546479" y="165143"/>
                </a:lnTo>
                <a:lnTo>
                  <a:pt x="559068" y="164375"/>
                </a:lnTo>
                <a:lnTo>
                  <a:pt x="570052" y="168148"/>
                </a:lnTo>
                <a:lnTo>
                  <a:pt x="574564" y="171444"/>
                </a:lnTo>
                <a:lnTo>
                  <a:pt x="582414" y="180882"/>
                </a:lnTo>
                <a:lnTo>
                  <a:pt x="588213" y="193929"/>
                </a:lnTo>
                <a:lnTo>
                  <a:pt x="519379" y="218312"/>
                </a:lnTo>
                <a:lnTo>
                  <a:pt x="524200" y="278594"/>
                </a:lnTo>
                <a:lnTo>
                  <a:pt x="534365" y="285496"/>
                </a:lnTo>
                <a:lnTo>
                  <a:pt x="541604" y="289306"/>
                </a:lnTo>
                <a:lnTo>
                  <a:pt x="549732" y="291211"/>
                </a:lnTo>
                <a:lnTo>
                  <a:pt x="558622" y="291465"/>
                </a:lnTo>
                <a:lnTo>
                  <a:pt x="562220" y="291412"/>
                </a:lnTo>
                <a:lnTo>
                  <a:pt x="574377" y="289840"/>
                </a:lnTo>
                <a:lnTo>
                  <a:pt x="587451" y="286131"/>
                </a:lnTo>
                <a:lnTo>
                  <a:pt x="593420" y="283972"/>
                </a:lnTo>
                <a:lnTo>
                  <a:pt x="598881" y="281559"/>
                </a:lnTo>
                <a:lnTo>
                  <a:pt x="603834" y="278765"/>
                </a:lnTo>
                <a:lnTo>
                  <a:pt x="608787" y="275971"/>
                </a:lnTo>
                <a:lnTo>
                  <a:pt x="613105" y="273431"/>
                </a:lnTo>
                <a:lnTo>
                  <a:pt x="616788" y="270764"/>
                </a:lnTo>
                <a:lnTo>
                  <a:pt x="620344" y="268224"/>
                </a:lnTo>
                <a:lnTo>
                  <a:pt x="623265" y="265938"/>
                </a:lnTo>
                <a:lnTo>
                  <a:pt x="625297" y="263906"/>
                </a:lnTo>
                <a:lnTo>
                  <a:pt x="628980" y="259715"/>
                </a:lnTo>
                <a:lnTo>
                  <a:pt x="629869" y="257048"/>
                </a:lnTo>
                <a:lnTo>
                  <a:pt x="629488" y="254000"/>
                </a:lnTo>
                <a:lnTo>
                  <a:pt x="628726" y="251079"/>
                </a:lnTo>
                <a:lnTo>
                  <a:pt x="627710" y="248158"/>
                </a:lnTo>
                <a:lnTo>
                  <a:pt x="625932" y="244475"/>
                </a:lnTo>
                <a:lnTo>
                  <a:pt x="623265" y="242062"/>
                </a:lnTo>
                <a:lnTo>
                  <a:pt x="620217" y="242570"/>
                </a:lnTo>
                <a:lnTo>
                  <a:pt x="616788" y="245491"/>
                </a:lnTo>
                <a:lnTo>
                  <a:pt x="612470" y="249301"/>
                </a:lnTo>
                <a:lnTo>
                  <a:pt x="609549" y="251714"/>
                </a:lnTo>
                <a:lnTo>
                  <a:pt x="606501" y="254127"/>
                </a:lnTo>
                <a:lnTo>
                  <a:pt x="602818" y="256667"/>
                </a:lnTo>
                <a:lnTo>
                  <a:pt x="598500" y="259334"/>
                </a:lnTo>
                <a:lnTo>
                  <a:pt x="594182" y="262001"/>
                </a:lnTo>
                <a:lnTo>
                  <a:pt x="588975" y="264414"/>
                </a:lnTo>
                <a:lnTo>
                  <a:pt x="582879" y="266573"/>
                </a:lnTo>
                <a:lnTo>
                  <a:pt x="575259" y="269240"/>
                </a:lnTo>
                <a:lnTo>
                  <a:pt x="568528" y="270383"/>
                </a:lnTo>
                <a:lnTo>
                  <a:pt x="562432" y="270129"/>
                </a:lnTo>
                <a:lnTo>
                  <a:pt x="556463" y="269875"/>
                </a:lnTo>
                <a:lnTo>
                  <a:pt x="551129" y="268224"/>
                </a:lnTo>
                <a:lnTo>
                  <a:pt x="546430" y="265430"/>
                </a:lnTo>
                <a:lnTo>
                  <a:pt x="541604" y="262509"/>
                </a:lnTo>
                <a:lnTo>
                  <a:pt x="537540" y="258572"/>
                </a:lnTo>
                <a:lnTo>
                  <a:pt x="534238" y="253492"/>
                </a:lnTo>
                <a:lnTo>
                  <a:pt x="530809" y="248412"/>
                </a:lnTo>
                <a:lnTo>
                  <a:pt x="527888" y="242316"/>
                </a:lnTo>
                <a:lnTo>
                  <a:pt x="525348" y="235331"/>
                </a:lnTo>
                <a:lnTo>
                  <a:pt x="608533" y="205867"/>
                </a:lnTo>
                <a:lnTo>
                  <a:pt x="612724" y="203454"/>
                </a:lnTo>
                <a:lnTo>
                  <a:pt x="615264" y="199136"/>
                </a:lnTo>
                <a:lnTo>
                  <a:pt x="615264" y="196215"/>
                </a:lnTo>
                <a:lnTo>
                  <a:pt x="613994" y="192532"/>
                </a:lnTo>
                <a:lnTo>
                  <a:pt x="612470" y="188341"/>
                </a:lnTo>
                <a:lnTo>
                  <a:pt x="609549" y="180086"/>
                </a:lnTo>
                <a:lnTo>
                  <a:pt x="605739" y="172720"/>
                </a:lnTo>
                <a:lnTo>
                  <a:pt x="601167" y="166243"/>
                </a:lnTo>
                <a:lnTo>
                  <a:pt x="596468" y="159766"/>
                </a:lnTo>
                <a:lnTo>
                  <a:pt x="590880" y="154559"/>
                </a:lnTo>
                <a:lnTo>
                  <a:pt x="584530" y="150749"/>
                </a:lnTo>
                <a:lnTo>
                  <a:pt x="578180" y="147066"/>
                </a:lnTo>
                <a:lnTo>
                  <a:pt x="570941" y="144780"/>
                </a:lnTo>
                <a:lnTo>
                  <a:pt x="562813" y="144018"/>
                </a:lnTo>
                <a:lnTo>
                  <a:pt x="560855" y="143904"/>
                </a:lnTo>
                <a:lnTo>
                  <a:pt x="548873" y="144765"/>
                </a:lnTo>
                <a:lnTo>
                  <a:pt x="535762" y="148209"/>
                </a:lnTo>
                <a:lnTo>
                  <a:pt x="534039" y="148843"/>
                </a:lnTo>
                <a:lnTo>
                  <a:pt x="522256" y="154547"/>
                </a:lnTo>
                <a:lnTo>
                  <a:pt x="519252" y="187706"/>
                </a:lnTo>
                <a:lnTo>
                  <a:pt x="520903" y="183134"/>
                </a:lnTo>
                <a:lnTo>
                  <a:pt x="523443" y="179070"/>
                </a:lnTo>
                <a:lnTo>
                  <a:pt x="526999" y="175260"/>
                </a:lnTo>
                <a:close/>
              </a:path>
              <a:path w="848690" h="519684">
                <a:moveTo>
                  <a:pt x="767156" y="220472"/>
                </a:moveTo>
                <a:lnTo>
                  <a:pt x="771601" y="218694"/>
                </a:lnTo>
                <a:lnTo>
                  <a:pt x="774649" y="217297"/>
                </a:lnTo>
                <a:lnTo>
                  <a:pt x="777824" y="214503"/>
                </a:lnTo>
                <a:lnTo>
                  <a:pt x="777824" y="211582"/>
                </a:lnTo>
                <a:lnTo>
                  <a:pt x="775157" y="208407"/>
                </a:lnTo>
                <a:lnTo>
                  <a:pt x="772109" y="206248"/>
                </a:lnTo>
                <a:lnTo>
                  <a:pt x="697179" y="157734"/>
                </a:lnTo>
                <a:lnTo>
                  <a:pt x="726770" y="95758"/>
                </a:lnTo>
                <a:lnTo>
                  <a:pt x="728167" y="92202"/>
                </a:lnTo>
                <a:lnTo>
                  <a:pt x="728421" y="88265"/>
                </a:lnTo>
                <a:lnTo>
                  <a:pt x="726135" y="84962"/>
                </a:lnTo>
                <a:lnTo>
                  <a:pt x="723087" y="84836"/>
                </a:lnTo>
                <a:lnTo>
                  <a:pt x="720039" y="85471"/>
                </a:lnTo>
                <a:lnTo>
                  <a:pt x="716483" y="86487"/>
                </a:lnTo>
                <a:lnTo>
                  <a:pt x="711911" y="88137"/>
                </a:lnTo>
                <a:lnTo>
                  <a:pt x="708482" y="89535"/>
                </a:lnTo>
                <a:lnTo>
                  <a:pt x="705561" y="91059"/>
                </a:lnTo>
                <a:lnTo>
                  <a:pt x="702132" y="94487"/>
                </a:lnTo>
                <a:lnTo>
                  <a:pt x="700608" y="97662"/>
                </a:lnTo>
                <a:lnTo>
                  <a:pt x="671398" y="167005"/>
                </a:lnTo>
                <a:lnTo>
                  <a:pt x="631012" y="52832"/>
                </a:lnTo>
                <a:lnTo>
                  <a:pt x="628345" y="50418"/>
                </a:lnTo>
                <a:lnTo>
                  <a:pt x="625170" y="50292"/>
                </a:lnTo>
                <a:lnTo>
                  <a:pt x="621995" y="51054"/>
                </a:lnTo>
                <a:lnTo>
                  <a:pt x="617804" y="52451"/>
                </a:lnTo>
                <a:lnTo>
                  <a:pt x="613740" y="53975"/>
                </a:lnTo>
                <a:lnTo>
                  <a:pt x="610819" y="55372"/>
                </a:lnTo>
                <a:lnTo>
                  <a:pt x="607771" y="58166"/>
                </a:lnTo>
                <a:lnTo>
                  <a:pt x="607898" y="60960"/>
                </a:lnTo>
                <a:lnTo>
                  <a:pt x="674192" y="248412"/>
                </a:lnTo>
                <a:lnTo>
                  <a:pt x="676605" y="250825"/>
                </a:lnTo>
                <a:lnTo>
                  <a:pt x="679907" y="250825"/>
                </a:lnTo>
                <a:lnTo>
                  <a:pt x="687273" y="248666"/>
                </a:lnTo>
                <a:lnTo>
                  <a:pt x="694258" y="245745"/>
                </a:lnTo>
                <a:lnTo>
                  <a:pt x="697306" y="242951"/>
                </a:lnTo>
                <a:lnTo>
                  <a:pt x="697306" y="240284"/>
                </a:lnTo>
                <a:lnTo>
                  <a:pt x="672541" y="170180"/>
                </a:lnTo>
                <a:lnTo>
                  <a:pt x="750646" y="221234"/>
                </a:lnTo>
                <a:lnTo>
                  <a:pt x="752297" y="222377"/>
                </a:lnTo>
                <a:lnTo>
                  <a:pt x="755218" y="223266"/>
                </a:lnTo>
                <a:lnTo>
                  <a:pt x="757758" y="223139"/>
                </a:lnTo>
                <a:lnTo>
                  <a:pt x="760933" y="222377"/>
                </a:lnTo>
                <a:lnTo>
                  <a:pt x="764616" y="221361"/>
                </a:lnTo>
                <a:lnTo>
                  <a:pt x="767156" y="220472"/>
                </a:lnTo>
                <a:close/>
              </a:path>
              <a:path w="848690" h="519684">
                <a:moveTo>
                  <a:pt x="817194" y="168783"/>
                </a:moveTo>
                <a:lnTo>
                  <a:pt x="815289" y="171704"/>
                </a:lnTo>
                <a:lnTo>
                  <a:pt x="814400" y="175260"/>
                </a:lnTo>
                <a:lnTo>
                  <a:pt x="815035" y="179705"/>
                </a:lnTo>
                <a:lnTo>
                  <a:pt x="815797" y="182372"/>
                </a:lnTo>
                <a:lnTo>
                  <a:pt x="816813" y="185420"/>
                </a:lnTo>
                <a:lnTo>
                  <a:pt x="817956" y="188595"/>
                </a:lnTo>
                <a:lnTo>
                  <a:pt x="819099" y="191008"/>
                </a:lnTo>
                <a:lnTo>
                  <a:pt x="821385" y="194818"/>
                </a:lnTo>
                <a:lnTo>
                  <a:pt x="824306" y="196977"/>
                </a:lnTo>
                <a:lnTo>
                  <a:pt x="827608" y="198247"/>
                </a:lnTo>
                <a:lnTo>
                  <a:pt x="831799" y="197866"/>
                </a:lnTo>
                <a:lnTo>
                  <a:pt x="834339" y="197231"/>
                </a:lnTo>
                <a:lnTo>
                  <a:pt x="837260" y="196215"/>
                </a:lnTo>
                <a:lnTo>
                  <a:pt x="840181" y="195199"/>
                </a:lnTo>
                <a:lnTo>
                  <a:pt x="842467" y="194183"/>
                </a:lnTo>
                <a:lnTo>
                  <a:pt x="845769" y="191770"/>
                </a:lnTo>
                <a:lnTo>
                  <a:pt x="847801" y="188722"/>
                </a:lnTo>
                <a:lnTo>
                  <a:pt x="848690" y="185039"/>
                </a:lnTo>
                <a:lnTo>
                  <a:pt x="848055" y="180721"/>
                </a:lnTo>
                <a:lnTo>
                  <a:pt x="847420" y="178181"/>
                </a:lnTo>
                <a:lnTo>
                  <a:pt x="846277" y="175006"/>
                </a:lnTo>
                <a:lnTo>
                  <a:pt x="845261" y="171958"/>
                </a:lnTo>
                <a:lnTo>
                  <a:pt x="844118" y="169418"/>
                </a:lnTo>
                <a:lnTo>
                  <a:pt x="842975" y="167512"/>
                </a:lnTo>
                <a:lnTo>
                  <a:pt x="840435" y="164211"/>
                </a:lnTo>
                <a:lnTo>
                  <a:pt x="837260" y="162687"/>
                </a:lnTo>
                <a:lnTo>
                  <a:pt x="833323" y="162560"/>
                </a:lnTo>
                <a:lnTo>
                  <a:pt x="828878" y="163195"/>
                </a:lnTo>
                <a:lnTo>
                  <a:pt x="825957" y="164211"/>
                </a:lnTo>
                <a:lnTo>
                  <a:pt x="823036" y="165354"/>
                </a:lnTo>
                <a:lnTo>
                  <a:pt x="820750" y="166370"/>
                </a:lnTo>
                <a:lnTo>
                  <a:pt x="817194" y="168783"/>
                </a:lnTo>
                <a:close/>
              </a:path>
              <a:path w="848690" h="519684">
                <a:moveTo>
                  <a:pt x="758139" y="13208"/>
                </a:moveTo>
                <a:lnTo>
                  <a:pt x="807796" y="146177"/>
                </a:lnTo>
                <a:lnTo>
                  <a:pt x="809574" y="148462"/>
                </a:lnTo>
                <a:lnTo>
                  <a:pt x="812241" y="148844"/>
                </a:lnTo>
                <a:lnTo>
                  <a:pt x="814781" y="148462"/>
                </a:lnTo>
                <a:lnTo>
                  <a:pt x="817829" y="147701"/>
                </a:lnTo>
                <a:lnTo>
                  <a:pt x="821766" y="146304"/>
                </a:lnTo>
                <a:lnTo>
                  <a:pt x="825830" y="144399"/>
                </a:lnTo>
                <a:lnTo>
                  <a:pt x="828751" y="141605"/>
                </a:lnTo>
                <a:lnTo>
                  <a:pt x="828624" y="138811"/>
                </a:lnTo>
                <a:lnTo>
                  <a:pt x="783666" y="4191"/>
                </a:lnTo>
                <a:lnTo>
                  <a:pt x="782015" y="1524"/>
                </a:lnTo>
                <a:lnTo>
                  <a:pt x="779348" y="127"/>
                </a:lnTo>
                <a:lnTo>
                  <a:pt x="776681" y="0"/>
                </a:lnTo>
                <a:lnTo>
                  <a:pt x="773125" y="635"/>
                </a:lnTo>
                <a:lnTo>
                  <a:pt x="765886" y="3048"/>
                </a:lnTo>
                <a:lnTo>
                  <a:pt x="758774" y="7239"/>
                </a:lnTo>
                <a:lnTo>
                  <a:pt x="757504" y="10160"/>
                </a:lnTo>
                <a:lnTo>
                  <a:pt x="758139" y="13208"/>
                </a:lnTo>
                <a:close/>
              </a:path>
              <a:path w="848690" h="519684">
                <a:moveTo>
                  <a:pt x="516839" y="202565"/>
                </a:moveTo>
                <a:lnTo>
                  <a:pt x="516712" y="197231"/>
                </a:lnTo>
                <a:lnTo>
                  <a:pt x="517601" y="192278"/>
                </a:lnTo>
                <a:lnTo>
                  <a:pt x="519252" y="187706"/>
                </a:lnTo>
                <a:lnTo>
                  <a:pt x="522256" y="154547"/>
                </a:lnTo>
                <a:lnTo>
                  <a:pt x="512394" y="161925"/>
                </a:lnTo>
                <a:lnTo>
                  <a:pt x="506044" y="167894"/>
                </a:lnTo>
                <a:lnTo>
                  <a:pt x="501345" y="174752"/>
                </a:lnTo>
                <a:lnTo>
                  <a:pt x="498170" y="182626"/>
                </a:lnTo>
                <a:lnTo>
                  <a:pt x="494621" y="195758"/>
                </a:lnTo>
                <a:lnTo>
                  <a:pt x="493852" y="208915"/>
                </a:lnTo>
                <a:lnTo>
                  <a:pt x="494187" y="214465"/>
                </a:lnTo>
                <a:lnTo>
                  <a:pt x="496191" y="226781"/>
                </a:lnTo>
                <a:lnTo>
                  <a:pt x="499948" y="239649"/>
                </a:lnTo>
                <a:lnTo>
                  <a:pt x="502610" y="246595"/>
                </a:lnTo>
                <a:lnTo>
                  <a:pt x="508216" y="258301"/>
                </a:lnTo>
                <a:lnTo>
                  <a:pt x="514680" y="268224"/>
                </a:lnTo>
                <a:lnTo>
                  <a:pt x="524200" y="278594"/>
                </a:lnTo>
                <a:lnTo>
                  <a:pt x="519379" y="218312"/>
                </a:lnTo>
                <a:lnTo>
                  <a:pt x="517728" y="213106"/>
                </a:lnTo>
                <a:lnTo>
                  <a:pt x="516839" y="207772"/>
                </a:lnTo>
                <a:lnTo>
                  <a:pt x="516839" y="202565"/>
                </a:lnTo>
                <a:close/>
              </a:path>
              <a:path w="848690" h="519684">
                <a:moveTo>
                  <a:pt x="398475" y="135762"/>
                </a:moveTo>
                <a:lnTo>
                  <a:pt x="424383" y="209169"/>
                </a:lnTo>
                <a:lnTo>
                  <a:pt x="416128" y="204978"/>
                </a:lnTo>
                <a:lnTo>
                  <a:pt x="408381" y="202437"/>
                </a:lnTo>
                <a:lnTo>
                  <a:pt x="401142" y="201295"/>
                </a:lnTo>
                <a:lnTo>
                  <a:pt x="393903" y="200279"/>
                </a:lnTo>
                <a:lnTo>
                  <a:pt x="386537" y="201041"/>
                </a:lnTo>
                <a:lnTo>
                  <a:pt x="379171" y="203708"/>
                </a:lnTo>
                <a:lnTo>
                  <a:pt x="374726" y="232410"/>
                </a:lnTo>
                <a:lnTo>
                  <a:pt x="377774" y="228092"/>
                </a:lnTo>
                <a:lnTo>
                  <a:pt x="382346" y="224917"/>
                </a:lnTo>
                <a:lnTo>
                  <a:pt x="388188" y="222885"/>
                </a:lnTo>
                <a:lnTo>
                  <a:pt x="394538" y="220599"/>
                </a:lnTo>
                <a:lnTo>
                  <a:pt x="401396" y="220472"/>
                </a:lnTo>
                <a:lnTo>
                  <a:pt x="408635" y="222504"/>
                </a:lnTo>
                <a:lnTo>
                  <a:pt x="420995" y="227158"/>
                </a:lnTo>
                <a:lnTo>
                  <a:pt x="433146" y="233807"/>
                </a:lnTo>
                <a:lnTo>
                  <a:pt x="451053" y="284353"/>
                </a:lnTo>
                <a:lnTo>
                  <a:pt x="449021" y="290195"/>
                </a:lnTo>
                <a:lnTo>
                  <a:pt x="446862" y="295275"/>
                </a:lnTo>
                <a:lnTo>
                  <a:pt x="444703" y="299593"/>
                </a:lnTo>
                <a:lnTo>
                  <a:pt x="442544" y="303911"/>
                </a:lnTo>
                <a:lnTo>
                  <a:pt x="440258" y="307594"/>
                </a:lnTo>
                <a:lnTo>
                  <a:pt x="437972" y="310515"/>
                </a:lnTo>
                <a:lnTo>
                  <a:pt x="435686" y="313563"/>
                </a:lnTo>
                <a:lnTo>
                  <a:pt x="430733" y="317881"/>
                </a:lnTo>
                <a:lnTo>
                  <a:pt x="428193" y="319659"/>
                </a:lnTo>
                <a:lnTo>
                  <a:pt x="425399" y="321183"/>
                </a:lnTo>
                <a:lnTo>
                  <a:pt x="422224" y="322326"/>
                </a:lnTo>
                <a:lnTo>
                  <a:pt x="416255" y="324485"/>
                </a:lnTo>
                <a:lnTo>
                  <a:pt x="410667" y="324739"/>
                </a:lnTo>
                <a:lnTo>
                  <a:pt x="405587" y="323342"/>
                </a:lnTo>
                <a:lnTo>
                  <a:pt x="400634" y="321945"/>
                </a:lnTo>
                <a:lnTo>
                  <a:pt x="396062" y="319278"/>
                </a:lnTo>
                <a:lnTo>
                  <a:pt x="391871" y="315468"/>
                </a:lnTo>
                <a:lnTo>
                  <a:pt x="387807" y="311531"/>
                </a:lnTo>
                <a:lnTo>
                  <a:pt x="384124" y="306832"/>
                </a:lnTo>
                <a:lnTo>
                  <a:pt x="381076" y="300990"/>
                </a:lnTo>
                <a:lnTo>
                  <a:pt x="377901" y="295275"/>
                </a:lnTo>
                <a:lnTo>
                  <a:pt x="375234" y="289306"/>
                </a:lnTo>
                <a:lnTo>
                  <a:pt x="372948" y="282956"/>
                </a:lnTo>
                <a:lnTo>
                  <a:pt x="370916" y="276860"/>
                </a:lnTo>
                <a:lnTo>
                  <a:pt x="369392" y="270764"/>
                </a:lnTo>
                <a:lnTo>
                  <a:pt x="368503" y="264541"/>
                </a:lnTo>
                <a:lnTo>
                  <a:pt x="367614" y="258445"/>
                </a:lnTo>
                <a:lnTo>
                  <a:pt x="367066" y="209316"/>
                </a:lnTo>
                <a:lnTo>
                  <a:pt x="357454" y="216916"/>
                </a:lnTo>
                <a:lnTo>
                  <a:pt x="351840" y="222631"/>
                </a:lnTo>
                <a:lnTo>
                  <a:pt x="347840" y="229489"/>
                </a:lnTo>
                <a:lnTo>
                  <a:pt x="345440" y="237236"/>
                </a:lnTo>
                <a:lnTo>
                  <a:pt x="342984" y="250050"/>
                </a:lnTo>
                <a:lnTo>
                  <a:pt x="342976" y="263271"/>
                </a:lnTo>
                <a:lnTo>
                  <a:pt x="343578" y="268793"/>
                </a:lnTo>
                <a:lnTo>
                  <a:pt x="345970" y="281035"/>
                </a:lnTo>
                <a:lnTo>
                  <a:pt x="349872" y="293878"/>
                </a:lnTo>
                <a:lnTo>
                  <a:pt x="355866" y="308192"/>
                </a:lnTo>
                <a:lnTo>
                  <a:pt x="361937" y="319024"/>
                </a:lnTo>
                <a:lnTo>
                  <a:pt x="366725" y="326644"/>
                </a:lnTo>
                <a:lnTo>
                  <a:pt x="372313" y="332867"/>
                </a:lnTo>
                <a:lnTo>
                  <a:pt x="378536" y="337566"/>
                </a:lnTo>
                <a:lnTo>
                  <a:pt x="384759" y="342265"/>
                </a:lnTo>
                <a:lnTo>
                  <a:pt x="391744" y="345186"/>
                </a:lnTo>
                <a:lnTo>
                  <a:pt x="399618" y="346456"/>
                </a:lnTo>
                <a:lnTo>
                  <a:pt x="412203" y="346670"/>
                </a:lnTo>
                <a:lnTo>
                  <a:pt x="425145" y="343535"/>
                </a:lnTo>
                <a:lnTo>
                  <a:pt x="437145" y="337528"/>
                </a:lnTo>
                <a:lnTo>
                  <a:pt x="446608" y="329184"/>
                </a:lnTo>
                <a:lnTo>
                  <a:pt x="448325" y="327128"/>
                </a:lnTo>
                <a:lnTo>
                  <a:pt x="455336" y="316979"/>
                </a:lnTo>
                <a:lnTo>
                  <a:pt x="461340" y="305054"/>
                </a:lnTo>
                <a:lnTo>
                  <a:pt x="467182" y="321691"/>
                </a:lnTo>
                <a:lnTo>
                  <a:pt x="469849" y="324104"/>
                </a:lnTo>
                <a:lnTo>
                  <a:pt x="472897" y="324104"/>
                </a:lnTo>
                <a:lnTo>
                  <a:pt x="482676" y="321056"/>
                </a:lnTo>
                <a:lnTo>
                  <a:pt x="487883" y="317246"/>
                </a:lnTo>
                <a:lnTo>
                  <a:pt x="487883" y="314452"/>
                </a:lnTo>
                <a:lnTo>
                  <a:pt x="421716" y="127508"/>
                </a:lnTo>
                <a:lnTo>
                  <a:pt x="421462" y="126873"/>
                </a:lnTo>
                <a:lnTo>
                  <a:pt x="418922" y="125095"/>
                </a:lnTo>
                <a:lnTo>
                  <a:pt x="415747" y="125222"/>
                </a:lnTo>
                <a:lnTo>
                  <a:pt x="408381" y="127254"/>
                </a:lnTo>
                <a:lnTo>
                  <a:pt x="401523" y="130302"/>
                </a:lnTo>
                <a:lnTo>
                  <a:pt x="398348" y="132969"/>
                </a:lnTo>
                <a:lnTo>
                  <a:pt x="398475" y="135762"/>
                </a:lnTo>
                <a:close/>
              </a:path>
              <a:path w="848690" h="519684">
                <a:moveTo>
                  <a:pt x="109321" y="237490"/>
                </a:moveTo>
                <a:lnTo>
                  <a:pt x="175666" y="424815"/>
                </a:lnTo>
                <a:lnTo>
                  <a:pt x="178092" y="427228"/>
                </a:lnTo>
                <a:lnTo>
                  <a:pt x="181432" y="427228"/>
                </a:lnTo>
                <a:lnTo>
                  <a:pt x="188709" y="425196"/>
                </a:lnTo>
                <a:lnTo>
                  <a:pt x="195783" y="422148"/>
                </a:lnTo>
                <a:lnTo>
                  <a:pt x="198805" y="416687"/>
                </a:lnTo>
                <a:lnTo>
                  <a:pt x="132473" y="229235"/>
                </a:lnTo>
                <a:lnTo>
                  <a:pt x="129870" y="226822"/>
                </a:lnTo>
                <a:lnTo>
                  <a:pt x="126657" y="226822"/>
                </a:lnTo>
                <a:lnTo>
                  <a:pt x="119240" y="228854"/>
                </a:lnTo>
                <a:lnTo>
                  <a:pt x="112293" y="231902"/>
                </a:lnTo>
                <a:lnTo>
                  <a:pt x="109245" y="234569"/>
                </a:lnTo>
                <a:lnTo>
                  <a:pt x="109321" y="237490"/>
                </a:lnTo>
                <a:close/>
              </a:path>
              <a:path w="848690" h="519684">
                <a:moveTo>
                  <a:pt x="103733" y="360172"/>
                </a:moveTo>
                <a:lnTo>
                  <a:pt x="101155" y="352933"/>
                </a:lnTo>
                <a:lnTo>
                  <a:pt x="99593" y="348488"/>
                </a:lnTo>
                <a:lnTo>
                  <a:pt x="97447" y="344551"/>
                </a:lnTo>
                <a:lnTo>
                  <a:pt x="94691" y="340868"/>
                </a:lnTo>
                <a:lnTo>
                  <a:pt x="91948" y="337312"/>
                </a:lnTo>
                <a:lnTo>
                  <a:pt x="88341" y="334391"/>
                </a:lnTo>
                <a:lnTo>
                  <a:pt x="83870" y="332105"/>
                </a:lnTo>
                <a:lnTo>
                  <a:pt x="101968" y="325755"/>
                </a:lnTo>
                <a:lnTo>
                  <a:pt x="103378" y="325247"/>
                </a:lnTo>
                <a:lnTo>
                  <a:pt x="104635" y="322326"/>
                </a:lnTo>
                <a:lnTo>
                  <a:pt x="104622" y="318135"/>
                </a:lnTo>
                <a:lnTo>
                  <a:pt x="103466" y="314833"/>
                </a:lnTo>
                <a:lnTo>
                  <a:pt x="102336" y="311658"/>
                </a:lnTo>
                <a:lnTo>
                  <a:pt x="101104" y="309372"/>
                </a:lnTo>
                <a:lnTo>
                  <a:pt x="98425" y="306832"/>
                </a:lnTo>
                <a:lnTo>
                  <a:pt x="95364" y="307086"/>
                </a:lnTo>
                <a:lnTo>
                  <a:pt x="57213" y="320548"/>
                </a:lnTo>
                <a:lnTo>
                  <a:pt x="54038" y="320929"/>
                </a:lnTo>
                <a:lnTo>
                  <a:pt x="50723" y="321437"/>
                </a:lnTo>
                <a:lnTo>
                  <a:pt x="47256" y="322199"/>
                </a:lnTo>
                <a:lnTo>
                  <a:pt x="43789" y="322961"/>
                </a:lnTo>
                <a:lnTo>
                  <a:pt x="40132" y="323977"/>
                </a:lnTo>
                <a:lnTo>
                  <a:pt x="36296" y="325374"/>
                </a:lnTo>
                <a:lnTo>
                  <a:pt x="29197" y="327787"/>
                </a:lnTo>
                <a:lnTo>
                  <a:pt x="22987" y="331216"/>
                </a:lnTo>
                <a:lnTo>
                  <a:pt x="17703" y="335407"/>
                </a:lnTo>
                <a:lnTo>
                  <a:pt x="12420" y="339725"/>
                </a:lnTo>
                <a:lnTo>
                  <a:pt x="8318" y="344551"/>
                </a:lnTo>
                <a:lnTo>
                  <a:pt x="5410" y="350012"/>
                </a:lnTo>
                <a:lnTo>
                  <a:pt x="2489" y="355473"/>
                </a:lnTo>
                <a:lnTo>
                  <a:pt x="825" y="361442"/>
                </a:lnTo>
                <a:lnTo>
                  <a:pt x="419" y="368046"/>
                </a:lnTo>
                <a:lnTo>
                  <a:pt x="0" y="374523"/>
                </a:lnTo>
                <a:lnTo>
                  <a:pt x="1066" y="381508"/>
                </a:lnTo>
                <a:lnTo>
                  <a:pt x="3619" y="388620"/>
                </a:lnTo>
                <a:lnTo>
                  <a:pt x="5803" y="394843"/>
                </a:lnTo>
                <a:lnTo>
                  <a:pt x="8509" y="399796"/>
                </a:lnTo>
                <a:lnTo>
                  <a:pt x="11734" y="403606"/>
                </a:lnTo>
                <a:lnTo>
                  <a:pt x="14960" y="407289"/>
                </a:lnTo>
                <a:lnTo>
                  <a:pt x="18630" y="410464"/>
                </a:lnTo>
                <a:lnTo>
                  <a:pt x="22758" y="412877"/>
                </a:lnTo>
                <a:lnTo>
                  <a:pt x="20548" y="417576"/>
                </a:lnTo>
                <a:lnTo>
                  <a:pt x="19075" y="422656"/>
                </a:lnTo>
                <a:lnTo>
                  <a:pt x="18326" y="427990"/>
                </a:lnTo>
                <a:lnTo>
                  <a:pt x="17576" y="433324"/>
                </a:lnTo>
                <a:lnTo>
                  <a:pt x="18211" y="438785"/>
                </a:lnTo>
                <a:lnTo>
                  <a:pt x="20231" y="444500"/>
                </a:lnTo>
                <a:lnTo>
                  <a:pt x="21691" y="448691"/>
                </a:lnTo>
                <a:lnTo>
                  <a:pt x="24142" y="452120"/>
                </a:lnTo>
                <a:lnTo>
                  <a:pt x="27597" y="454914"/>
                </a:lnTo>
                <a:lnTo>
                  <a:pt x="24269" y="376936"/>
                </a:lnTo>
                <a:lnTo>
                  <a:pt x="23545" y="373253"/>
                </a:lnTo>
                <a:lnTo>
                  <a:pt x="23418" y="369443"/>
                </a:lnTo>
                <a:lnTo>
                  <a:pt x="23279" y="365633"/>
                </a:lnTo>
                <a:lnTo>
                  <a:pt x="23850" y="362077"/>
                </a:lnTo>
                <a:lnTo>
                  <a:pt x="25120" y="358648"/>
                </a:lnTo>
                <a:lnTo>
                  <a:pt x="26390" y="355219"/>
                </a:lnTo>
                <a:lnTo>
                  <a:pt x="28422" y="352171"/>
                </a:lnTo>
                <a:lnTo>
                  <a:pt x="31216" y="349504"/>
                </a:lnTo>
                <a:lnTo>
                  <a:pt x="34010" y="346837"/>
                </a:lnTo>
                <a:lnTo>
                  <a:pt x="37642" y="344678"/>
                </a:lnTo>
                <a:lnTo>
                  <a:pt x="42138" y="343154"/>
                </a:lnTo>
                <a:lnTo>
                  <a:pt x="50838" y="340106"/>
                </a:lnTo>
                <a:lnTo>
                  <a:pt x="58394" y="340106"/>
                </a:lnTo>
                <a:lnTo>
                  <a:pt x="64820" y="343281"/>
                </a:lnTo>
                <a:lnTo>
                  <a:pt x="71259" y="346456"/>
                </a:lnTo>
                <a:lnTo>
                  <a:pt x="75996" y="352298"/>
                </a:lnTo>
                <a:lnTo>
                  <a:pt x="79032" y="360934"/>
                </a:lnTo>
                <a:lnTo>
                  <a:pt x="80327" y="364490"/>
                </a:lnTo>
                <a:lnTo>
                  <a:pt x="81026" y="368173"/>
                </a:lnTo>
                <a:lnTo>
                  <a:pt x="81267" y="375666"/>
                </a:lnTo>
                <a:lnTo>
                  <a:pt x="80683" y="379222"/>
                </a:lnTo>
                <a:lnTo>
                  <a:pt x="79387" y="382651"/>
                </a:lnTo>
                <a:lnTo>
                  <a:pt x="78105" y="385953"/>
                </a:lnTo>
                <a:lnTo>
                  <a:pt x="76034" y="389001"/>
                </a:lnTo>
                <a:lnTo>
                  <a:pt x="73177" y="391541"/>
                </a:lnTo>
                <a:lnTo>
                  <a:pt x="70319" y="394208"/>
                </a:lnTo>
                <a:lnTo>
                  <a:pt x="66598" y="396367"/>
                </a:lnTo>
                <a:lnTo>
                  <a:pt x="62026" y="398018"/>
                </a:lnTo>
                <a:lnTo>
                  <a:pt x="53505" y="401066"/>
                </a:lnTo>
                <a:lnTo>
                  <a:pt x="46050" y="400939"/>
                </a:lnTo>
                <a:lnTo>
                  <a:pt x="39636" y="397891"/>
                </a:lnTo>
                <a:lnTo>
                  <a:pt x="40398" y="417703"/>
                </a:lnTo>
                <a:lnTo>
                  <a:pt x="43649" y="418846"/>
                </a:lnTo>
                <a:lnTo>
                  <a:pt x="47840" y="419227"/>
                </a:lnTo>
                <a:lnTo>
                  <a:pt x="52946" y="418973"/>
                </a:lnTo>
                <a:lnTo>
                  <a:pt x="58051" y="418719"/>
                </a:lnTo>
                <a:lnTo>
                  <a:pt x="63182" y="417576"/>
                </a:lnTo>
                <a:lnTo>
                  <a:pt x="68326" y="415798"/>
                </a:lnTo>
                <a:lnTo>
                  <a:pt x="75628" y="413258"/>
                </a:lnTo>
                <a:lnTo>
                  <a:pt x="81902" y="409829"/>
                </a:lnTo>
                <a:lnTo>
                  <a:pt x="87160" y="405638"/>
                </a:lnTo>
                <a:lnTo>
                  <a:pt x="92417" y="401447"/>
                </a:lnTo>
                <a:lnTo>
                  <a:pt x="96532" y="396748"/>
                </a:lnTo>
                <a:lnTo>
                  <a:pt x="99504" y="391287"/>
                </a:lnTo>
                <a:lnTo>
                  <a:pt x="102489" y="385826"/>
                </a:lnTo>
                <a:lnTo>
                  <a:pt x="104152" y="379984"/>
                </a:lnTo>
                <a:lnTo>
                  <a:pt x="104495" y="373507"/>
                </a:lnTo>
                <a:lnTo>
                  <a:pt x="104851" y="367030"/>
                </a:lnTo>
                <a:lnTo>
                  <a:pt x="103733" y="36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1789" y="968375"/>
            <a:ext cx="5001882" cy="444500"/>
          </a:xfrm>
          <a:prstGeom prst="rect">
            <a:avLst/>
          </a:prstGeom>
        </p:spPr>
        <p:txBody>
          <a:bodyPr wrap="square" lIns="0" tIns="21590" rIns="0" bIns="0" rtlCol="0">
            <a:noAutofit/>
          </a:bodyPr>
          <a:lstStyle/>
          <a:p>
            <a:pPr marL="12700">
              <a:lnSpc>
                <a:spcPts val="3400"/>
              </a:lnSpc>
            </a:pPr>
            <a:r>
              <a:rPr sz="3300" b="1" spc="-5" dirty="0">
                <a:solidFill>
                  <a:srgbClr val="FFC000"/>
                </a:solidFill>
                <a:latin typeface="Calibri"/>
                <a:cs typeface="Calibri"/>
              </a:rPr>
              <a:t>3.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FFC000"/>
                </a:solidFill>
                <a:latin typeface="Calibri"/>
                <a:cs typeface="Calibri"/>
              </a:rPr>
              <a:t>ISKANJE – OTIP POVRŠINE</a:t>
            </a:r>
            <a:endParaRPr sz="33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4612" y="1773936"/>
            <a:ext cx="8229600" cy="877824"/>
          </a:xfrm>
          <a:prstGeom prst="rect">
            <a:avLst/>
          </a:prstGeom>
        </p:spPr>
        <p:txBody>
          <a:bodyPr wrap="square" lIns="0" tIns="18510" rIns="0" bIns="0" rtlCol="0">
            <a:noAutofit/>
          </a:bodyPr>
          <a:lstStyle/>
          <a:p>
            <a:pPr marL="90830">
              <a:lnSpc>
                <a:spcPts val="2915"/>
              </a:lnSpc>
            </a:pPr>
            <a:r>
              <a:rPr sz="2400" spc="-9" dirty="0">
                <a:latin typeface="Calibri"/>
                <a:cs typeface="Calibri"/>
              </a:rPr>
              <a:t>Poišči 5 predmetov z različno hrapavostjo, jih razvrsti od gladkega</a:t>
            </a:r>
            <a:endParaRPr sz="2400" dirty="0">
              <a:latin typeface="Calibri"/>
              <a:cs typeface="Calibri"/>
            </a:endParaRPr>
          </a:p>
          <a:p>
            <a:pPr marL="90830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do najbolj hrapavega. 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623</Words>
  <Application>Microsoft Office PowerPoint</Application>
  <PresentationFormat>Diaprojekcija na zaslonu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Oceania</dc:creator>
  <cp:lastModifiedBy>Ingrid Janezic</cp:lastModifiedBy>
  <cp:revision>10</cp:revision>
  <dcterms:modified xsi:type="dcterms:W3CDTF">2020-05-18T04:25:25Z</dcterms:modified>
</cp:coreProperties>
</file>