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sl-SI" smtClean="0"/>
              <a:t>Kliknite, da uredite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dirty="0"/>
              <a:pPr/>
              <a:t>3/21/2020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sl-SI" smtClean="0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3/21/2020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3/21/2020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3/21/2020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3/21/2020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96DFF08F-DC6B-4601-B491-B0F83F6DD2DA}" type="datetimeFigureOut">
              <a:rPr lang="en-US" dirty="0"/>
              <a:pPr/>
              <a:t>3/21/2020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1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padlet.com/lanevukadinovic/r07iizgasecs%20-%20rubrika%206" TargetMode="External"/><Relationship Id="rId2" Type="http://schemas.openxmlformats.org/officeDocument/2006/relationships/hyperlink" Target="https://padlet.com/lanevukadinovic/r07iizgasecs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lane.vukadinovic@os-mk.si" TargetMode="External"/><Relationship Id="rId2" Type="http://schemas.openxmlformats.org/officeDocument/2006/relationships/hyperlink" Target="https://padlet.com/lanevukadinovic/r07iizgasec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GB" dirty="0" smtClean="0"/>
              <a:t>ANGLEŠČINA</a:t>
            </a:r>
            <a:endParaRPr lang="en-GB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Lane </a:t>
            </a:r>
            <a:r>
              <a:rPr lang="en-GB" dirty="0" err="1" smtClean="0"/>
              <a:t>Vukadinović</a:t>
            </a:r>
            <a:endParaRPr lang="en-GB" dirty="0"/>
          </a:p>
        </p:txBody>
      </p:sp>
      <p:sp>
        <p:nvSpPr>
          <p:cNvPr id="4" name="Elipsa 3"/>
          <p:cNvSpPr/>
          <p:nvPr/>
        </p:nvSpPr>
        <p:spPr>
          <a:xfrm>
            <a:off x="2177143" y="740229"/>
            <a:ext cx="7846423" cy="3587931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6. RAZRED</a:t>
            </a:r>
          </a:p>
          <a:p>
            <a:pPr algn="ctr"/>
            <a:r>
              <a:rPr lang="en-GB" sz="4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2. TEDEN</a:t>
            </a:r>
          </a:p>
          <a:p>
            <a:pPr algn="ctr"/>
            <a:r>
              <a:rPr lang="en-GB" sz="4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23. 3. – 27. 3.</a:t>
            </a:r>
          </a:p>
          <a:p>
            <a:pPr algn="ctr"/>
            <a:endParaRPr lang="en-GB" b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935239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avokotnik 2"/>
          <p:cNvSpPr/>
          <p:nvPr/>
        </p:nvSpPr>
        <p:spPr>
          <a:xfrm>
            <a:off x="609601" y="269966"/>
            <a:ext cx="11068594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000" dirty="0" err="1">
                <a:latin typeface="Comic Sans MS" panose="030F0702030302020204" pitchFamily="66" charset="0"/>
              </a:rPr>
              <a:t>Dragi</a:t>
            </a:r>
            <a:r>
              <a:rPr lang="en-GB" sz="2000" dirty="0">
                <a:latin typeface="Comic Sans MS" panose="030F0702030302020204" pitchFamily="66" charset="0"/>
              </a:rPr>
              <a:t> </a:t>
            </a:r>
            <a:r>
              <a:rPr lang="en-GB" sz="2000" dirty="0" err="1">
                <a:latin typeface="Comic Sans MS" panose="030F0702030302020204" pitchFamily="66" charset="0"/>
              </a:rPr>
              <a:t>učenci</a:t>
            </a:r>
            <a:r>
              <a:rPr lang="en-GB" sz="2000" dirty="0">
                <a:latin typeface="Comic Sans MS" panose="030F0702030302020204" pitchFamily="66" charset="0"/>
              </a:rPr>
              <a:t>!</a:t>
            </a:r>
          </a:p>
          <a:p>
            <a:pPr>
              <a:lnSpc>
                <a:spcPct val="150000"/>
              </a:lnSpc>
            </a:pPr>
            <a:endParaRPr lang="en-GB" sz="2000" dirty="0">
              <a:latin typeface="Comic Sans MS" panose="030F0702030302020204" pitchFamily="66" charset="0"/>
            </a:endParaRPr>
          </a:p>
          <a:p>
            <a:pPr>
              <a:lnSpc>
                <a:spcPct val="150000"/>
              </a:lnSpc>
            </a:pPr>
            <a:r>
              <a:rPr lang="en-GB" sz="2000" dirty="0" err="1">
                <a:latin typeface="Comic Sans MS" panose="030F0702030302020204" pitchFamily="66" charset="0"/>
              </a:rPr>
              <a:t>Upam</a:t>
            </a:r>
            <a:r>
              <a:rPr lang="en-GB" sz="2000" dirty="0">
                <a:latin typeface="Comic Sans MS" panose="030F0702030302020204" pitchFamily="66" charset="0"/>
              </a:rPr>
              <a:t>, da </a:t>
            </a:r>
            <a:r>
              <a:rPr lang="en-GB" sz="2000" dirty="0" err="1">
                <a:latin typeface="Comic Sans MS" panose="030F0702030302020204" pitchFamily="66" charset="0"/>
              </a:rPr>
              <a:t>vam</a:t>
            </a:r>
            <a:r>
              <a:rPr lang="en-GB" sz="2000" dirty="0">
                <a:latin typeface="Comic Sans MS" panose="030F0702030302020204" pitchFamily="66" charset="0"/>
              </a:rPr>
              <a:t> </a:t>
            </a:r>
            <a:r>
              <a:rPr lang="en-GB" sz="2000" dirty="0" err="1">
                <a:latin typeface="Comic Sans MS" panose="030F0702030302020204" pitchFamily="66" charset="0"/>
              </a:rPr>
              <a:t>čas</a:t>
            </a:r>
            <a:r>
              <a:rPr lang="en-GB" sz="2000" dirty="0">
                <a:latin typeface="Comic Sans MS" panose="030F0702030302020204" pitchFamily="66" charset="0"/>
              </a:rPr>
              <a:t> </a:t>
            </a:r>
            <a:r>
              <a:rPr lang="en-GB" sz="2000" dirty="0" err="1">
                <a:latin typeface="Comic Sans MS" panose="030F0702030302020204" pitchFamily="66" charset="0"/>
              </a:rPr>
              <a:t>doma</a:t>
            </a:r>
            <a:r>
              <a:rPr lang="en-GB" sz="2000" dirty="0">
                <a:latin typeface="Comic Sans MS" panose="030F0702030302020204" pitchFamily="66" charset="0"/>
              </a:rPr>
              <a:t> </a:t>
            </a:r>
            <a:r>
              <a:rPr lang="en-GB" sz="2000" dirty="0" err="1">
                <a:latin typeface="Comic Sans MS" panose="030F0702030302020204" pitchFamily="66" charset="0"/>
              </a:rPr>
              <a:t>mineve</a:t>
            </a:r>
            <a:r>
              <a:rPr lang="en-GB" sz="2000" dirty="0">
                <a:latin typeface="Comic Sans MS" panose="030F0702030302020204" pitchFamily="66" charset="0"/>
              </a:rPr>
              <a:t> </a:t>
            </a:r>
            <a:r>
              <a:rPr lang="en-GB" sz="2000" dirty="0" err="1">
                <a:latin typeface="Comic Sans MS" panose="030F0702030302020204" pitchFamily="66" charset="0"/>
              </a:rPr>
              <a:t>hitro</a:t>
            </a:r>
            <a:r>
              <a:rPr lang="en-GB" sz="2000" dirty="0">
                <a:latin typeface="Comic Sans MS" panose="030F0702030302020204" pitchFamily="66" charset="0"/>
              </a:rPr>
              <a:t> in da </a:t>
            </a:r>
            <a:r>
              <a:rPr lang="en-GB" sz="2000" dirty="0" err="1">
                <a:latin typeface="Comic Sans MS" panose="030F0702030302020204" pitchFamily="66" charset="0"/>
              </a:rPr>
              <a:t>vam</a:t>
            </a:r>
            <a:r>
              <a:rPr lang="en-GB" sz="2000" dirty="0">
                <a:latin typeface="Comic Sans MS" panose="030F0702030302020204" pitchFamily="66" charset="0"/>
              </a:rPr>
              <a:t> </a:t>
            </a:r>
            <a:r>
              <a:rPr lang="en-GB" sz="2000" dirty="0" err="1">
                <a:latin typeface="Comic Sans MS" panose="030F0702030302020204" pitchFamily="66" charset="0"/>
              </a:rPr>
              <a:t>ni</a:t>
            </a:r>
            <a:r>
              <a:rPr lang="en-GB" sz="2000" dirty="0">
                <a:latin typeface="Comic Sans MS" panose="030F0702030302020204" pitchFamily="66" charset="0"/>
              </a:rPr>
              <a:t> </a:t>
            </a:r>
            <a:r>
              <a:rPr lang="en-GB" sz="2000" dirty="0" err="1">
                <a:latin typeface="Comic Sans MS" panose="030F0702030302020204" pitchFamily="66" charset="0"/>
              </a:rPr>
              <a:t>preveč</a:t>
            </a:r>
            <a:r>
              <a:rPr lang="en-GB" sz="2000" dirty="0">
                <a:latin typeface="Comic Sans MS" panose="030F0702030302020204" pitchFamily="66" charset="0"/>
              </a:rPr>
              <a:t> </a:t>
            </a:r>
            <a:r>
              <a:rPr lang="en-GB" sz="2000" dirty="0" err="1">
                <a:latin typeface="Comic Sans MS" panose="030F0702030302020204" pitchFamily="66" charset="0"/>
              </a:rPr>
              <a:t>dolgčas</a:t>
            </a:r>
            <a:r>
              <a:rPr lang="en-GB" sz="2000" dirty="0">
                <a:latin typeface="Comic Sans MS" panose="030F0702030302020204" pitchFamily="66" charset="0"/>
              </a:rPr>
              <a:t>. </a:t>
            </a:r>
            <a:r>
              <a:rPr lang="en-GB" sz="2000" dirty="0" err="1">
                <a:latin typeface="Comic Sans MS" panose="030F0702030302020204" pitchFamily="66" charset="0"/>
              </a:rPr>
              <a:t>Za</a:t>
            </a:r>
            <a:r>
              <a:rPr lang="en-GB" sz="2000" dirty="0">
                <a:latin typeface="Comic Sans MS" panose="030F0702030302020204" pitchFamily="66" charset="0"/>
              </a:rPr>
              <a:t> vas </a:t>
            </a:r>
            <a:r>
              <a:rPr lang="en-GB" sz="2000" dirty="0" err="1">
                <a:latin typeface="Comic Sans MS" panose="030F0702030302020204" pitchFamily="66" charset="0"/>
              </a:rPr>
              <a:t>sem</a:t>
            </a:r>
            <a:r>
              <a:rPr lang="en-GB" sz="2000" dirty="0">
                <a:latin typeface="Comic Sans MS" panose="030F0702030302020204" pitchFamily="66" charset="0"/>
              </a:rPr>
              <a:t> </a:t>
            </a:r>
            <a:r>
              <a:rPr lang="en-GB" sz="2000" dirty="0" err="1">
                <a:latin typeface="Comic Sans MS" panose="030F0702030302020204" pitchFamily="66" charset="0"/>
              </a:rPr>
              <a:t>pripravila</a:t>
            </a:r>
            <a:r>
              <a:rPr lang="en-GB" sz="2000" dirty="0">
                <a:latin typeface="Comic Sans MS" panose="030F0702030302020204" pitchFamily="66" charset="0"/>
              </a:rPr>
              <a:t> </a:t>
            </a:r>
            <a:r>
              <a:rPr lang="en-GB" sz="2000" dirty="0" err="1">
                <a:latin typeface="Comic Sans MS" panose="030F0702030302020204" pitchFamily="66" charset="0"/>
              </a:rPr>
              <a:t>nove</a:t>
            </a:r>
            <a:r>
              <a:rPr lang="en-GB" sz="2000" dirty="0">
                <a:latin typeface="Comic Sans MS" panose="030F0702030302020204" pitchFamily="66" charset="0"/>
              </a:rPr>
              <a:t> </a:t>
            </a:r>
            <a:r>
              <a:rPr lang="en-GB" sz="2000" dirty="0" err="1">
                <a:latin typeface="Comic Sans MS" panose="030F0702030302020204" pitchFamily="66" charset="0"/>
              </a:rPr>
              <a:t>naloge</a:t>
            </a:r>
            <a:r>
              <a:rPr lang="en-GB" sz="2000" dirty="0">
                <a:latin typeface="Comic Sans MS" panose="030F0702030302020204" pitchFamily="66" charset="0"/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en-GB" sz="2000" dirty="0" err="1">
                <a:latin typeface="Comic Sans MS" panose="030F0702030302020204" pitchFamily="66" charset="0"/>
              </a:rPr>
              <a:t>Vsi</a:t>
            </a:r>
            <a:r>
              <a:rPr lang="en-GB" sz="2000" dirty="0">
                <a:latin typeface="Comic Sans MS" panose="030F0702030302020204" pitchFamily="66" charset="0"/>
              </a:rPr>
              <a:t> </a:t>
            </a:r>
            <a:r>
              <a:rPr lang="en-GB" sz="2000" dirty="0" err="1">
                <a:latin typeface="Comic Sans MS" panose="030F0702030302020204" pitchFamily="66" charset="0"/>
              </a:rPr>
              <a:t>tisti</a:t>
            </a:r>
            <a:r>
              <a:rPr lang="en-GB" sz="2000" dirty="0">
                <a:latin typeface="Comic Sans MS" panose="030F0702030302020204" pitchFamily="66" charset="0"/>
              </a:rPr>
              <a:t>, </a:t>
            </a:r>
            <a:r>
              <a:rPr lang="en-GB" sz="2000" dirty="0" err="1">
                <a:latin typeface="Comic Sans MS" panose="030F0702030302020204" pitchFamily="66" charset="0"/>
              </a:rPr>
              <a:t>ki</a:t>
            </a:r>
            <a:r>
              <a:rPr lang="en-GB" sz="2000" dirty="0">
                <a:latin typeface="Comic Sans MS" panose="030F0702030302020204" pitchFamily="66" charset="0"/>
              </a:rPr>
              <a:t> </a:t>
            </a:r>
            <a:r>
              <a:rPr lang="en-GB" sz="2000" dirty="0" err="1">
                <a:latin typeface="Comic Sans MS" panose="030F0702030302020204" pitchFamily="66" charset="0"/>
              </a:rPr>
              <a:t>še</a:t>
            </a:r>
            <a:r>
              <a:rPr lang="en-GB" sz="2000" dirty="0">
                <a:latin typeface="Comic Sans MS" panose="030F0702030302020204" pitchFamily="66" charset="0"/>
              </a:rPr>
              <a:t> </a:t>
            </a:r>
            <a:r>
              <a:rPr lang="en-GB" sz="2000" dirty="0" err="1">
                <a:latin typeface="Comic Sans MS" panose="030F0702030302020204" pitchFamily="66" charset="0"/>
              </a:rPr>
              <a:t>niste</a:t>
            </a:r>
            <a:r>
              <a:rPr lang="en-GB" sz="2000" dirty="0">
                <a:latin typeface="Comic Sans MS" panose="030F0702030302020204" pitchFamily="66" charset="0"/>
              </a:rPr>
              <a:t> </a:t>
            </a:r>
            <a:r>
              <a:rPr lang="en-GB" sz="2000" dirty="0" err="1">
                <a:latin typeface="Comic Sans MS" panose="030F0702030302020204" pitchFamily="66" charset="0"/>
              </a:rPr>
              <a:t>vstopili</a:t>
            </a:r>
            <a:r>
              <a:rPr lang="en-GB" sz="2000" dirty="0">
                <a:latin typeface="Comic Sans MS" panose="030F0702030302020204" pitchFamily="66" charset="0"/>
              </a:rPr>
              <a:t> v mojo </a:t>
            </a:r>
            <a:r>
              <a:rPr lang="en-GB" sz="2000" dirty="0" err="1">
                <a:latin typeface="Comic Sans MS" panose="030F0702030302020204" pitchFamily="66" charset="0"/>
              </a:rPr>
              <a:t>spletno</a:t>
            </a:r>
            <a:r>
              <a:rPr lang="en-GB" sz="2000" dirty="0">
                <a:latin typeface="Comic Sans MS" panose="030F0702030302020204" pitchFamily="66" charset="0"/>
              </a:rPr>
              <a:t> </a:t>
            </a:r>
            <a:r>
              <a:rPr lang="en-GB" sz="2000" dirty="0" err="1">
                <a:latin typeface="Comic Sans MS" panose="030F0702030302020204" pitchFamily="66" charset="0"/>
              </a:rPr>
              <a:t>učilnico</a:t>
            </a:r>
            <a:r>
              <a:rPr lang="en-GB" sz="2000" dirty="0">
                <a:latin typeface="Comic Sans MS" panose="030F0702030302020204" pitchFamily="66" charset="0"/>
              </a:rPr>
              <a:t>, vas </a:t>
            </a:r>
            <a:r>
              <a:rPr lang="en-GB" sz="2000" dirty="0" err="1">
                <a:latin typeface="Comic Sans MS" panose="030F0702030302020204" pitchFamily="66" charset="0"/>
              </a:rPr>
              <a:t>toplo</a:t>
            </a:r>
            <a:r>
              <a:rPr lang="en-GB" sz="2000" dirty="0">
                <a:latin typeface="Comic Sans MS" panose="030F0702030302020204" pitchFamily="66" charset="0"/>
              </a:rPr>
              <a:t> </a:t>
            </a:r>
            <a:r>
              <a:rPr lang="en-GB" sz="2000" dirty="0" err="1">
                <a:latin typeface="Comic Sans MS" panose="030F0702030302020204" pitchFamily="66" charset="0"/>
              </a:rPr>
              <a:t>vabim</a:t>
            </a:r>
            <a:r>
              <a:rPr lang="en-GB" sz="2000" dirty="0">
                <a:latin typeface="Comic Sans MS" panose="030F0702030302020204" pitchFamily="66" charset="0"/>
              </a:rPr>
              <a:t>, da </a:t>
            </a:r>
            <a:r>
              <a:rPr lang="en-GB" sz="2000" dirty="0" err="1">
                <a:latin typeface="Comic Sans MS" panose="030F0702030302020204" pitchFamily="66" charset="0"/>
              </a:rPr>
              <a:t>si</a:t>
            </a:r>
            <a:r>
              <a:rPr lang="en-GB" sz="2000" dirty="0">
                <a:latin typeface="Comic Sans MS" panose="030F0702030302020204" pitchFamily="66" charset="0"/>
              </a:rPr>
              <a:t> jo </a:t>
            </a:r>
            <a:r>
              <a:rPr lang="en-GB" sz="2000" dirty="0" err="1">
                <a:latin typeface="Comic Sans MS" panose="030F0702030302020204" pitchFamily="66" charset="0"/>
              </a:rPr>
              <a:t>ogledate</a:t>
            </a:r>
            <a:r>
              <a:rPr lang="en-GB" sz="2000" dirty="0">
                <a:latin typeface="Comic Sans MS" panose="030F0702030302020204" pitchFamily="66" charset="0"/>
              </a:rPr>
              <a:t> in </a:t>
            </a:r>
            <a:r>
              <a:rPr lang="en-GB" sz="2000" dirty="0" err="1">
                <a:latin typeface="Comic Sans MS" panose="030F0702030302020204" pitchFamily="66" charset="0"/>
              </a:rPr>
              <a:t>rešite</a:t>
            </a:r>
            <a:r>
              <a:rPr lang="en-GB" sz="2000" dirty="0">
                <a:latin typeface="Comic Sans MS" panose="030F0702030302020204" pitchFamily="66" charset="0"/>
              </a:rPr>
              <a:t> </a:t>
            </a:r>
            <a:r>
              <a:rPr lang="en-GB" sz="2000" dirty="0" err="1">
                <a:latin typeface="Comic Sans MS" panose="030F0702030302020204" pitchFamily="66" charset="0"/>
              </a:rPr>
              <a:t>zanimive</a:t>
            </a:r>
            <a:r>
              <a:rPr lang="en-GB" sz="2000" dirty="0">
                <a:latin typeface="Comic Sans MS" panose="030F0702030302020204" pitchFamily="66" charset="0"/>
              </a:rPr>
              <a:t> </a:t>
            </a:r>
            <a:r>
              <a:rPr lang="en-GB" sz="2000" dirty="0" err="1">
                <a:latin typeface="Comic Sans MS" panose="030F0702030302020204" pitchFamily="66" charset="0"/>
              </a:rPr>
              <a:t>naloge</a:t>
            </a:r>
            <a:r>
              <a:rPr lang="en-GB" sz="2000" dirty="0">
                <a:latin typeface="Comic Sans MS" panose="030F0702030302020204" pitchFamily="66" charset="0"/>
              </a:rPr>
              <a:t>, </a:t>
            </a:r>
            <a:r>
              <a:rPr lang="en-GB" sz="2000" dirty="0" err="1">
                <a:latin typeface="Comic Sans MS" panose="030F0702030302020204" pitchFamily="66" charset="0"/>
              </a:rPr>
              <a:t>ki</a:t>
            </a:r>
            <a:r>
              <a:rPr lang="en-GB" sz="2000" dirty="0">
                <a:latin typeface="Comic Sans MS" panose="030F0702030302020204" pitchFamily="66" charset="0"/>
              </a:rPr>
              <a:t> </a:t>
            </a:r>
            <a:r>
              <a:rPr lang="en-GB" sz="2000" dirty="0" err="1">
                <a:latin typeface="Comic Sans MS" panose="030F0702030302020204" pitchFamily="66" charset="0"/>
              </a:rPr>
              <a:t>sem</a:t>
            </a:r>
            <a:r>
              <a:rPr lang="en-GB" sz="2000" dirty="0">
                <a:latin typeface="Comic Sans MS" panose="030F0702030302020204" pitchFamily="66" charset="0"/>
              </a:rPr>
              <a:t> </a:t>
            </a:r>
            <a:r>
              <a:rPr lang="en-GB" sz="2000" dirty="0" err="1">
                <a:latin typeface="Comic Sans MS" panose="030F0702030302020204" pitchFamily="66" charset="0"/>
              </a:rPr>
              <a:t>jih</a:t>
            </a:r>
            <a:r>
              <a:rPr lang="en-GB" sz="2000" dirty="0">
                <a:latin typeface="Comic Sans MS" panose="030F0702030302020204" pitchFamily="66" charset="0"/>
              </a:rPr>
              <a:t> </a:t>
            </a:r>
            <a:r>
              <a:rPr lang="en-GB" sz="2000" dirty="0" err="1">
                <a:latin typeface="Comic Sans MS" panose="030F0702030302020204" pitchFamily="66" charset="0"/>
              </a:rPr>
              <a:t>pripravila</a:t>
            </a:r>
            <a:r>
              <a:rPr lang="en-GB" sz="2000" dirty="0">
                <a:latin typeface="Comic Sans MS" panose="030F0702030302020204" pitchFamily="66" charset="0"/>
              </a:rPr>
              <a:t> </a:t>
            </a:r>
            <a:r>
              <a:rPr lang="en-GB" sz="2000" dirty="0" err="1">
                <a:latin typeface="Comic Sans MS" panose="030F0702030302020204" pitchFamily="66" charset="0"/>
              </a:rPr>
              <a:t>za</a:t>
            </a:r>
            <a:r>
              <a:rPr lang="en-GB" sz="2000" dirty="0">
                <a:latin typeface="Comic Sans MS" panose="030F0702030302020204" pitchFamily="66" charset="0"/>
              </a:rPr>
              <a:t> vas.</a:t>
            </a:r>
          </a:p>
          <a:p>
            <a:pPr>
              <a:lnSpc>
                <a:spcPct val="150000"/>
              </a:lnSpc>
            </a:pPr>
            <a:r>
              <a:rPr lang="en-GB" sz="2000" dirty="0" err="1">
                <a:latin typeface="Comic Sans MS" panose="030F0702030302020204" pitchFamily="66" charset="0"/>
              </a:rPr>
              <a:t>Povezava</a:t>
            </a:r>
            <a:r>
              <a:rPr lang="en-GB" sz="2000" dirty="0">
                <a:latin typeface="Comic Sans MS" panose="030F0702030302020204" pitchFamily="66" charset="0"/>
              </a:rPr>
              <a:t> do </a:t>
            </a:r>
            <a:r>
              <a:rPr lang="en-GB" sz="2000" dirty="0" err="1">
                <a:latin typeface="Comic Sans MS" panose="030F0702030302020204" pitchFamily="66" charset="0"/>
              </a:rPr>
              <a:t>moje</a:t>
            </a:r>
            <a:r>
              <a:rPr lang="en-GB" sz="2000" dirty="0">
                <a:latin typeface="Comic Sans MS" panose="030F0702030302020204" pitchFamily="66" charset="0"/>
              </a:rPr>
              <a:t> </a:t>
            </a:r>
            <a:r>
              <a:rPr lang="en-GB" sz="2000" dirty="0" err="1">
                <a:latin typeface="Comic Sans MS" panose="030F0702030302020204" pitchFamily="66" charset="0"/>
              </a:rPr>
              <a:t>spletne</a:t>
            </a:r>
            <a:r>
              <a:rPr lang="en-GB" sz="2000" dirty="0">
                <a:latin typeface="Comic Sans MS" panose="030F0702030302020204" pitchFamily="66" charset="0"/>
              </a:rPr>
              <a:t> </a:t>
            </a:r>
            <a:r>
              <a:rPr lang="en-GB" sz="2000" dirty="0" err="1">
                <a:latin typeface="Comic Sans MS" panose="030F0702030302020204" pitchFamily="66" charset="0"/>
              </a:rPr>
              <a:t>strani</a:t>
            </a:r>
            <a:r>
              <a:rPr lang="en-GB" sz="2000" dirty="0" smtClean="0">
                <a:latin typeface="Comic Sans MS" panose="030F0702030302020204" pitchFamily="66" charset="0"/>
              </a:rPr>
              <a:t>: </a:t>
            </a:r>
            <a:r>
              <a:rPr lang="en-GB" sz="2000" dirty="0" smtClean="0">
                <a:latin typeface="Comic Sans MS" panose="030F0702030302020204" pitchFamily="66" charset="0"/>
                <a:hlinkClick r:id="rId2"/>
              </a:rPr>
              <a:t>PADLET</a:t>
            </a:r>
            <a:endParaRPr lang="en-GB" sz="2000" dirty="0">
              <a:latin typeface="Comic Sans MS" panose="030F0702030302020204" pitchFamily="66" charset="0"/>
            </a:endParaRPr>
          </a:p>
          <a:p>
            <a:pPr>
              <a:lnSpc>
                <a:spcPct val="150000"/>
              </a:lnSpc>
            </a:pPr>
            <a:r>
              <a:rPr lang="en-GB" sz="2000" dirty="0">
                <a:latin typeface="Comic Sans MS" panose="030F0702030302020204" pitchFamily="66" charset="0"/>
                <a:hlinkClick r:id="rId3"/>
              </a:rPr>
              <a:t>https://</a:t>
            </a:r>
            <a:r>
              <a:rPr lang="en-GB" sz="2000" dirty="0" smtClean="0">
                <a:latin typeface="Comic Sans MS" panose="030F0702030302020204" pitchFamily="66" charset="0"/>
                <a:hlinkClick r:id="rId3"/>
              </a:rPr>
              <a:t>padlet.com/lanevukadinovic/r07iizgasecs - </a:t>
            </a:r>
            <a:r>
              <a:rPr lang="en-GB" sz="2000" dirty="0" err="1">
                <a:latin typeface="Comic Sans MS" panose="030F0702030302020204" pitchFamily="66" charset="0"/>
                <a:hlinkClick r:id="rId3"/>
              </a:rPr>
              <a:t>rubrika</a:t>
            </a:r>
            <a:r>
              <a:rPr lang="en-GB" sz="2000" dirty="0">
                <a:latin typeface="Comic Sans MS" panose="030F0702030302020204" pitchFamily="66" charset="0"/>
                <a:hlinkClick r:id="rId3"/>
              </a:rPr>
              <a:t> </a:t>
            </a:r>
            <a:r>
              <a:rPr lang="en-GB" sz="2000" dirty="0" smtClean="0">
                <a:latin typeface="Comic Sans MS" panose="030F0702030302020204" pitchFamily="66" charset="0"/>
                <a:hlinkClick r:id="rId3"/>
              </a:rPr>
              <a:t>6</a:t>
            </a:r>
            <a:r>
              <a:rPr lang="en-GB" sz="2000" dirty="0" smtClean="0">
                <a:latin typeface="Comic Sans MS" panose="030F0702030302020204" pitchFamily="66" charset="0"/>
              </a:rPr>
              <a:t>. </a:t>
            </a:r>
            <a:r>
              <a:rPr lang="en-GB" sz="2000" dirty="0" err="1" smtClean="0">
                <a:latin typeface="Comic Sans MS" panose="030F0702030302020204" pitchFamily="66" charset="0"/>
              </a:rPr>
              <a:t>razred</a:t>
            </a:r>
            <a:r>
              <a:rPr lang="en-GB" sz="2000" dirty="0" smtClean="0">
                <a:latin typeface="Comic Sans MS" panose="030F0702030302020204" pitchFamily="66" charset="0"/>
              </a:rPr>
              <a:t> </a:t>
            </a:r>
            <a:r>
              <a:rPr lang="en-GB" sz="2000" dirty="0" smtClean="0">
                <a:latin typeface="Comic Sans MS" panose="030F0702030302020204" pitchFamily="66" charset="0"/>
                <a:sym typeface="Wingdings" panose="05000000000000000000" pitchFamily="2" charset="2"/>
              </a:rPr>
              <a:t></a:t>
            </a:r>
            <a:endParaRPr lang="en-GB" sz="2000" dirty="0">
              <a:latin typeface="Comic Sans MS" panose="030F0702030302020204" pitchFamily="66" charset="0"/>
            </a:endParaRPr>
          </a:p>
          <a:p>
            <a:pPr>
              <a:lnSpc>
                <a:spcPct val="150000"/>
              </a:lnSpc>
            </a:pPr>
            <a:r>
              <a:rPr lang="en-GB" sz="2000" dirty="0" err="1">
                <a:latin typeface="Comic Sans MS" panose="030F0702030302020204" pitchFamily="66" charset="0"/>
              </a:rPr>
              <a:t>Prosim</a:t>
            </a:r>
            <a:r>
              <a:rPr lang="en-GB" sz="2000" dirty="0">
                <a:latin typeface="Comic Sans MS" panose="030F0702030302020204" pitchFamily="66" charset="0"/>
              </a:rPr>
              <a:t>, da se </a:t>
            </a:r>
            <a:r>
              <a:rPr lang="en-GB" sz="2000" dirty="0" err="1">
                <a:latin typeface="Comic Sans MS" panose="030F0702030302020204" pitchFamily="66" charset="0"/>
              </a:rPr>
              <a:t>ob</a:t>
            </a:r>
            <a:r>
              <a:rPr lang="en-GB" sz="2000" dirty="0">
                <a:latin typeface="Comic Sans MS" panose="030F0702030302020204" pitchFamily="66" charset="0"/>
              </a:rPr>
              <a:t> </a:t>
            </a:r>
            <a:r>
              <a:rPr lang="en-GB" sz="2000" dirty="0" err="1">
                <a:latin typeface="Comic Sans MS" panose="030F0702030302020204" pitchFamily="66" charset="0"/>
              </a:rPr>
              <a:t>vstopu</a:t>
            </a:r>
            <a:r>
              <a:rPr lang="en-GB" sz="2000" dirty="0">
                <a:latin typeface="Comic Sans MS" panose="030F0702030302020204" pitchFamily="66" charset="0"/>
              </a:rPr>
              <a:t> </a:t>
            </a:r>
            <a:r>
              <a:rPr lang="en-GB" sz="2000" dirty="0" err="1">
                <a:latin typeface="Comic Sans MS" panose="030F0702030302020204" pitchFamily="66" charset="0"/>
              </a:rPr>
              <a:t>registrirate</a:t>
            </a:r>
            <a:r>
              <a:rPr lang="en-GB" sz="2000" dirty="0">
                <a:latin typeface="Comic Sans MS" panose="030F0702030302020204" pitchFamily="66" charset="0"/>
              </a:rPr>
              <a:t>, </a:t>
            </a:r>
            <a:r>
              <a:rPr lang="en-GB" sz="2000" dirty="0" err="1">
                <a:latin typeface="Comic Sans MS" panose="030F0702030302020204" pitchFamily="66" charset="0"/>
              </a:rPr>
              <a:t>saj</a:t>
            </a:r>
            <a:r>
              <a:rPr lang="en-GB" sz="2000" dirty="0">
                <a:latin typeface="Comic Sans MS" panose="030F0702030302020204" pitchFamily="66" charset="0"/>
              </a:rPr>
              <a:t> </a:t>
            </a:r>
            <a:r>
              <a:rPr lang="en-GB" sz="2000" dirty="0" err="1">
                <a:latin typeface="Comic Sans MS" panose="030F0702030302020204" pitchFamily="66" charset="0"/>
              </a:rPr>
              <a:t>bom</a:t>
            </a:r>
            <a:r>
              <a:rPr lang="en-GB" sz="2000" dirty="0">
                <a:latin typeface="Comic Sans MS" panose="030F0702030302020204" pitchFamily="66" charset="0"/>
              </a:rPr>
              <a:t> le </a:t>
            </a:r>
            <a:r>
              <a:rPr lang="en-GB" sz="2000" dirty="0" err="1">
                <a:latin typeface="Comic Sans MS" panose="030F0702030302020204" pitchFamily="66" charset="0"/>
              </a:rPr>
              <a:t>tako</a:t>
            </a:r>
            <a:r>
              <a:rPr lang="en-GB" sz="2000" dirty="0">
                <a:latin typeface="Comic Sans MS" panose="030F0702030302020204" pitchFamily="66" charset="0"/>
              </a:rPr>
              <a:t> </a:t>
            </a:r>
            <a:r>
              <a:rPr lang="en-GB" sz="2000" dirty="0" err="1">
                <a:latin typeface="Comic Sans MS" panose="030F0702030302020204" pitchFamily="66" charset="0"/>
              </a:rPr>
              <a:t>videla</a:t>
            </a:r>
            <a:r>
              <a:rPr lang="en-GB" sz="2000" dirty="0">
                <a:latin typeface="Comic Sans MS" panose="030F0702030302020204" pitchFamily="66" charset="0"/>
              </a:rPr>
              <a:t> </a:t>
            </a:r>
            <a:r>
              <a:rPr lang="en-GB" sz="2000" dirty="0" err="1">
                <a:latin typeface="Comic Sans MS" panose="030F0702030302020204" pitchFamily="66" charset="0"/>
              </a:rPr>
              <a:t>kdo</a:t>
            </a:r>
            <a:r>
              <a:rPr lang="en-GB" sz="2000" dirty="0">
                <a:latin typeface="Comic Sans MS" panose="030F0702030302020204" pitchFamily="66" charset="0"/>
              </a:rPr>
              <a:t> </a:t>
            </a:r>
            <a:r>
              <a:rPr lang="en-GB" sz="2000" dirty="0" err="1">
                <a:latin typeface="Comic Sans MS" panose="030F0702030302020204" pitchFamily="66" charset="0"/>
              </a:rPr>
              <a:t>rešuje</a:t>
            </a:r>
            <a:r>
              <a:rPr lang="en-GB" sz="2000" dirty="0">
                <a:latin typeface="Comic Sans MS" panose="030F0702030302020204" pitchFamily="66" charset="0"/>
              </a:rPr>
              <a:t> </a:t>
            </a:r>
            <a:r>
              <a:rPr lang="en-GB" sz="2000" dirty="0" err="1">
                <a:latin typeface="Comic Sans MS" panose="030F0702030302020204" pitchFamily="66" charset="0"/>
              </a:rPr>
              <a:t>nalogo</a:t>
            </a:r>
            <a:r>
              <a:rPr lang="en-GB" sz="2000" dirty="0">
                <a:latin typeface="Comic Sans MS" panose="030F0702030302020204" pitchFamily="66" charset="0"/>
              </a:rPr>
              <a:t> in </a:t>
            </a:r>
            <a:r>
              <a:rPr lang="en-GB" sz="2000" dirty="0" err="1">
                <a:latin typeface="Comic Sans MS" panose="030F0702030302020204" pitchFamily="66" charset="0"/>
              </a:rPr>
              <a:t>kdo</a:t>
            </a:r>
            <a:r>
              <a:rPr lang="en-GB" sz="2000" dirty="0">
                <a:latin typeface="Comic Sans MS" panose="030F0702030302020204" pitchFamily="66" charset="0"/>
              </a:rPr>
              <a:t> je </a:t>
            </a:r>
            <a:r>
              <a:rPr lang="en-GB" sz="2000" dirty="0" err="1">
                <a:latin typeface="Comic Sans MS" panose="030F0702030302020204" pitchFamily="66" charset="0"/>
              </a:rPr>
              <a:t>pustil</a:t>
            </a:r>
            <a:r>
              <a:rPr lang="en-GB" sz="2000" dirty="0">
                <a:latin typeface="Comic Sans MS" panose="030F0702030302020204" pitchFamily="66" charset="0"/>
              </a:rPr>
              <a:t> pod </a:t>
            </a:r>
            <a:r>
              <a:rPr lang="en-GB" sz="2000" dirty="0" err="1">
                <a:latin typeface="Comic Sans MS" panose="030F0702030302020204" pitchFamily="66" charset="0"/>
              </a:rPr>
              <a:t>njo</a:t>
            </a:r>
            <a:r>
              <a:rPr lang="en-GB" sz="2000" dirty="0">
                <a:latin typeface="Comic Sans MS" panose="030F0702030302020204" pitchFamily="66" charset="0"/>
              </a:rPr>
              <a:t> </a:t>
            </a:r>
            <a:r>
              <a:rPr lang="en-GB" sz="2000" dirty="0" err="1">
                <a:latin typeface="Comic Sans MS" panose="030F0702030302020204" pitchFamily="66" charset="0"/>
              </a:rPr>
              <a:t>komentar</a:t>
            </a:r>
            <a:r>
              <a:rPr lang="en-GB" sz="2000" dirty="0">
                <a:latin typeface="Comic Sans MS" panose="030F0702030302020204" pitchFamily="66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GB" sz="2000" dirty="0" err="1">
                <a:latin typeface="Comic Sans MS" panose="030F0702030302020204" pitchFamily="66" charset="0"/>
              </a:rPr>
              <a:t>Torej</a:t>
            </a:r>
            <a:r>
              <a:rPr lang="en-GB" sz="2000" dirty="0">
                <a:latin typeface="Comic Sans MS" panose="030F0702030302020204" pitchFamily="66" charset="0"/>
              </a:rPr>
              <a:t>, </a:t>
            </a:r>
            <a:r>
              <a:rPr lang="en-GB" sz="2000" dirty="0" err="1">
                <a:latin typeface="Comic Sans MS" panose="030F0702030302020204" pitchFamily="66" charset="0"/>
              </a:rPr>
              <a:t>kar</a:t>
            </a:r>
            <a:r>
              <a:rPr lang="en-GB" sz="2000" dirty="0">
                <a:latin typeface="Comic Sans MS" panose="030F0702030302020204" pitchFamily="66" charset="0"/>
              </a:rPr>
              <a:t> </a:t>
            </a:r>
            <a:r>
              <a:rPr lang="en-GB" sz="2000" dirty="0" err="1">
                <a:latin typeface="Comic Sans MS" panose="030F0702030302020204" pitchFamily="66" charset="0"/>
              </a:rPr>
              <a:t>pogumno</a:t>
            </a:r>
            <a:r>
              <a:rPr lang="en-GB" sz="2000" dirty="0">
                <a:latin typeface="Comic Sans MS" panose="030F0702030302020204" pitchFamily="66" charset="0"/>
              </a:rPr>
              <a:t> in </a:t>
            </a:r>
            <a:r>
              <a:rPr lang="en-GB" sz="2000" dirty="0" err="1">
                <a:latin typeface="Comic Sans MS" panose="030F0702030302020204" pitchFamily="66" charset="0"/>
              </a:rPr>
              <a:t>obvezno</a:t>
            </a:r>
            <a:r>
              <a:rPr lang="en-GB" sz="2000" dirty="0">
                <a:latin typeface="Comic Sans MS" panose="030F0702030302020204" pitchFamily="66" charset="0"/>
              </a:rPr>
              <a:t> v </a:t>
            </a:r>
            <a:r>
              <a:rPr lang="en-GB" sz="2000" dirty="0" err="1">
                <a:latin typeface="Comic Sans MS" panose="030F0702030302020204" pitchFamily="66" charset="0"/>
              </a:rPr>
              <a:t>komentarjih</a:t>
            </a:r>
            <a:r>
              <a:rPr lang="en-GB" sz="2000" dirty="0">
                <a:latin typeface="Comic Sans MS" panose="030F0702030302020204" pitchFamily="66" charset="0"/>
              </a:rPr>
              <a:t> pod </a:t>
            </a:r>
            <a:r>
              <a:rPr lang="en-GB" sz="2000" dirty="0" err="1">
                <a:latin typeface="Comic Sans MS" panose="030F0702030302020204" pitchFamily="66" charset="0"/>
              </a:rPr>
              <a:t>nalogami</a:t>
            </a:r>
            <a:r>
              <a:rPr lang="en-GB" sz="2000" dirty="0">
                <a:latin typeface="Comic Sans MS" panose="030F0702030302020204" pitchFamily="66" charset="0"/>
              </a:rPr>
              <a:t> </a:t>
            </a:r>
            <a:r>
              <a:rPr lang="en-GB" sz="2000" dirty="0" err="1">
                <a:latin typeface="Comic Sans MS" panose="030F0702030302020204" pitchFamily="66" charset="0"/>
              </a:rPr>
              <a:t>zapiši</a:t>
            </a:r>
            <a:r>
              <a:rPr lang="en-GB" sz="2000" dirty="0">
                <a:latin typeface="Comic Sans MS" panose="030F0702030302020204" pitchFamily="66" charset="0"/>
              </a:rPr>
              <a:t>, </a:t>
            </a:r>
            <a:r>
              <a:rPr lang="en-GB" sz="2000" dirty="0" err="1">
                <a:latin typeface="Comic Sans MS" panose="030F0702030302020204" pitchFamily="66" charset="0"/>
              </a:rPr>
              <a:t>kako</a:t>
            </a:r>
            <a:r>
              <a:rPr lang="en-GB" sz="2000" dirty="0">
                <a:latin typeface="Comic Sans MS" panose="030F0702030302020204" pitchFamily="66" charset="0"/>
              </a:rPr>
              <a:t> </a:t>
            </a:r>
            <a:r>
              <a:rPr lang="en-GB" sz="2000" dirty="0" err="1">
                <a:latin typeface="Comic Sans MS" panose="030F0702030302020204" pitchFamily="66" charset="0"/>
              </a:rPr>
              <a:t>ti</a:t>
            </a:r>
            <a:r>
              <a:rPr lang="en-GB" sz="2000" dirty="0">
                <a:latin typeface="Comic Sans MS" panose="030F0702030302020204" pitchFamily="66" charset="0"/>
              </a:rPr>
              <a:t> je </a:t>
            </a:r>
            <a:r>
              <a:rPr lang="en-GB" sz="2000" dirty="0" err="1">
                <a:latin typeface="Comic Sans MS" panose="030F0702030302020204" pitchFamily="66" charset="0"/>
              </a:rPr>
              <a:t>šlo</a:t>
            </a:r>
            <a:r>
              <a:rPr lang="en-GB" sz="2000" dirty="0">
                <a:latin typeface="Comic Sans MS" panose="030F0702030302020204" pitchFamily="66" charset="0"/>
              </a:rPr>
              <a:t>.  </a:t>
            </a:r>
            <a:r>
              <a:rPr lang="en-GB" sz="2000" dirty="0" err="1">
                <a:latin typeface="Comic Sans MS" panose="030F0702030302020204" pitchFamily="66" charset="0"/>
              </a:rPr>
              <a:t>Vaše</a:t>
            </a:r>
            <a:r>
              <a:rPr lang="en-GB" sz="2000" dirty="0">
                <a:latin typeface="Comic Sans MS" panose="030F0702030302020204" pitchFamily="66" charset="0"/>
              </a:rPr>
              <a:t> </a:t>
            </a:r>
            <a:r>
              <a:rPr lang="en-GB" sz="2000" dirty="0" err="1">
                <a:latin typeface="Comic Sans MS" panose="030F0702030302020204" pitchFamily="66" charset="0"/>
              </a:rPr>
              <a:t>delo</a:t>
            </a:r>
            <a:r>
              <a:rPr lang="en-GB" sz="2000" dirty="0">
                <a:latin typeface="Comic Sans MS" panose="030F0702030302020204" pitchFamily="66" charset="0"/>
              </a:rPr>
              <a:t> </a:t>
            </a:r>
            <a:r>
              <a:rPr lang="en-GB" sz="2000" dirty="0" err="1">
                <a:latin typeface="Comic Sans MS" panose="030F0702030302020204" pitchFamily="66" charset="0"/>
              </a:rPr>
              <a:t>bom</a:t>
            </a:r>
            <a:r>
              <a:rPr lang="en-GB" sz="2000" dirty="0">
                <a:latin typeface="Comic Sans MS" panose="030F0702030302020204" pitchFamily="66" charset="0"/>
              </a:rPr>
              <a:t> </a:t>
            </a:r>
            <a:r>
              <a:rPr lang="en-GB" sz="2000" dirty="0" err="1">
                <a:latin typeface="Comic Sans MS" panose="030F0702030302020204" pitchFamily="66" charset="0"/>
              </a:rPr>
              <a:t>tako</a:t>
            </a:r>
            <a:r>
              <a:rPr lang="en-GB" sz="2000" dirty="0">
                <a:latin typeface="Comic Sans MS" panose="030F0702030302020204" pitchFamily="66" charset="0"/>
              </a:rPr>
              <a:t> </a:t>
            </a:r>
            <a:r>
              <a:rPr lang="en-GB" sz="2000" dirty="0" err="1">
                <a:latin typeface="Comic Sans MS" panose="030F0702030302020204" pitchFamily="66" charset="0"/>
              </a:rPr>
              <a:t>lahko</a:t>
            </a:r>
            <a:r>
              <a:rPr lang="en-GB" sz="2000" dirty="0">
                <a:latin typeface="Comic Sans MS" panose="030F0702030302020204" pitchFamily="66" charset="0"/>
              </a:rPr>
              <a:t> </a:t>
            </a:r>
            <a:r>
              <a:rPr lang="en-GB" sz="2000" dirty="0" err="1">
                <a:latin typeface="Comic Sans MS" panose="030F0702030302020204" pitchFamily="66" charset="0"/>
              </a:rPr>
              <a:t>tudi</a:t>
            </a:r>
            <a:r>
              <a:rPr lang="en-GB" sz="2000" dirty="0">
                <a:latin typeface="Comic Sans MS" panose="030F0702030302020204" pitchFamily="66" charset="0"/>
              </a:rPr>
              <a:t> </a:t>
            </a:r>
            <a:r>
              <a:rPr lang="en-GB" sz="2000" dirty="0" err="1">
                <a:latin typeface="Comic Sans MS" panose="030F0702030302020204" pitchFamily="66" charset="0"/>
              </a:rPr>
              <a:t>beležila</a:t>
            </a:r>
            <a:r>
              <a:rPr lang="en-GB" sz="2000" dirty="0" smtClean="0">
                <a:latin typeface="Comic Sans MS" panose="030F0702030302020204" pitchFamily="66" charset="0"/>
              </a:rPr>
              <a:t>.</a:t>
            </a:r>
            <a:endParaRPr lang="en-GB" sz="2000" dirty="0">
              <a:latin typeface="Comic Sans MS" panose="030F0702030302020204" pitchFamily="66" charset="0"/>
            </a:endParaRPr>
          </a:p>
          <a:p>
            <a:pPr>
              <a:lnSpc>
                <a:spcPct val="150000"/>
              </a:lnSpc>
            </a:pPr>
            <a:r>
              <a:rPr lang="en-GB" sz="2000" dirty="0" err="1">
                <a:latin typeface="Comic Sans MS" panose="030F0702030302020204" pitchFamily="66" charset="0"/>
              </a:rPr>
              <a:t>Prav</a:t>
            </a:r>
            <a:r>
              <a:rPr lang="en-GB" sz="2000" dirty="0">
                <a:latin typeface="Comic Sans MS" panose="030F0702030302020204" pitchFamily="66" charset="0"/>
              </a:rPr>
              <a:t> </a:t>
            </a:r>
            <a:r>
              <a:rPr lang="en-GB" sz="2000" dirty="0" err="1">
                <a:latin typeface="Comic Sans MS" panose="030F0702030302020204" pitchFamily="66" charset="0"/>
              </a:rPr>
              <a:t>lepo</a:t>
            </a:r>
            <a:r>
              <a:rPr lang="en-GB" sz="2000" dirty="0">
                <a:latin typeface="Comic Sans MS" panose="030F0702030302020204" pitchFamily="66" charset="0"/>
              </a:rPr>
              <a:t> </a:t>
            </a:r>
            <a:r>
              <a:rPr lang="en-GB" sz="2000" dirty="0" err="1">
                <a:latin typeface="Comic Sans MS" panose="030F0702030302020204" pitchFamily="66" charset="0"/>
              </a:rPr>
              <a:t>te</a:t>
            </a:r>
            <a:r>
              <a:rPr lang="en-GB" sz="2000" dirty="0">
                <a:latin typeface="Comic Sans MS" panose="030F0702030302020204" pitchFamily="66" charset="0"/>
              </a:rPr>
              <a:t> </a:t>
            </a:r>
            <a:r>
              <a:rPr lang="en-GB" sz="2000" dirty="0" err="1">
                <a:latin typeface="Comic Sans MS" panose="030F0702030302020204" pitchFamily="66" charset="0"/>
              </a:rPr>
              <a:t>pozdravljam</a:t>
            </a:r>
            <a:r>
              <a:rPr lang="en-GB" sz="2000" dirty="0">
                <a:latin typeface="Comic Sans MS" panose="030F0702030302020204" pitchFamily="66" charset="0"/>
              </a:rPr>
              <a:t> in </a:t>
            </a:r>
            <a:r>
              <a:rPr lang="en-GB" sz="2000" dirty="0" err="1">
                <a:latin typeface="Comic Sans MS" panose="030F0702030302020204" pitchFamily="66" charset="0"/>
              </a:rPr>
              <a:t>upam</a:t>
            </a:r>
            <a:r>
              <a:rPr lang="en-GB" sz="2000" dirty="0">
                <a:latin typeface="Comic Sans MS" panose="030F0702030302020204" pitchFamily="66" charset="0"/>
              </a:rPr>
              <a:t>, da se </a:t>
            </a:r>
            <a:r>
              <a:rPr lang="en-GB" sz="2000" dirty="0" err="1">
                <a:latin typeface="Comic Sans MS" panose="030F0702030302020204" pitchFamily="66" charset="0"/>
              </a:rPr>
              <a:t>kmalu</a:t>
            </a:r>
            <a:r>
              <a:rPr lang="en-GB" sz="2000" dirty="0">
                <a:latin typeface="Comic Sans MS" panose="030F0702030302020204" pitchFamily="66" charset="0"/>
              </a:rPr>
              <a:t> </a:t>
            </a:r>
            <a:r>
              <a:rPr lang="en-GB" sz="2000" dirty="0" err="1">
                <a:latin typeface="Comic Sans MS" panose="030F0702030302020204" pitchFamily="66" charset="0"/>
              </a:rPr>
              <a:t>vidimo</a:t>
            </a:r>
            <a:r>
              <a:rPr lang="en-GB" sz="2000" dirty="0">
                <a:latin typeface="Comic Sans MS" panose="030F0702030302020204" pitchFamily="66" charset="0"/>
              </a:rPr>
              <a:t> </a:t>
            </a:r>
            <a:r>
              <a:rPr lang="en-GB" sz="2000" dirty="0" smtClean="0">
                <a:latin typeface="Comic Sans MS" panose="030F0702030302020204" pitchFamily="66" charset="0"/>
                <a:sym typeface="Wingdings" panose="05000000000000000000" pitchFamily="2" charset="2"/>
              </a:rPr>
              <a:t></a:t>
            </a:r>
            <a:endParaRPr lang="en-GB" sz="2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81353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04352" y="140677"/>
            <a:ext cx="9839848" cy="1944155"/>
          </a:xfrm>
        </p:spPr>
        <p:txBody>
          <a:bodyPr>
            <a:normAutofit/>
          </a:bodyPr>
          <a:lstStyle/>
          <a:p>
            <a:pPr algn="ctr"/>
            <a:r>
              <a:rPr lang="en-GB" b="1" dirty="0" smtClean="0"/>
              <a:t>1. URA</a:t>
            </a:r>
            <a:br>
              <a:rPr lang="en-GB" b="1" dirty="0" smtClean="0"/>
            </a:br>
            <a:r>
              <a:rPr lang="en-GB" dirty="0" smtClean="0">
                <a:solidFill>
                  <a:srgbClr val="00B0F0"/>
                </a:solidFill>
              </a:rPr>
              <a:t>6. A – 24. 3.</a:t>
            </a:r>
            <a:br>
              <a:rPr lang="en-GB" dirty="0" smtClean="0">
                <a:solidFill>
                  <a:srgbClr val="00B0F0"/>
                </a:solidFill>
              </a:rPr>
            </a:br>
            <a:r>
              <a:rPr lang="en-GB" dirty="0" smtClean="0">
                <a:solidFill>
                  <a:srgbClr val="FFC000"/>
                </a:solidFill>
              </a:rPr>
              <a:t>6.B – 23. 3.</a:t>
            </a:r>
            <a:endParaRPr lang="en-GB" dirty="0">
              <a:solidFill>
                <a:srgbClr val="FFC000"/>
              </a:solidFill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974690" y="2084832"/>
            <a:ext cx="9769509" cy="4224528"/>
          </a:xfrm>
        </p:spPr>
        <p:txBody>
          <a:bodyPr>
            <a:normAutofit fontScale="92500" lnSpcReduction="20000"/>
          </a:bodyPr>
          <a:lstStyle/>
          <a:p>
            <a:r>
              <a:rPr lang="en-GB" sz="2000" dirty="0" err="1" smtClean="0">
                <a:latin typeface="Comic Sans MS" panose="030F0702030302020204" pitchFamily="66" charset="0"/>
              </a:rPr>
              <a:t>Prejšnji</a:t>
            </a:r>
            <a:r>
              <a:rPr lang="en-GB" sz="2000" dirty="0" smtClean="0">
                <a:latin typeface="Comic Sans MS" panose="030F0702030302020204" pitchFamily="66" charset="0"/>
              </a:rPr>
              <a:t> </a:t>
            </a:r>
            <a:r>
              <a:rPr lang="en-GB" sz="2000" dirty="0" err="1" smtClean="0">
                <a:latin typeface="Comic Sans MS" panose="030F0702030302020204" pitchFamily="66" charset="0"/>
              </a:rPr>
              <a:t>teden</a:t>
            </a:r>
            <a:r>
              <a:rPr lang="en-GB" sz="2000" dirty="0" smtClean="0">
                <a:latin typeface="Comic Sans MS" panose="030F0702030302020204" pitchFamily="66" charset="0"/>
              </a:rPr>
              <a:t> </a:t>
            </a:r>
            <a:r>
              <a:rPr lang="en-GB" sz="2000" dirty="0" err="1" smtClean="0">
                <a:latin typeface="Comic Sans MS" panose="030F0702030302020204" pitchFamily="66" charset="0"/>
              </a:rPr>
              <a:t>smo</a:t>
            </a:r>
            <a:r>
              <a:rPr lang="en-GB" sz="2000" dirty="0" smtClean="0">
                <a:latin typeface="Comic Sans MS" panose="030F0702030302020204" pitchFamily="66" charset="0"/>
              </a:rPr>
              <a:t> se </a:t>
            </a:r>
            <a:r>
              <a:rPr lang="en-GB" sz="2000" dirty="0" err="1" smtClean="0">
                <a:latin typeface="Comic Sans MS" panose="030F0702030302020204" pitchFamily="66" charset="0"/>
              </a:rPr>
              <a:t>začeli</a:t>
            </a:r>
            <a:r>
              <a:rPr lang="en-GB" sz="2000" dirty="0" smtClean="0">
                <a:latin typeface="Comic Sans MS" panose="030F0702030302020204" pitchFamily="66" charset="0"/>
              </a:rPr>
              <a:t> </a:t>
            </a:r>
            <a:r>
              <a:rPr lang="en-GB" sz="2000" dirty="0" err="1" smtClean="0">
                <a:latin typeface="Comic Sans MS" panose="030F0702030302020204" pitchFamily="66" charset="0"/>
              </a:rPr>
              <a:t>ukvarjati</a:t>
            </a:r>
            <a:r>
              <a:rPr lang="en-GB" sz="2000" dirty="0">
                <a:latin typeface="Comic Sans MS" panose="030F0702030302020204" pitchFamily="66" charset="0"/>
              </a:rPr>
              <a:t> </a:t>
            </a:r>
            <a:r>
              <a:rPr lang="en-GB" sz="2000" dirty="0" smtClean="0">
                <a:latin typeface="Comic Sans MS" panose="030F0702030302020204" pitchFamily="66" charset="0"/>
              </a:rPr>
              <a:t>s </a:t>
            </a:r>
            <a:r>
              <a:rPr lang="en-GB" sz="2000" dirty="0" err="1" smtClean="0">
                <a:latin typeface="Comic Sans MS" panose="030F0702030302020204" pitchFamily="66" charset="0"/>
              </a:rPr>
              <a:t>strukturo</a:t>
            </a:r>
            <a:r>
              <a:rPr lang="en-GB" sz="2000" dirty="0" smtClean="0">
                <a:latin typeface="Comic Sans MS" panose="030F0702030302020204" pitchFamily="66" charset="0"/>
              </a:rPr>
              <a:t> THERE IS /ARE. </a:t>
            </a:r>
          </a:p>
          <a:p>
            <a:r>
              <a:rPr lang="en-GB" sz="2000" b="1" dirty="0" err="1" smtClean="0">
                <a:latin typeface="Comic Sans MS" panose="030F0702030302020204" pitchFamily="66" charset="0"/>
              </a:rPr>
              <a:t>Kako</a:t>
            </a:r>
            <a:r>
              <a:rPr lang="en-GB" sz="2000" b="1" dirty="0" smtClean="0">
                <a:latin typeface="Comic Sans MS" panose="030F0702030302020204" pitchFamily="66" charset="0"/>
              </a:rPr>
              <a:t> </a:t>
            </a:r>
            <a:r>
              <a:rPr lang="en-GB" sz="2000" b="1" dirty="0" err="1" smtClean="0">
                <a:latin typeface="Comic Sans MS" panose="030F0702030302020204" pitchFamily="66" charset="0"/>
              </a:rPr>
              <a:t>ti</a:t>
            </a:r>
            <a:r>
              <a:rPr lang="en-GB" sz="2000" b="1" dirty="0" smtClean="0">
                <a:latin typeface="Comic Sans MS" panose="030F0702030302020204" pitchFamily="66" charset="0"/>
              </a:rPr>
              <a:t> je </a:t>
            </a:r>
            <a:r>
              <a:rPr lang="en-GB" sz="2000" b="1" dirty="0" err="1" smtClean="0">
                <a:latin typeface="Comic Sans MS" panose="030F0702030302020204" pitchFamily="66" charset="0"/>
              </a:rPr>
              <a:t>šlo</a:t>
            </a:r>
            <a:r>
              <a:rPr lang="en-GB" sz="2000" b="1" dirty="0" smtClean="0">
                <a:latin typeface="Comic Sans MS" panose="030F0702030302020204" pitchFamily="66" charset="0"/>
              </a:rPr>
              <a:t>?</a:t>
            </a:r>
          </a:p>
          <a:p>
            <a:r>
              <a:rPr lang="en-GB" sz="2000" dirty="0" err="1" smtClean="0">
                <a:latin typeface="Comic Sans MS" panose="030F0702030302020204" pitchFamily="66" charset="0"/>
              </a:rPr>
              <a:t>Preveri</a:t>
            </a:r>
            <a:r>
              <a:rPr lang="en-GB" sz="2000" dirty="0" smtClean="0">
                <a:latin typeface="Comic Sans MS" panose="030F0702030302020204" pitchFamily="66" charset="0"/>
              </a:rPr>
              <a:t> </a:t>
            </a:r>
            <a:r>
              <a:rPr lang="en-GB" sz="2000" dirty="0" err="1" smtClean="0">
                <a:latin typeface="Comic Sans MS" panose="030F0702030302020204" pitchFamily="66" charset="0"/>
              </a:rPr>
              <a:t>svoje</a:t>
            </a:r>
            <a:r>
              <a:rPr lang="en-GB" sz="2000" dirty="0" smtClean="0">
                <a:latin typeface="Comic Sans MS" panose="030F0702030302020204" pitchFamily="66" charset="0"/>
              </a:rPr>
              <a:t> </a:t>
            </a:r>
            <a:r>
              <a:rPr lang="en-GB" sz="2000" dirty="0" err="1" smtClean="0">
                <a:latin typeface="Comic Sans MS" panose="030F0702030302020204" pitchFamily="66" charset="0"/>
              </a:rPr>
              <a:t>znanje</a:t>
            </a:r>
            <a:r>
              <a:rPr lang="en-GB" sz="2000" dirty="0" smtClean="0">
                <a:latin typeface="Comic Sans MS" panose="030F0702030302020204" pitchFamily="66" charset="0"/>
              </a:rPr>
              <a:t> v </a:t>
            </a:r>
            <a:r>
              <a:rPr lang="en-GB" sz="2000" dirty="0" err="1" smtClean="0">
                <a:latin typeface="Comic Sans MS" panose="030F0702030302020204" pitchFamily="66" charset="0"/>
              </a:rPr>
              <a:t>nalogah</a:t>
            </a:r>
            <a:r>
              <a:rPr lang="en-GB" sz="2000" dirty="0" smtClean="0">
                <a:latin typeface="Comic Sans MS" panose="030F0702030302020204" pitchFamily="66" charset="0"/>
              </a:rPr>
              <a:t> </a:t>
            </a:r>
            <a:r>
              <a:rPr lang="en-GB" sz="2000" dirty="0" err="1" smtClean="0">
                <a:latin typeface="Comic Sans MS" panose="030F0702030302020204" pitchFamily="66" charset="0"/>
              </a:rPr>
              <a:t>za</a:t>
            </a:r>
            <a:r>
              <a:rPr lang="en-GB" sz="2000" dirty="0" smtClean="0">
                <a:latin typeface="Comic Sans MS" panose="030F0702030302020204" pitchFamily="66" charset="0"/>
              </a:rPr>
              <a:t> </a:t>
            </a:r>
            <a:r>
              <a:rPr lang="en-GB" sz="2000" dirty="0" err="1" smtClean="0">
                <a:latin typeface="Comic Sans MS" panose="030F0702030302020204" pitchFamily="66" charset="0"/>
              </a:rPr>
              <a:t>ponovitev</a:t>
            </a:r>
            <a:r>
              <a:rPr lang="en-GB" sz="2000" dirty="0" smtClean="0">
                <a:latin typeface="Comic Sans MS" panose="030F0702030302020204" pitchFamily="66" charset="0"/>
              </a:rPr>
              <a:t> </a:t>
            </a:r>
            <a:r>
              <a:rPr lang="en-GB" sz="2000" dirty="0" err="1" smtClean="0">
                <a:latin typeface="Comic Sans MS" panose="030F0702030302020204" pitchFamily="66" charset="0"/>
              </a:rPr>
              <a:t>na</a:t>
            </a:r>
            <a:r>
              <a:rPr lang="en-GB" sz="2000" dirty="0" smtClean="0">
                <a:latin typeface="Comic Sans MS" panose="030F0702030302020204" pitchFamily="66" charset="0"/>
              </a:rPr>
              <a:t> </a:t>
            </a:r>
            <a:r>
              <a:rPr lang="en-GB" sz="2000" dirty="0" err="1" smtClean="0">
                <a:latin typeface="Comic Sans MS" panose="030F0702030302020204" pitchFamily="66" charset="0"/>
              </a:rPr>
              <a:t>mojem</a:t>
            </a:r>
            <a:r>
              <a:rPr lang="en-GB" sz="2000" dirty="0" smtClean="0">
                <a:latin typeface="Comic Sans MS" panose="030F0702030302020204" pitchFamily="66" charset="0"/>
              </a:rPr>
              <a:t> </a:t>
            </a:r>
            <a:r>
              <a:rPr lang="en-GB" sz="2000" dirty="0" err="1" smtClean="0">
                <a:latin typeface="Comic Sans MS" panose="030F0702030302020204" pitchFamily="66" charset="0"/>
                <a:hlinkClick r:id="rId2"/>
              </a:rPr>
              <a:t>padletu</a:t>
            </a:r>
            <a:endParaRPr lang="en-GB" sz="2000" dirty="0" smtClean="0">
              <a:latin typeface="Comic Sans MS" panose="030F0702030302020204" pitchFamily="66" charset="0"/>
            </a:endParaRPr>
          </a:p>
          <a:p>
            <a:endParaRPr lang="en-GB" sz="2000" dirty="0" smtClean="0">
              <a:latin typeface="Comic Sans MS" panose="030F0702030302020204" pitchFamily="66" charset="0"/>
            </a:endParaRPr>
          </a:p>
          <a:p>
            <a:r>
              <a:rPr lang="en-GB" sz="2000" dirty="0" smtClean="0">
                <a:latin typeface="Comic Sans MS" panose="030F0702030302020204" pitchFamily="66" charset="0"/>
              </a:rPr>
              <a:t>1. </a:t>
            </a:r>
            <a:r>
              <a:rPr lang="en-GB" sz="2000" dirty="0" err="1" smtClean="0">
                <a:latin typeface="Comic Sans MS" panose="030F0702030302020204" pitchFamily="66" charset="0"/>
              </a:rPr>
              <a:t>naloga</a:t>
            </a:r>
            <a:r>
              <a:rPr lang="en-GB" sz="2000" dirty="0" smtClean="0">
                <a:latin typeface="Comic Sans MS" panose="030F0702030302020204" pitchFamily="66" charset="0"/>
              </a:rPr>
              <a:t> – PONOVITEV – Present Simple &amp; Frequency adverbs</a:t>
            </a:r>
          </a:p>
          <a:p>
            <a:r>
              <a:rPr lang="en-GB" sz="2000" dirty="0" smtClean="0">
                <a:latin typeface="Comic Sans MS" panose="030F0702030302020204" pitchFamily="66" charset="0"/>
              </a:rPr>
              <a:t>2. </a:t>
            </a:r>
            <a:r>
              <a:rPr lang="en-GB" sz="2000" dirty="0" err="1" smtClean="0">
                <a:latin typeface="Comic Sans MS" panose="030F0702030302020204" pitchFamily="66" charset="0"/>
              </a:rPr>
              <a:t>naloga</a:t>
            </a:r>
            <a:r>
              <a:rPr lang="en-GB" sz="2000" dirty="0" smtClean="0">
                <a:latin typeface="Comic Sans MS" panose="030F0702030302020204" pitchFamily="66" charset="0"/>
              </a:rPr>
              <a:t> – PONOVITEV – v </a:t>
            </a:r>
            <a:r>
              <a:rPr lang="en-GB" sz="2000" dirty="0" err="1" smtClean="0">
                <a:latin typeface="Comic Sans MS" panose="030F0702030302020204" pitchFamily="66" charset="0"/>
              </a:rPr>
              <a:t>hiši</a:t>
            </a:r>
            <a:endParaRPr lang="en-GB" sz="2000" dirty="0" smtClean="0">
              <a:latin typeface="Comic Sans MS" panose="030F0702030302020204" pitchFamily="66" charset="0"/>
            </a:endParaRPr>
          </a:p>
          <a:p>
            <a:endParaRPr lang="en-GB" sz="2000" dirty="0">
              <a:latin typeface="Comic Sans MS" panose="030F0702030302020204" pitchFamily="66" charset="0"/>
            </a:endParaRPr>
          </a:p>
          <a:p>
            <a:r>
              <a:rPr lang="en-GB" sz="2000" dirty="0" smtClean="0">
                <a:latin typeface="Comic Sans MS" panose="030F0702030302020204" pitchFamily="66" charset="0"/>
              </a:rPr>
              <a:t>Ne </a:t>
            </a:r>
            <a:r>
              <a:rPr lang="en-GB" sz="2000" dirty="0" err="1" smtClean="0">
                <a:latin typeface="Comic Sans MS" panose="030F0702030302020204" pitchFamily="66" charset="0"/>
              </a:rPr>
              <a:t>pozabi</a:t>
            </a:r>
            <a:r>
              <a:rPr lang="en-GB" sz="2000" dirty="0" smtClean="0">
                <a:latin typeface="Comic Sans MS" panose="030F0702030302020204" pitchFamily="66" charset="0"/>
              </a:rPr>
              <a:t> </a:t>
            </a:r>
            <a:r>
              <a:rPr lang="en-GB" sz="2000" dirty="0" err="1" smtClean="0">
                <a:latin typeface="Comic Sans MS" panose="030F0702030302020204" pitchFamily="66" charset="0"/>
              </a:rPr>
              <a:t>pustiti</a:t>
            </a:r>
            <a:r>
              <a:rPr lang="en-GB" sz="2000" dirty="0" smtClean="0">
                <a:latin typeface="Comic Sans MS" panose="030F0702030302020204" pitchFamily="66" charset="0"/>
              </a:rPr>
              <a:t> </a:t>
            </a:r>
            <a:r>
              <a:rPr lang="en-GB" sz="2000" dirty="0" err="1" smtClean="0">
                <a:latin typeface="Comic Sans MS" panose="030F0702030302020204" pitchFamily="66" charset="0"/>
              </a:rPr>
              <a:t>komentarja</a:t>
            </a:r>
            <a:r>
              <a:rPr lang="en-GB" sz="2000" dirty="0" smtClean="0">
                <a:latin typeface="Comic Sans MS" panose="030F0702030302020204" pitchFamily="66" charset="0"/>
              </a:rPr>
              <a:t> </a:t>
            </a:r>
            <a:r>
              <a:rPr lang="en-GB" sz="2000" dirty="0" smtClean="0">
                <a:latin typeface="Comic Sans MS" panose="030F0702030302020204" pitchFamily="66" charset="0"/>
                <a:sym typeface="Wingdings" panose="05000000000000000000" pitchFamily="2" charset="2"/>
              </a:rPr>
              <a:t></a:t>
            </a:r>
          </a:p>
          <a:p>
            <a:endParaRPr lang="en-GB" sz="20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r>
              <a:rPr lang="en-GB" sz="2000" dirty="0" smtClean="0">
                <a:latin typeface="Comic Sans MS" panose="030F0702030302020204" pitchFamily="66" charset="0"/>
                <a:sym typeface="Wingdings" panose="05000000000000000000" pitchFamily="2" charset="2"/>
              </a:rPr>
              <a:t>Na </a:t>
            </a:r>
            <a:r>
              <a:rPr lang="en-GB" sz="2000" dirty="0" err="1" smtClean="0">
                <a:latin typeface="Comic Sans MS" panose="030F0702030302020204" pitchFamily="66" charset="0"/>
                <a:sym typeface="Wingdings" panose="05000000000000000000" pitchFamily="2" charset="2"/>
              </a:rPr>
              <a:t>moj</a:t>
            </a:r>
            <a:r>
              <a:rPr lang="en-GB" sz="2000" dirty="0" smtClean="0">
                <a:latin typeface="Comic Sans MS" panose="030F0702030302020204" pitchFamily="66" charset="0"/>
                <a:sym typeface="Wingdings" panose="05000000000000000000" pitchFamily="2" charset="2"/>
              </a:rPr>
              <a:t> </a:t>
            </a:r>
            <a:r>
              <a:rPr lang="en-GB" sz="2000" dirty="0" err="1" smtClean="0">
                <a:latin typeface="Comic Sans MS" panose="030F0702030302020204" pitchFamily="66" charset="0"/>
                <a:sym typeface="Wingdings" panose="05000000000000000000" pitchFamily="2" charset="2"/>
              </a:rPr>
              <a:t>elektronski</a:t>
            </a:r>
            <a:r>
              <a:rPr lang="en-GB" sz="2000" dirty="0" smtClean="0">
                <a:latin typeface="Comic Sans MS" panose="030F0702030302020204" pitchFamily="66" charset="0"/>
                <a:sym typeface="Wingdings" panose="05000000000000000000" pitchFamily="2" charset="2"/>
              </a:rPr>
              <a:t> </a:t>
            </a:r>
            <a:r>
              <a:rPr lang="en-GB" sz="2000" dirty="0" err="1" smtClean="0">
                <a:latin typeface="Comic Sans MS" panose="030F0702030302020204" pitchFamily="66" charset="0"/>
                <a:sym typeface="Wingdings" panose="05000000000000000000" pitchFamily="2" charset="2"/>
              </a:rPr>
              <a:t>nalov</a:t>
            </a:r>
            <a:r>
              <a:rPr lang="en-GB" sz="2000" dirty="0" smtClean="0">
                <a:latin typeface="Comic Sans MS" panose="030F0702030302020204" pitchFamily="66" charset="0"/>
                <a:sym typeface="Wingdings" panose="05000000000000000000" pitchFamily="2" charset="2"/>
              </a:rPr>
              <a:t> mi </a:t>
            </a:r>
            <a:r>
              <a:rPr lang="en-GB" sz="2000" dirty="0" err="1" smtClean="0">
                <a:latin typeface="Comic Sans MS" panose="030F0702030302020204" pitchFamily="66" charset="0"/>
                <a:sym typeface="Wingdings" panose="05000000000000000000" pitchFamily="2" charset="2"/>
              </a:rPr>
              <a:t>tudi</a:t>
            </a:r>
            <a:r>
              <a:rPr lang="en-GB" sz="2000" dirty="0" smtClean="0">
                <a:latin typeface="Comic Sans MS" panose="030F0702030302020204" pitchFamily="66" charset="0"/>
                <a:sym typeface="Wingdings" panose="05000000000000000000" pitchFamily="2" charset="2"/>
              </a:rPr>
              <a:t> </a:t>
            </a:r>
            <a:r>
              <a:rPr lang="en-GB" sz="2000" dirty="0" err="1" smtClean="0">
                <a:latin typeface="Comic Sans MS" panose="030F0702030302020204" pitchFamily="66" charset="0"/>
                <a:sym typeface="Wingdings" panose="05000000000000000000" pitchFamily="2" charset="2"/>
              </a:rPr>
              <a:t>sporoči</a:t>
            </a:r>
            <a:r>
              <a:rPr lang="en-GB" sz="2000" dirty="0" smtClean="0">
                <a:latin typeface="Comic Sans MS" panose="030F0702030302020204" pitchFamily="66" charset="0"/>
                <a:sym typeface="Wingdings" panose="05000000000000000000" pitchFamily="2" charset="2"/>
              </a:rPr>
              <a:t> </a:t>
            </a:r>
            <a:r>
              <a:rPr lang="en-GB" sz="2000" dirty="0" err="1" smtClean="0">
                <a:latin typeface="Comic Sans MS" panose="030F0702030302020204" pitchFamily="66" charset="0"/>
                <a:sym typeface="Wingdings" panose="05000000000000000000" pitchFamily="2" charset="2"/>
              </a:rPr>
              <a:t>svoj</a:t>
            </a:r>
            <a:r>
              <a:rPr lang="en-GB" sz="2000" dirty="0" smtClean="0">
                <a:latin typeface="Comic Sans MS" panose="030F0702030302020204" pitchFamily="66" charset="0"/>
                <a:sym typeface="Wingdings" panose="05000000000000000000" pitchFamily="2" charset="2"/>
              </a:rPr>
              <a:t> </a:t>
            </a:r>
            <a:r>
              <a:rPr lang="en-GB" sz="2000" dirty="0" err="1" smtClean="0">
                <a:latin typeface="Comic Sans MS" panose="030F0702030302020204" pitchFamily="66" charset="0"/>
                <a:sym typeface="Wingdings" panose="05000000000000000000" pitchFamily="2" charset="2"/>
              </a:rPr>
              <a:t>rezultat</a:t>
            </a:r>
            <a:r>
              <a:rPr lang="en-GB" sz="2000" dirty="0" smtClean="0">
                <a:latin typeface="Comic Sans MS" panose="030F0702030302020204" pitchFamily="66" charset="0"/>
                <a:sym typeface="Wingdings" panose="05000000000000000000" pitchFamily="2" charset="2"/>
              </a:rPr>
              <a:t> </a:t>
            </a:r>
            <a:r>
              <a:rPr lang="en-GB" sz="2000" dirty="0" err="1" smtClean="0">
                <a:latin typeface="Comic Sans MS" panose="030F0702030302020204" pitchFamily="66" charset="0"/>
                <a:sym typeface="Wingdings" panose="05000000000000000000" pitchFamily="2" charset="2"/>
              </a:rPr>
              <a:t>reševanja</a:t>
            </a:r>
            <a:r>
              <a:rPr lang="en-GB" sz="2000" dirty="0" smtClean="0">
                <a:latin typeface="Comic Sans MS" panose="030F0702030302020204" pitchFamily="66" charset="0"/>
                <a:sym typeface="Wingdings" panose="05000000000000000000" pitchFamily="2" charset="2"/>
              </a:rPr>
              <a:t> NPZ </a:t>
            </a:r>
            <a:r>
              <a:rPr lang="en-GB" sz="2000" dirty="0" err="1" smtClean="0">
                <a:latin typeface="Comic Sans MS" panose="030F0702030302020204" pitchFamily="66" charset="0"/>
                <a:sym typeface="Wingdings" panose="05000000000000000000" pitchFamily="2" charset="2"/>
              </a:rPr>
              <a:t>preteklega</a:t>
            </a:r>
            <a:r>
              <a:rPr lang="en-GB" sz="2000" dirty="0" smtClean="0">
                <a:latin typeface="Comic Sans MS" panose="030F0702030302020204" pitchFamily="66" charset="0"/>
                <a:sym typeface="Wingdings" panose="05000000000000000000" pitchFamily="2" charset="2"/>
              </a:rPr>
              <a:t> </a:t>
            </a:r>
            <a:r>
              <a:rPr lang="en-GB" sz="2000" dirty="0" err="1" smtClean="0">
                <a:latin typeface="Comic Sans MS" panose="030F0702030302020204" pitchFamily="66" charset="0"/>
                <a:sym typeface="Wingdings" panose="05000000000000000000" pitchFamily="2" charset="2"/>
              </a:rPr>
              <a:t>tedna</a:t>
            </a:r>
            <a:r>
              <a:rPr lang="en-GB" sz="2000" dirty="0" smtClean="0">
                <a:latin typeface="Comic Sans MS" panose="030F0702030302020204" pitchFamily="66" charset="0"/>
                <a:sym typeface="Wingdings" panose="05000000000000000000" pitchFamily="2" charset="2"/>
              </a:rPr>
              <a:t> (</a:t>
            </a:r>
            <a:r>
              <a:rPr lang="en-GB" sz="2000" dirty="0" err="1" smtClean="0">
                <a:latin typeface="Comic Sans MS" panose="030F0702030302020204" pitchFamily="66" charset="0"/>
                <a:sym typeface="Wingdings" panose="05000000000000000000" pitchFamily="2" charset="2"/>
              </a:rPr>
              <a:t>brez</a:t>
            </a:r>
            <a:r>
              <a:rPr lang="en-GB" sz="2000" dirty="0" smtClean="0">
                <a:latin typeface="Comic Sans MS" panose="030F0702030302020204" pitchFamily="66" charset="0"/>
                <a:sym typeface="Wingdings" panose="05000000000000000000" pitchFamily="2" charset="2"/>
              </a:rPr>
              <a:t> </a:t>
            </a:r>
            <a:r>
              <a:rPr lang="en-GB" sz="2000" dirty="0" err="1" smtClean="0">
                <a:latin typeface="Comic Sans MS" panose="030F0702030302020204" pitchFamily="66" charset="0"/>
                <a:sym typeface="Wingdings" panose="05000000000000000000" pitchFamily="2" charset="2"/>
              </a:rPr>
              <a:t>zadnje</a:t>
            </a:r>
            <a:r>
              <a:rPr lang="en-GB" sz="2000" dirty="0" smtClean="0">
                <a:latin typeface="Comic Sans MS" panose="030F0702030302020204" pitchFamily="66" charset="0"/>
                <a:sym typeface="Wingdings" panose="05000000000000000000" pitchFamily="2" charset="2"/>
              </a:rPr>
              <a:t> </a:t>
            </a:r>
            <a:r>
              <a:rPr lang="en-GB" sz="2000" dirty="0" err="1" smtClean="0">
                <a:latin typeface="Comic Sans MS" panose="030F0702030302020204" pitchFamily="66" charset="0"/>
                <a:sym typeface="Wingdings" panose="05000000000000000000" pitchFamily="2" charset="2"/>
              </a:rPr>
              <a:t>naloge</a:t>
            </a:r>
            <a:r>
              <a:rPr lang="en-GB" sz="2000" dirty="0" smtClean="0">
                <a:latin typeface="Comic Sans MS" panose="030F0702030302020204" pitchFamily="66" charset="0"/>
                <a:sym typeface="Wingdings" panose="05000000000000000000" pitchFamily="2" charset="2"/>
              </a:rPr>
              <a:t>): </a:t>
            </a:r>
            <a:r>
              <a:rPr lang="en-GB" sz="2000" dirty="0" smtClean="0">
                <a:latin typeface="Comic Sans MS" panose="030F0702030302020204" pitchFamily="66" charset="0"/>
                <a:sym typeface="Wingdings" panose="05000000000000000000" pitchFamily="2" charset="2"/>
                <a:hlinkClick r:id="rId3"/>
              </a:rPr>
              <a:t>lane.vukadinovic@os-mk.si</a:t>
            </a:r>
            <a:r>
              <a:rPr lang="en-GB" sz="2000" dirty="0" smtClean="0">
                <a:latin typeface="Comic Sans MS" panose="030F0702030302020204" pitchFamily="66" charset="0"/>
                <a:sym typeface="Wingdings" panose="05000000000000000000" pitchFamily="2" charset="2"/>
              </a:rPr>
              <a:t> </a:t>
            </a:r>
            <a:endParaRPr lang="en-GB" sz="2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75823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Uč</a:t>
            </a:r>
            <a:r>
              <a:rPr lang="en-GB" dirty="0" smtClean="0"/>
              <a:t> </a:t>
            </a:r>
            <a:r>
              <a:rPr lang="en-GB" cap="none" dirty="0" smtClean="0"/>
              <a:t>str. 82</a:t>
            </a:r>
            <a:endParaRPr lang="en-GB" dirty="0"/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3222" y="2305049"/>
            <a:ext cx="1717221" cy="3070183"/>
          </a:xfrm>
          <a:prstGeom prst="rect">
            <a:avLst/>
          </a:prstGeom>
        </p:spPr>
      </p:pic>
      <p:pic>
        <p:nvPicPr>
          <p:cNvPr id="8" name="Označba mesta vsebine 7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786948" y="2724773"/>
            <a:ext cx="3097216" cy="2230733"/>
          </a:xfrm>
          <a:prstGeom prst="rect">
            <a:avLst/>
          </a:prstGeom>
        </p:spPr>
      </p:pic>
      <p:sp>
        <p:nvSpPr>
          <p:cNvPr id="9" name="Zaokroži en kot pravokotnika 8"/>
          <p:cNvSpPr/>
          <p:nvPr/>
        </p:nvSpPr>
        <p:spPr>
          <a:xfrm>
            <a:off x="7486022" y="2230734"/>
            <a:ext cx="4069582" cy="4360985"/>
          </a:xfrm>
          <a:prstGeom prst="round1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Kaj</a:t>
            </a:r>
            <a:r>
              <a:rPr lang="en-GB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GB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vidiš</a:t>
            </a:r>
            <a:r>
              <a:rPr lang="en-GB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GB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na</a:t>
            </a:r>
            <a:r>
              <a:rPr lang="en-GB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GB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sličicah</a:t>
            </a:r>
            <a:r>
              <a:rPr lang="en-GB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? </a:t>
            </a:r>
            <a:r>
              <a:rPr lang="en-GB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Opiši</a:t>
            </a:r>
            <a:r>
              <a:rPr lang="en-GB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v </a:t>
            </a:r>
            <a:r>
              <a:rPr lang="en-GB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nekaj</a:t>
            </a:r>
            <a:r>
              <a:rPr lang="en-GB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GB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povedih</a:t>
            </a:r>
            <a:r>
              <a:rPr lang="en-GB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– </a:t>
            </a:r>
            <a:r>
              <a:rPr lang="en-GB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piši</a:t>
            </a:r>
            <a:r>
              <a:rPr lang="en-GB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v </a:t>
            </a:r>
            <a:r>
              <a:rPr lang="en-GB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zvezek</a:t>
            </a:r>
            <a:r>
              <a:rPr lang="en-GB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</a:t>
            </a:r>
            <a:endParaRPr lang="en-GB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88346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Uč</a:t>
            </a:r>
            <a:r>
              <a:rPr lang="en-GB" dirty="0"/>
              <a:t> </a:t>
            </a:r>
            <a:r>
              <a:rPr lang="en-GB" cap="none" dirty="0"/>
              <a:t>str. 82</a:t>
            </a:r>
            <a:endParaRPr lang="en-GB" dirty="0"/>
          </a:p>
        </p:txBody>
      </p:sp>
      <p:pic>
        <p:nvPicPr>
          <p:cNvPr id="4" name="Označba mesta vsebine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2436" y="1689561"/>
            <a:ext cx="3025358" cy="4800236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84164" y="872880"/>
            <a:ext cx="3830522" cy="2423904"/>
          </a:xfrm>
          <a:prstGeom prst="rect">
            <a:avLst/>
          </a:prstGeom>
        </p:spPr>
      </p:pic>
      <p:sp>
        <p:nvSpPr>
          <p:cNvPr id="6" name="Elipsa 5"/>
          <p:cNvSpPr/>
          <p:nvPr/>
        </p:nvSpPr>
        <p:spPr>
          <a:xfrm>
            <a:off x="3697794" y="3584448"/>
            <a:ext cx="7666893" cy="30575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1. </a:t>
            </a:r>
            <a:r>
              <a:rPr lang="en-GB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Poslušaj</a:t>
            </a:r>
            <a:r>
              <a:rPr lang="en-GB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GB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besedilo</a:t>
            </a:r>
            <a:r>
              <a:rPr lang="en-GB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v </a:t>
            </a:r>
            <a:r>
              <a:rPr lang="en-GB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uč</a:t>
            </a:r>
            <a:r>
              <a:rPr lang="en-GB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 str. 82 /1B in </a:t>
            </a:r>
            <a:r>
              <a:rPr lang="en-GB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naredi</a:t>
            </a:r>
            <a:r>
              <a:rPr lang="en-GB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GB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nalogo</a:t>
            </a:r>
            <a:r>
              <a:rPr lang="en-GB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C (</a:t>
            </a:r>
            <a:r>
              <a:rPr lang="en-GB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popravi</a:t>
            </a:r>
            <a:r>
              <a:rPr lang="en-GB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GB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napačne</a:t>
            </a:r>
            <a:r>
              <a:rPr lang="en-GB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GB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trditve</a:t>
            </a:r>
            <a:r>
              <a:rPr lang="en-GB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)</a:t>
            </a:r>
          </a:p>
          <a:p>
            <a:pPr algn="ctr"/>
            <a:r>
              <a:rPr lang="en-GB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2. </a:t>
            </a:r>
            <a:r>
              <a:rPr lang="en-GB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Nalogo</a:t>
            </a:r>
            <a:r>
              <a:rPr lang="en-GB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D </a:t>
            </a:r>
            <a:r>
              <a:rPr lang="en-GB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naredi</a:t>
            </a:r>
            <a:r>
              <a:rPr lang="en-GB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v </a:t>
            </a:r>
            <a:r>
              <a:rPr lang="en-GB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zvezek</a:t>
            </a:r>
            <a:r>
              <a:rPr lang="en-GB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– </a:t>
            </a:r>
            <a:r>
              <a:rPr lang="en-GB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zapiši</a:t>
            </a:r>
            <a:r>
              <a:rPr lang="en-GB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GB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vsaj</a:t>
            </a:r>
            <a:r>
              <a:rPr lang="en-GB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4 </a:t>
            </a:r>
            <a:r>
              <a:rPr lang="en-GB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stvari</a:t>
            </a:r>
            <a:r>
              <a:rPr lang="en-GB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</a:t>
            </a:r>
            <a:r>
              <a:rPr lang="en-GB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ki</a:t>
            </a:r>
            <a:r>
              <a:rPr lang="en-GB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so </a:t>
            </a:r>
            <a:r>
              <a:rPr lang="en-GB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na</a:t>
            </a:r>
            <a:r>
              <a:rPr lang="en-GB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GB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Katinem</a:t>
            </a:r>
            <a:r>
              <a:rPr lang="en-GB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GB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nakupovalnem</a:t>
            </a:r>
            <a:r>
              <a:rPr lang="en-GB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GB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seznamu</a:t>
            </a:r>
            <a:r>
              <a:rPr lang="en-GB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</a:t>
            </a:r>
          </a:p>
          <a:p>
            <a:pPr algn="ctr"/>
            <a:r>
              <a:rPr lang="en-GB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3. </a:t>
            </a:r>
            <a:r>
              <a:rPr lang="en-GB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Napiši</a:t>
            </a:r>
            <a:r>
              <a:rPr lang="en-GB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GB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svoj</a:t>
            </a:r>
            <a:r>
              <a:rPr lang="en-GB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GB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nakupovalni</a:t>
            </a:r>
            <a:r>
              <a:rPr lang="en-GB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GB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seznam</a:t>
            </a:r>
            <a:r>
              <a:rPr lang="en-GB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</a:t>
            </a:r>
            <a:endParaRPr lang="en-GB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299719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090DCB5F-146D-478A-852A-34B16FE9F3A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31</TotalTime>
  <Words>296</Words>
  <Application>Microsoft Office PowerPoint</Application>
  <PresentationFormat>Širokozaslonsko</PresentationFormat>
  <Paragraphs>31</Paragraphs>
  <Slides>5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5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5</vt:i4>
      </vt:variant>
    </vt:vector>
  </HeadingPairs>
  <TitlesOfParts>
    <vt:vector size="11" baseType="lpstr">
      <vt:lpstr>Comic Sans MS</vt:lpstr>
      <vt:lpstr>Tw Cen MT</vt:lpstr>
      <vt:lpstr>Tw Cen MT Condensed</vt:lpstr>
      <vt:lpstr>Wingdings</vt:lpstr>
      <vt:lpstr>Wingdings 3</vt:lpstr>
      <vt:lpstr>Integral</vt:lpstr>
      <vt:lpstr>ANGLEŠČINA</vt:lpstr>
      <vt:lpstr>PowerPointova predstavitev</vt:lpstr>
      <vt:lpstr>1. URA 6. A – 24. 3. 6.B – 23. 3.</vt:lpstr>
      <vt:lpstr>Uč str. 82</vt:lpstr>
      <vt:lpstr>Uč str. 82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ANGLEŠČINA</dc:title>
  <dc:creator>Lane</dc:creator>
  <cp:lastModifiedBy>Ingrid Janezic</cp:lastModifiedBy>
  <cp:revision>5</cp:revision>
  <dcterms:created xsi:type="dcterms:W3CDTF">2020-03-21T04:37:23Z</dcterms:created>
  <dcterms:modified xsi:type="dcterms:W3CDTF">2020-03-21T18:19:49Z</dcterms:modified>
</cp:coreProperties>
</file>