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sl-SI"/>
              <a:t>Kliknite, če želite urediti slog naslova matrice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A9B0892-77C4-4768-8B04-7BA613EE222A}" type="datetimeFigureOut">
              <a:rPr lang="sl-SI" smtClean="0"/>
              <a:t>24. 05. 2020</a:t>
            </a:fld>
            <a:endParaRPr lang="sl-SI"/>
          </a:p>
        </p:txBody>
      </p:sp>
      <p:sp>
        <p:nvSpPr>
          <p:cNvPr id="5" name="Footer Placeholder 4"/>
          <p:cNvSpPr>
            <a:spLocks noGrp="1"/>
          </p:cNvSpPr>
          <p:nvPr>
            <p:ph type="ftr" sz="quarter" idx="11"/>
          </p:nvPr>
        </p:nvSpPr>
        <p:spPr>
          <a:xfrm>
            <a:off x="2692397" y="5037663"/>
            <a:ext cx="5214635" cy="279400"/>
          </a:xfrm>
        </p:spPr>
        <p:txBody>
          <a:bodyPr/>
          <a:lstStyle/>
          <a:p>
            <a:endParaRPr lang="sl-SI"/>
          </a:p>
        </p:txBody>
      </p:sp>
      <p:sp>
        <p:nvSpPr>
          <p:cNvPr id="6" name="Slide Number Placeholder 5"/>
          <p:cNvSpPr>
            <a:spLocks noGrp="1"/>
          </p:cNvSpPr>
          <p:nvPr>
            <p:ph type="sldNum" sz="quarter" idx="12"/>
          </p:nvPr>
        </p:nvSpPr>
        <p:spPr>
          <a:xfrm>
            <a:off x="8956900" y="5037663"/>
            <a:ext cx="551167" cy="279400"/>
          </a:xfrm>
        </p:spPr>
        <p:txBody>
          <a:bodyPr/>
          <a:lstStyle/>
          <a:p>
            <a:fld id="{C30F60FD-AC9D-4BA5-BEFE-93432AC8E81F}" type="slidenum">
              <a:rPr lang="sl-SI" smtClean="0"/>
              <a:t>‹#›</a:t>
            </a:fld>
            <a:endParaRPr lang="sl-SI"/>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4451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DA9B0892-77C4-4768-8B04-7BA613EE222A}" type="datetimeFigureOut">
              <a:rPr lang="sl-SI" smtClean="0"/>
              <a:t>24. 05. 2020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30F60FD-AC9D-4BA5-BEFE-93432AC8E81F}" type="slidenum">
              <a:rPr lang="sl-SI" smtClean="0"/>
              <a:t>‹#›</a:t>
            </a:fld>
            <a:endParaRPr lang="sl-SI"/>
          </a:p>
        </p:txBody>
      </p:sp>
    </p:spTree>
    <p:extLst>
      <p:ext uri="{BB962C8B-B14F-4D97-AF65-F5344CB8AC3E}">
        <p14:creationId xmlns:p14="http://schemas.microsoft.com/office/powerpoint/2010/main" val="2643880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DA9B0892-77C4-4768-8B04-7BA613EE222A}" type="datetimeFigureOut">
              <a:rPr lang="sl-SI" smtClean="0"/>
              <a:t>24. 05. 2020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30F60FD-AC9D-4BA5-BEFE-93432AC8E81F}" type="slidenum">
              <a:rPr lang="sl-SI" smtClean="0"/>
              <a:t>‹#›</a:t>
            </a:fld>
            <a:endParaRPr lang="sl-SI"/>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8370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sl-SI"/>
              <a:t>Kliknite, če želite urediti slog naslova matrice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Kliknite za urejanje slogov besedila matrice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DA9B0892-77C4-4768-8B04-7BA613EE222A}" type="datetimeFigureOut">
              <a:rPr lang="sl-SI" smtClean="0"/>
              <a:t>24. 05. 2020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30F60FD-AC9D-4BA5-BEFE-93432AC8E81F}" type="slidenum">
              <a:rPr lang="sl-SI" smtClean="0"/>
              <a:t>‹#›</a:t>
            </a:fld>
            <a:endParaRPr lang="sl-SI"/>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7787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DA9B0892-77C4-4768-8B04-7BA613EE222A}" type="datetimeFigureOut">
              <a:rPr lang="sl-SI" smtClean="0"/>
              <a:t>24. 05. 2020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30F60FD-AC9D-4BA5-BEFE-93432AC8E81F}" type="slidenum">
              <a:rPr lang="sl-SI" smtClean="0"/>
              <a:t>‹#›</a:t>
            </a:fld>
            <a:endParaRPr lang="sl-SI"/>
          </a:p>
        </p:txBody>
      </p:sp>
    </p:spTree>
    <p:extLst>
      <p:ext uri="{BB962C8B-B14F-4D97-AF65-F5344CB8AC3E}">
        <p14:creationId xmlns:p14="http://schemas.microsoft.com/office/powerpoint/2010/main" val="2627611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sl-SI"/>
              <a:t>Kliknite, če želite urediti slog naslova matrice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DA9B0892-77C4-4768-8B04-7BA613EE222A}" type="datetimeFigureOut">
              <a:rPr lang="sl-SI" smtClean="0"/>
              <a:t>24. 05. 2020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30F60FD-AC9D-4BA5-BEFE-93432AC8E81F}" type="slidenum">
              <a:rPr lang="sl-SI" smtClean="0"/>
              <a:t>‹#›</a:t>
            </a:fld>
            <a:endParaRPr lang="sl-SI"/>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1555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sl-SI"/>
              <a:t>Kliknite, če želite urediti slog naslova matrice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DA9B0892-77C4-4768-8B04-7BA613EE222A}" type="datetimeFigureOut">
              <a:rPr lang="sl-SI" smtClean="0"/>
              <a:t>24. 05. 2020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30F60FD-AC9D-4BA5-BEFE-93432AC8E81F}" type="slidenum">
              <a:rPr lang="sl-SI" smtClean="0"/>
              <a:t>‹#›</a:t>
            </a:fld>
            <a:endParaRPr lang="sl-SI"/>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215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DA9B0892-77C4-4768-8B04-7BA613EE222A}" type="datetimeFigureOut">
              <a:rPr lang="sl-SI" smtClean="0"/>
              <a:t>24. 05. 2020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30F60FD-AC9D-4BA5-BEFE-93432AC8E81F}" type="slidenum">
              <a:rPr lang="sl-SI" smtClean="0"/>
              <a:t>‹#›</a:t>
            </a:fld>
            <a:endParaRPr lang="sl-SI"/>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7162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DA9B0892-77C4-4768-8B04-7BA613EE222A}" type="datetimeFigureOut">
              <a:rPr lang="sl-SI" smtClean="0"/>
              <a:t>24. 05. 2020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30F60FD-AC9D-4BA5-BEFE-93432AC8E81F}" type="slidenum">
              <a:rPr lang="sl-SI" smtClean="0"/>
              <a:t>‹#›</a:t>
            </a:fld>
            <a:endParaRPr lang="sl-SI"/>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6010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DA9B0892-77C4-4768-8B04-7BA613EE222A}" type="datetimeFigureOut">
              <a:rPr lang="sl-SI" smtClean="0"/>
              <a:t>24. 05. 2020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30F60FD-AC9D-4BA5-BEFE-93432AC8E81F}" type="slidenum">
              <a:rPr lang="sl-SI" smtClean="0"/>
              <a:t>‹#›</a:t>
            </a:fld>
            <a:endParaRPr lang="sl-SI"/>
          </a:p>
        </p:txBody>
      </p:sp>
    </p:spTree>
    <p:extLst>
      <p:ext uri="{BB962C8B-B14F-4D97-AF65-F5344CB8AC3E}">
        <p14:creationId xmlns:p14="http://schemas.microsoft.com/office/powerpoint/2010/main" val="1972866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DA9B0892-77C4-4768-8B04-7BA613EE222A}" type="datetimeFigureOut">
              <a:rPr lang="sl-SI" smtClean="0"/>
              <a:t>24. 05. 2020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30F60FD-AC9D-4BA5-BEFE-93432AC8E81F}" type="slidenum">
              <a:rPr lang="sl-SI" smtClean="0"/>
              <a:t>‹#›</a:t>
            </a:fld>
            <a:endParaRPr lang="sl-SI"/>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5288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DA9B0892-77C4-4768-8B04-7BA613EE222A}" type="datetimeFigureOut">
              <a:rPr lang="sl-SI" smtClean="0"/>
              <a:t>24. 05. 2020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30F60FD-AC9D-4BA5-BEFE-93432AC8E81F}" type="slidenum">
              <a:rPr lang="sl-SI" smtClean="0"/>
              <a:t>‹#›</a:t>
            </a:fld>
            <a:endParaRPr lang="sl-SI"/>
          </a:p>
        </p:txBody>
      </p:sp>
    </p:spTree>
    <p:extLst>
      <p:ext uri="{BB962C8B-B14F-4D97-AF65-F5344CB8AC3E}">
        <p14:creationId xmlns:p14="http://schemas.microsoft.com/office/powerpoint/2010/main" val="4165443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Kliknite, če želite urediti slog naslova matrice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DA9B0892-77C4-4768-8B04-7BA613EE222A}" type="datetimeFigureOut">
              <a:rPr lang="sl-SI" smtClean="0"/>
              <a:t>24. 05. 2020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C30F60FD-AC9D-4BA5-BEFE-93432AC8E81F}" type="slidenum">
              <a:rPr lang="sl-SI" smtClean="0"/>
              <a:t>‹#›</a:t>
            </a:fld>
            <a:endParaRPr lang="sl-SI"/>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DA9B0892-77C4-4768-8B04-7BA613EE222A}" type="datetimeFigureOut">
              <a:rPr lang="sl-SI" smtClean="0"/>
              <a:t>24. 05. 2020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C30F60FD-AC9D-4BA5-BEFE-93432AC8E81F}" type="slidenum">
              <a:rPr lang="sl-SI" smtClean="0"/>
              <a:t>‹#›</a:t>
            </a:fld>
            <a:endParaRPr lang="sl-SI"/>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2856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9B0892-77C4-4768-8B04-7BA613EE222A}" type="datetimeFigureOut">
              <a:rPr lang="sl-SI" smtClean="0"/>
              <a:t>24. 05. 2020</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C30F60FD-AC9D-4BA5-BEFE-93432AC8E81F}" type="slidenum">
              <a:rPr lang="sl-SI" smtClean="0"/>
              <a:t>‹#›</a:t>
            </a:fld>
            <a:endParaRPr lang="sl-SI"/>
          </a:p>
        </p:txBody>
      </p:sp>
    </p:spTree>
    <p:extLst>
      <p:ext uri="{BB962C8B-B14F-4D97-AF65-F5344CB8AC3E}">
        <p14:creationId xmlns:p14="http://schemas.microsoft.com/office/powerpoint/2010/main" val="238541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sl-SI"/>
              <a:t>Kliknite, če želite urediti slog naslova matrice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DA9B0892-77C4-4768-8B04-7BA613EE222A}" type="datetimeFigureOut">
              <a:rPr lang="sl-SI" smtClean="0"/>
              <a:t>24. 05. 2020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30F60FD-AC9D-4BA5-BEFE-93432AC8E81F}" type="slidenum">
              <a:rPr lang="sl-SI" smtClean="0"/>
              <a:t>‹#›</a:t>
            </a:fld>
            <a:endParaRPr lang="sl-SI"/>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1506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sl-SI"/>
              <a:t>Kliknite, če želite urediti slog naslova matrice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DA9B0892-77C4-4768-8B04-7BA613EE222A}" type="datetimeFigureOut">
              <a:rPr lang="sl-SI" smtClean="0"/>
              <a:t>24. 05. 2020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30F60FD-AC9D-4BA5-BEFE-93432AC8E81F}" type="slidenum">
              <a:rPr lang="sl-SI" smtClean="0"/>
              <a:t>‹#›</a:t>
            </a:fld>
            <a:endParaRPr lang="sl-SI"/>
          </a:p>
        </p:txBody>
      </p:sp>
    </p:spTree>
    <p:extLst>
      <p:ext uri="{BB962C8B-B14F-4D97-AF65-F5344CB8AC3E}">
        <p14:creationId xmlns:p14="http://schemas.microsoft.com/office/powerpoint/2010/main" val="3042011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A9B0892-77C4-4768-8B04-7BA613EE222A}" type="datetimeFigureOut">
              <a:rPr lang="sl-SI" smtClean="0"/>
              <a:t>24. 05. 2020</a:t>
            </a:fld>
            <a:endParaRPr lang="sl-SI"/>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sl-SI"/>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30F60FD-AC9D-4BA5-BEFE-93432AC8E81F}" type="slidenum">
              <a:rPr lang="sl-SI" smtClean="0"/>
              <a:t>‹#›</a:t>
            </a:fld>
            <a:endParaRPr lang="sl-SI"/>
          </a:p>
        </p:txBody>
      </p:sp>
    </p:spTree>
    <p:extLst>
      <p:ext uri="{BB962C8B-B14F-4D97-AF65-F5344CB8AC3E}">
        <p14:creationId xmlns:p14="http://schemas.microsoft.com/office/powerpoint/2010/main" val="2149088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goformative.com/joi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3CEA7A2-A8F1-4CBA-919C-15D11D5DE37F}"/>
              </a:ext>
            </a:extLst>
          </p:cNvPr>
          <p:cNvSpPr>
            <a:spLocks noGrp="1"/>
          </p:cNvSpPr>
          <p:nvPr>
            <p:ph type="ctrTitle"/>
          </p:nvPr>
        </p:nvSpPr>
        <p:spPr>
          <a:xfrm>
            <a:off x="2692398" y="1871131"/>
            <a:ext cx="6815669" cy="3055976"/>
          </a:xfrm>
        </p:spPr>
        <p:txBody>
          <a:bodyPr/>
          <a:lstStyle/>
          <a:p>
            <a:r>
              <a:rPr lang="sl-SI" sz="3600" b="1" dirty="0">
                <a:solidFill>
                  <a:srgbClr val="FF0000"/>
                </a:solidFill>
                <a:latin typeface="Arial" panose="020B0604020202020204" pitchFamily="34" charset="0"/>
                <a:cs typeface="Arial" panose="020B0604020202020204" pitchFamily="34" charset="0"/>
              </a:rPr>
              <a:t/>
            </a:r>
            <a:br>
              <a:rPr lang="sl-SI" sz="3600" b="1" dirty="0">
                <a:solidFill>
                  <a:srgbClr val="FF0000"/>
                </a:solidFill>
                <a:latin typeface="Arial" panose="020B0604020202020204" pitchFamily="34" charset="0"/>
                <a:cs typeface="Arial" panose="020B0604020202020204" pitchFamily="34" charset="0"/>
              </a:rPr>
            </a:br>
            <a:r>
              <a:rPr lang="sl-SI" sz="3600" b="1" dirty="0">
                <a:solidFill>
                  <a:srgbClr val="FF0000"/>
                </a:solidFill>
                <a:latin typeface="Arial" panose="020B0604020202020204" pitchFamily="34" charset="0"/>
                <a:cs typeface="Arial" panose="020B0604020202020204" pitchFamily="34" charset="0"/>
              </a:rPr>
              <a:t>7. razred - NEMŠČINA </a:t>
            </a:r>
            <a:br>
              <a:rPr lang="sl-SI" sz="3600" b="1" dirty="0">
                <a:solidFill>
                  <a:srgbClr val="FF0000"/>
                </a:solidFill>
                <a:latin typeface="Arial" panose="020B0604020202020204" pitchFamily="34" charset="0"/>
                <a:cs typeface="Arial" panose="020B0604020202020204" pitchFamily="34" charset="0"/>
              </a:rPr>
            </a:br>
            <a:r>
              <a:rPr lang="sl-SI" sz="3600" b="1" dirty="0">
                <a:solidFill>
                  <a:srgbClr val="FF0000"/>
                </a:solidFill>
                <a:latin typeface="Arial" panose="020B0604020202020204" pitchFamily="34" charset="0"/>
                <a:cs typeface="Arial" panose="020B0604020202020204" pitchFamily="34" charset="0"/>
              </a:rPr>
              <a:t>10. teden</a:t>
            </a:r>
            <a:br>
              <a:rPr lang="sl-SI" sz="3600" b="1" dirty="0">
                <a:solidFill>
                  <a:srgbClr val="FF0000"/>
                </a:solidFill>
                <a:latin typeface="Arial" panose="020B0604020202020204" pitchFamily="34" charset="0"/>
                <a:cs typeface="Arial" panose="020B0604020202020204" pitchFamily="34" charset="0"/>
              </a:rPr>
            </a:br>
            <a:r>
              <a:rPr lang="sl-SI" b="1" dirty="0">
                <a:solidFill>
                  <a:srgbClr val="FF0000"/>
                </a:solidFill>
                <a:latin typeface="Arial" panose="020B0604020202020204" pitchFamily="34" charset="0"/>
                <a:cs typeface="Arial" panose="020B0604020202020204" pitchFamily="34" charset="0"/>
              </a:rPr>
              <a:t/>
            </a:r>
            <a:br>
              <a:rPr lang="sl-SI" b="1" dirty="0">
                <a:solidFill>
                  <a:srgbClr val="FF0000"/>
                </a:solidFill>
                <a:latin typeface="Arial" panose="020B0604020202020204" pitchFamily="34" charset="0"/>
                <a:cs typeface="Arial" panose="020B0604020202020204" pitchFamily="34" charset="0"/>
              </a:rPr>
            </a:br>
            <a:r>
              <a:rPr lang="sl-SI" sz="2800" b="1" dirty="0">
                <a:solidFill>
                  <a:srgbClr val="FF0000"/>
                </a:solidFill>
                <a:latin typeface="Arial" panose="020B0604020202020204" pitchFamily="34" charset="0"/>
                <a:cs typeface="Arial" panose="020B0604020202020204" pitchFamily="34" charset="0"/>
              </a:rPr>
              <a:t>25. 5. – 29. 5. 2020</a:t>
            </a:r>
            <a:endParaRPr lang="sl-SI" sz="2800" dirty="0"/>
          </a:p>
        </p:txBody>
      </p:sp>
    </p:spTree>
    <p:extLst>
      <p:ext uri="{BB962C8B-B14F-4D97-AF65-F5344CB8AC3E}">
        <p14:creationId xmlns:p14="http://schemas.microsoft.com/office/powerpoint/2010/main" val="2817714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8EE3CA76-CB2C-49B8-9975-7D2879756375}"/>
              </a:ext>
            </a:extLst>
          </p:cNvPr>
          <p:cNvSpPr>
            <a:spLocks noGrp="1"/>
          </p:cNvSpPr>
          <p:nvPr>
            <p:ph idx="1"/>
          </p:nvPr>
        </p:nvSpPr>
        <p:spPr/>
        <p:txBody>
          <a:bodyPr/>
          <a:lstStyle/>
          <a:p>
            <a:r>
              <a:rPr lang="sl-SI" dirty="0">
                <a:solidFill>
                  <a:srgbClr val="00B0F0"/>
                </a:solidFill>
                <a:latin typeface="Arial" panose="020B0604020202020204" pitchFamily="34" charset="0"/>
                <a:cs typeface="Arial" panose="020B0604020202020204" pitchFamily="34" charset="0"/>
              </a:rPr>
              <a:t/>
            </a:r>
            <a:br>
              <a:rPr lang="sl-SI" dirty="0">
                <a:solidFill>
                  <a:srgbClr val="00B0F0"/>
                </a:solidFill>
                <a:latin typeface="Arial" panose="020B0604020202020204" pitchFamily="34" charset="0"/>
                <a:cs typeface="Arial" panose="020B0604020202020204" pitchFamily="34" charset="0"/>
              </a:rPr>
            </a:br>
            <a:endParaRPr lang="sl-SI" dirty="0"/>
          </a:p>
        </p:txBody>
      </p:sp>
      <p:sp>
        <p:nvSpPr>
          <p:cNvPr id="10" name="Naslov 1">
            <a:extLst>
              <a:ext uri="{FF2B5EF4-FFF2-40B4-BE49-F238E27FC236}">
                <a16:creationId xmlns:a16="http://schemas.microsoft.com/office/drawing/2014/main" id="{6F723672-3FA6-4C7E-8A95-41B03328B2BA}"/>
              </a:ext>
            </a:extLst>
          </p:cNvPr>
          <p:cNvSpPr>
            <a:spLocks noGrp="1"/>
          </p:cNvSpPr>
          <p:nvPr>
            <p:ph type="title"/>
          </p:nvPr>
        </p:nvSpPr>
        <p:spPr>
          <a:xfrm>
            <a:off x="1295400" y="982663"/>
            <a:ext cx="9601200" cy="5116296"/>
          </a:xfrm>
        </p:spPr>
        <p:txBody>
          <a:bodyPr>
            <a:noAutofit/>
          </a:bodyPr>
          <a:lstStyle/>
          <a:p>
            <a:pPr algn="l"/>
            <a:r>
              <a:rPr lang="sl-SI" sz="2000" dirty="0"/>
              <a:t/>
            </a:r>
            <a:br>
              <a:rPr lang="sl-SI" sz="2000" dirty="0"/>
            </a:br>
            <a:r>
              <a:rPr lang="sl-SI" sz="2000" dirty="0">
                <a:solidFill>
                  <a:srgbClr val="002060"/>
                </a:solidFill>
              </a:rPr>
              <a:t/>
            </a:r>
            <a:br>
              <a:rPr lang="sl-SI" sz="2000" dirty="0">
                <a:solidFill>
                  <a:srgbClr val="002060"/>
                </a:solidFill>
              </a:rPr>
            </a:br>
            <a:r>
              <a:rPr lang="sl-SI" sz="2000" dirty="0">
                <a:solidFill>
                  <a:srgbClr val="002060"/>
                </a:solidFill>
              </a:rPr>
              <a:t>Pozdravljeni,</a:t>
            </a:r>
            <a:r>
              <a:rPr lang="sl-SI" sz="2000" dirty="0"/>
              <a:t/>
            </a:r>
            <a:br>
              <a:rPr lang="sl-SI" sz="2000" dirty="0"/>
            </a:br>
            <a:r>
              <a:rPr lang="sl-SI" sz="2000" dirty="0"/>
              <a:t/>
            </a:r>
            <a:br>
              <a:rPr lang="sl-SI" sz="2000" dirty="0"/>
            </a:br>
            <a:r>
              <a:rPr lang="sl-SI" sz="2000" dirty="0"/>
              <a:t/>
            </a:r>
            <a:br>
              <a:rPr lang="sl-SI" sz="2000" dirty="0"/>
            </a:br>
            <a:r>
              <a:rPr lang="sl-SI" sz="2000" dirty="0"/>
              <a:t/>
            </a:r>
            <a:br>
              <a:rPr lang="sl-SI" sz="2000" dirty="0"/>
            </a:br>
            <a:r>
              <a:rPr lang="sl-SI" sz="2400" dirty="0">
                <a:solidFill>
                  <a:srgbClr val="002060"/>
                </a:solidFill>
              </a:rPr>
              <a:t>v tem tednu  sem za vas pripravila naloge na spletni strani </a:t>
            </a:r>
            <a:r>
              <a:rPr lang="sl-SI" sz="2400" dirty="0" err="1">
                <a:solidFill>
                  <a:srgbClr val="002060"/>
                </a:solidFill>
              </a:rPr>
              <a:t>GoFormative</a:t>
            </a:r>
            <a:r>
              <a:rPr lang="sl-SI" sz="2400" dirty="0">
                <a:solidFill>
                  <a:srgbClr val="002060"/>
                </a:solidFill>
              </a:rPr>
              <a:t>, do katere dostopate na tej povezavi  </a:t>
            </a:r>
            <a:r>
              <a:rPr lang="sl-SI" sz="2400" b="1" u="sng" dirty="0">
                <a:solidFill>
                  <a:srgbClr val="00B050"/>
                </a:solidFill>
                <a:hlinkClick r:id="rId2">
                  <a:extLst>
                    <a:ext uri="{A12FA001-AC4F-418D-AE19-62706E023703}">
                      <ahyp:hlinkClr xmlns:ahyp="http://schemas.microsoft.com/office/drawing/2018/hyperlinkcolor" xmlns="" val="tx"/>
                    </a:ext>
                  </a:extLst>
                </a:hlinkClick>
              </a:rPr>
              <a:t>goformative.com/</a:t>
            </a:r>
            <a:r>
              <a:rPr lang="sl-SI" sz="2400" b="1" u="sng" dirty="0" err="1">
                <a:solidFill>
                  <a:srgbClr val="00B050"/>
                </a:solidFill>
                <a:hlinkClick r:id="rId2">
                  <a:extLst>
                    <a:ext uri="{A12FA001-AC4F-418D-AE19-62706E023703}">
                      <ahyp:hlinkClr xmlns:ahyp="http://schemas.microsoft.com/office/drawing/2018/hyperlinkcolor" xmlns="" val="tx"/>
                    </a:ext>
                  </a:extLst>
                </a:hlinkClick>
              </a:rPr>
              <a:t>join</a:t>
            </a:r>
            <a:r>
              <a:rPr lang="sl-SI" sz="2400" b="1" dirty="0">
                <a:solidFill>
                  <a:srgbClr val="00B050"/>
                </a:solidFill>
              </a:rPr>
              <a:t>  </a:t>
            </a:r>
            <a:r>
              <a:rPr lang="sl-SI" sz="2400" dirty="0">
                <a:solidFill>
                  <a:srgbClr val="002060"/>
                </a:solidFill>
              </a:rPr>
              <a:t>Vaša koda je </a:t>
            </a:r>
            <a:r>
              <a:rPr lang="sl-SI" sz="2400" dirty="0">
                <a:solidFill>
                  <a:srgbClr val="00B050"/>
                </a:solidFill>
              </a:rPr>
              <a:t>JN4GWF</a:t>
            </a:r>
            <a:r>
              <a:rPr lang="sl-SI" sz="2400" dirty="0"/>
              <a:t/>
            </a:r>
            <a:br>
              <a:rPr lang="sl-SI" sz="2400" dirty="0"/>
            </a:br>
            <a:r>
              <a:rPr lang="sl-SI" sz="2400" dirty="0">
                <a:solidFill>
                  <a:srgbClr val="002060"/>
                </a:solidFill>
              </a:rPr>
              <a:t>Prosim, da pri prijavi vnesete svoje ime in priimek (</a:t>
            </a:r>
            <a:r>
              <a:rPr lang="sl-SI" sz="2400" dirty="0">
                <a:solidFill>
                  <a:srgbClr val="FF0000"/>
                </a:solidFill>
              </a:rPr>
              <a:t>NE UPORABLJAJTE IZMIŠLJENIH IMEN</a:t>
            </a:r>
            <a:r>
              <a:rPr lang="sl-SI" sz="2400" dirty="0">
                <a:solidFill>
                  <a:srgbClr val="002060"/>
                </a:solidFill>
              </a:rPr>
              <a:t>), saj bom prek te spletne strani spremljala vaše delo.</a:t>
            </a:r>
            <a:br>
              <a:rPr lang="sl-SI" sz="2400" dirty="0">
                <a:solidFill>
                  <a:srgbClr val="002060"/>
                </a:solidFill>
              </a:rPr>
            </a:br>
            <a:r>
              <a:rPr lang="sl-SI" sz="2400" dirty="0">
                <a:solidFill>
                  <a:srgbClr val="002060"/>
                </a:solidFill>
              </a:rPr>
              <a:t>Ko boste nalogo rešili, kliknete na gumb </a:t>
            </a:r>
            <a:r>
              <a:rPr lang="sl-SI" sz="2400" dirty="0" err="1">
                <a:solidFill>
                  <a:srgbClr val="002060"/>
                </a:solidFill>
              </a:rPr>
              <a:t>submit</a:t>
            </a:r>
            <a:r>
              <a:rPr lang="sl-SI" sz="2400" dirty="0">
                <a:solidFill>
                  <a:srgbClr val="002060"/>
                </a:solidFill>
              </a:rPr>
              <a:t>.</a:t>
            </a:r>
            <a:br>
              <a:rPr lang="sl-SI" sz="2400" dirty="0">
                <a:solidFill>
                  <a:srgbClr val="002060"/>
                </a:solidFill>
              </a:rPr>
            </a:br>
            <a:r>
              <a:rPr lang="sl-SI" sz="2400" dirty="0">
                <a:solidFill>
                  <a:srgbClr val="002060"/>
                </a:solidFill>
              </a:rPr>
              <a:t>Naloge bodo dostopne </a:t>
            </a:r>
            <a:r>
              <a:rPr lang="sl-SI" sz="2400" dirty="0">
                <a:solidFill>
                  <a:srgbClr val="FF0000"/>
                </a:solidFill>
              </a:rPr>
              <a:t>od ponedeljka od 7. ure do nedelje do 21. ure</a:t>
            </a:r>
            <a:r>
              <a:rPr lang="sl-SI" sz="2400" dirty="0"/>
              <a:t>. </a:t>
            </a:r>
            <a:r>
              <a:rPr lang="sl-SI" sz="2400" dirty="0">
                <a:solidFill>
                  <a:srgbClr val="002060"/>
                </a:solidFill>
              </a:rPr>
              <a:t>Nalog po tem času ne bo</a:t>
            </a:r>
            <a:r>
              <a:rPr lang="sl-SI" sz="2400" dirty="0"/>
              <a:t> </a:t>
            </a:r>
            <a:r>
              <a:rPr lang="sl-SI" sz="2400" dirty="0">
                <a:solidFill>
                  <a:srgbClr val="002060"/>
                </a:solidFill>
              </a:rPr>
              <a:t>več možno oddati.</a:t>
            </a:r>
            <a:br>
              <a:rPr lang="sl-SI" sz="2400" dirty="0">
                <a:solidFill>
                  <a:srgbClr val="002060"/>
                </a:solidFill>
              </a:rPr>
            </a:br>
            <a:r>
              <a:rPr lang="sl-SI" sz="2400" dirty="0">
                <a:solidFill>
                  <a:srgbClr val="002060"/>
                </a:solidFill>
              </a:rPr>
              <a:t>Želim vam uspešno delo,</a:t>
            </a:r>
            <a:br>
              <a:rPr lang="sl-SI" sz="2400" dirty="0">
                <a:solidFill>
                  <a:srgbClr val="002060"/>
                </a:solidFill>
              </a:rPr>
            </a:br>
            <a:r>
              <a:rPr lang="sl-SI" sz="2400" dirty="0">
                <a:solidFill>
                  <a:srgbClr val="002060"/>
                </a:solidFill>
              </a:rPr>
              <a:t>                                                  Aleksandra Zupančič</a:t>
            </a:r>
            <a:r>
              <a:rPr lang="sl-SI" sz="2000" dirty="0"/>
              <a:t/>
            </a:r>
            <a:br>
              <a:rPr lang="sl-SI" sz="2000" dirty="0"/>
            </a:br>
            <a:endParaRPr lang="sl-SI"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956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Naravno">
  <a:themeElements>
    <a:clrScheme name="Naravn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Naravn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aravn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64</TotalTime>
  <Words>0</Words>
  <Application>Microsoft Office PowerPoint</Application>
  <PresentationFormat>Širokozaslonsko</PresentationFormat>
  <Paragraphs>3</Paragraphs>
  <Slides>2</Slides>
  <Notes>0</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2</vt:i4>
      </vt:variant>
    </vt:vector>
  </HeadingPairs>
  <TitlesOfParts>
    <vt:vector size="5" baseType="lpstr">
      <vt:lpstr>Arial</vt:lpstr>
      <vt:lpstr>Garamond</vt:lpstr>
      <vt:lpstr>Naravno</vt:lpstr>
      <vt:lpstr> 7. razred - NEMŠČINA  10. teden  25. 5. – 29. 5. 2020</vt:lpstr>
      <vt:lpstr>  Pozdravljeni,    v tem tednu  sem za vas pripravila naloge na spletni strani GoFormative, do katere dostopate na tej povezavi  goformative.com/join  Vaša koda je JN4GWF Prosim, da pri prijavi vnesete svoje ime in priimek (NE UPORABLJAJTE IZMIŠLJENIH IMEN), saj bom prek te spletne strani spremljala vaše delo. Ko boste nalogo rešili, kliknete na gumb submit. Naloge bodo dostopne od ponedeljka od 7. ure do nedelje do 21. ure. Nalog po tem času ne bo več možno oddati. Želim vam uspešno delo,                                                   Aleksandra Zupančič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PLURAL DER SUBSTANTIVE</dc:title>
  <dc:creator>azupan64@outlook.com</dc:creator>
  <cp:lastModifiedBy>Računalničar</cp:lastModifiedBy>
  <cp:revision>11</cp:revision>
  <dcterms:created xsi:type="dcterms:W3CDTF">2020-05-06T05:46:56Z</dcterms:created>
  <dcterms:modified xsi:type="dcterms:W3CDTF">2020-05-24T11:42:51Z</dcterms:modified>
</cp:coreProperties>
</file>