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003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9924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442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49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542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23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96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27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6549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929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945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4BF2B76-A022-42E3-ACFA-2AC5843B8686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80285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72B430-0A2F-44D6-A118-89439880BB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816" y="1864311"/>
            <a:ext cx="9203184" cy="1384916"/>
          </a:xfrm>
        </p:spPr>
        <p:txBody>
          <a:bodyPr>
            <a:normAutofit fontScale="90000"/>
          </a:bodyPr>
          <a:lstStyle/>
          <a:p>
            <a:pPr algn="ctr"/>
            <a:r>
              <a:rPr lang="sl-SI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razred</a:t>
            </a:r>
            <a:br>
              <a:rPr lang="sl-SI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teden</a:t>
            </a:r>
            <a:br>
              <a:rPr lang="sl-SI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 3.  - 3. 4. 2020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A89BECD-8E5B-4A84-A24F-FCE32232AB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3684234"/>
            <a:ext cx="9070848" cy="145503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sl-SI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Navodila za delo na domu za 4. uro</a:t>
            </a:r>
          </a:p>
          <a:p>
            <a:pPr algn="ctr"/>
            <a:r>
              <a:rPr lang="sl-SI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4. 2020 – 7.D</a:t>
            </a:r>
          </a:p>
          <a:p>
            <a:pPr algn="ctr"/>
            <a:r>
              <a:rPr lang="sl-SI" sz="3200" b="1" dirty="0">
                <a:solidFill>
                  <a:srgbClr val="FFFF00"/>
                </a:solidFill>
              </a:rPr>
              <a:t>3. 4. 2020 – 7.C</a:t>
            </a:r>
          </a:p>
        </p:txBody>
      </p:sp>
    </p:spTree>
    <p:extLst>
      <p:ext uri="{BB962C8B-B14F-4D97-AF65-F5344CB8AC3E}">
        <p14:creationId xmlns:p14="http://schemas.microsoft.com/office/powerpoint/2010/main" val="25426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08A628-93F1-4E20-803F-EE1F3E5A3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2672" y="674703"/>
            <a:ext cx="9167467" cy="5433133"/>
          </a:xfrm>
        </p:spPr>
        <p:txBody>
          <a:bodyPr>
            <a:normAutofit/>
          </a:bodyPr>
          <a:lstStyle/>
          <a:p>
            <a:pPr algn="l"/>
            <a:r>
              <a:rPr lang="sl-SI" sz="2400" dirty="0"/>
              <a:t/>
            </a:r>
            <a:br>
              <a:rPr lang="sl-SI" sz="2400" dirty="0"/>
            </a:br>
            <a:endParaRPr lang="sl-SI" sz="2400" dirty="0"/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0E8117C6-805F-4B9E-9EC9-E30645F18398}"/>
              </a:ext>
            </a:extLst>
          </p:cNvPr>
          <p:cNvSpPr txBox="1"/>
          <p:nvPr/>
        </p:nvSpPr>
        <p:spPr>
          <a:xfrm>
            <a:off x="1162974" y="568170"/>
            <a:ext cx="930379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u="sng" dirty="0">
                <a:solidFill>
                  <a:srgbClr val="FFFF00"/>
                </a:solidFill>
              </a:rPr>
              <a:t>Učbenik stran 84/1</a:t>
            </a:r>
          </a:p>
          <a:p>
            <a:endParaRPr lang="sl-SI" sz="2000" dirty="0">
              <a:solidFill>
                <a:srgbClr val="FFFF00"/>
              </a:solidFill>
            </a:endParaRPr>
          </a:p>
          <a:p>
            <a:r>
              <a:rPr lang="sl-SI" sz="2000" dirty="0">
                <a:solidFill>
                  <a:srgbClr val="FFFF00"/>
                </a:solidFill>
              </a:rPr>
              <a:t>FUTURE TIME EXPRESSIONS</a:t>
            </a:r>
          </a:p>
          <a:p>
            <a:endParaRPr lang="sl-SI" sz="2000" dirty="0">
              <a:solidFill>
                <a:srgbClr val="FFFF00"/>
              </a:solidFill>
            </a:endParaRPr>
          </a:p>
          <a:p>
            <a:r>
              <a:rPr lang="sl-SI" sz="2000" dirty="0">
                <a:solidFill>
                  <a:srgbClr val="FFFF00"/>
                </a:solidFill>
              </a:rPr>
              <a:t>V zvezek zapiši časovne izraze (v okvirčku) v zaporedju. Začneš s </a:t>
            </a:r>
            <a:r>
              <a:rPr lang="sl-SI" sz="2000" dirty="0" err="1">
                <a:solidFill>
                  <a:srgbClr val="FFFF00"/>
                </a:solidFill>
              </a:rPr>
              <a:t>this</a:t>
            </a:r>
            <a:r>
              <a:rPr lang="sl-SI" sz="2000" dirty="0">
                <a:solidFill>
                  <a:srgbClr val="FFFF00"/>
                </a:solidFill>
              </a:rPr>
              <a:t> </a:t>
            </a:r>
            <a:r>
              <a:rPr lang="sl-SI" sz="2000" dirty="0" err="1">
                <a:solidFill>
                  <a:srgbClr val="FFFF00"/>
                </a:solidFill>
              </a:rPr>
              <a:t>evening</a:t>
            </a:r>
            <a:r>
              <a:rPr lang="sl-SI" sz="2000" dirty="0">
                <a:solidFill>
                  <a:srgbClr val="FFFF00"/>
                </a:solidFill>
              </a:rPr>
              <a:t>. </a:t>
            </a:r>
          </a:p>
          <a:p>
            <a:endParaRPr lang="sl-SI" sz="2000" dirty="0">
              <a:solidFill>
                <a:srgbClr val="FFFF00"/>
              </a:solidFill>
            </a:endParaRPr>
          </a:p>
          <a:p>
            <a:r>
              <a:rPr lang="sl-SI" sz="2000" dirty="0">
                <a:solidFill>
                  <a:srgbClr val="FFFF00"/>
                </a:solidFill>
              </a:rPr>
              <a:t>Učbenik stran 84/2</a:t>
            </a:r>
          </a:p>
          <a:p>
            <a:endParaRPr lang="sl-SI" sz="2000" dirty="0"/>
          </a:p>
          <a:p>
            <a:r>
              <a:rPr lang="sl-SI" sz="2000" dirty="0">
                <a:solidFill>
                  <a:srgbClr val="FFFF00"/>
                </a:solidFill>
              </a:rPr>
              <a:t>Poslušaj posnetek in odgovori na vprašanja (zvezek), ki so pod dialogom. </a:t>
            </a:r>
          </a:p>
          <a:p>
            <a:endParaRPr lang="sl-SI" sz="2000" dirty="0">
              <a:solidFill>
                <a:srgbClr val="FFFF00"/>
              </a:solidFill>
            </a:endParaRPr>
          </a:p>
          <a:p>
            <a:r>
              <a:rPr lang="sl-SI" sz="2000" dirty="0">
                <a:solidFill>
                  <a:srgbClr val="FFFF00"/>
                </a:solidFill>
              </a:rPr>
              <a:t>V PADLET-u reši učna lista - Will Future in </a:t>
            </a:r>
            <a:r>
              <a:rPr lang="sl-SI" sz="2000" dirty="0" err="1">
                <a:solidFill>
                  <a:srgbClr val="FFFF00"/>
                </a:solidFill>
              </a:rPr>
              <a:t>Present</a:t>
            </a:r>
            <a:r>
              <a:rPr lang="sl-SI" sz="2000" dirty="0">
                <a:solidFill>
                  <a:srgbClr val="FFFF00"/>
                </a:solidFill>
              </a:rPr>
              <a:t> </a:t>
            </a:r>
            <a:r>
              <a:rPr lang="sl-SI" sz="2000" dirty="0" err="1">
                <a:solidFill>
                  <a:srgbClr val="FFFF00"/>
                </a:solidFill>
              </a:rPr>
              <a:t>Simple</a:t>
            </a:r>
            <a:r>
              <a:rPr lang="sl-SI" sz="2000" dirty="0">
                <a:solidFill>
                  <a:srgbClr val="FFFF00"/>
                </a:solidFill>
              </a:rPr>
              <a:t> </a:t>
            </a:r>
            <a:r>
              <a:rPr lang="sl-SI" sz="2000" dirty="0" err="1">
                <a:solidFill>
                  <a:srgbClr val="FFFF00"/>
                </a:solidFill>
              </a:rPr>
              <a:t>vs</a:t>
            </a:r>
            <a:r>
              <a:rPr lang="sl-SI" sz="2000" dirty="0">
                <a:solidFill>
                  <a:srgbClr val="FFFF00"/>
                </a:solidFill>
              </a:rPr>
              <a:t> </a:t>
            </a:r>
            <a:r>
              <a:rPr lang="sl-SI" sz="2000" dirty="0" err="1">
                <a:solidFill>
                  <a:srgbClr val="FFFF00"/>
                </a:solidFill>
              </a:rPr>
              <a:t>Present</a:t>
            </a:r>
            <a:r>
              <a:rPr lang="sl-SI" sz="2000" dirty="0">
                <a:solidFill>
                  <a:srgbClr val="FFFF00"/>
                </a:solidFill>
              </a:rPr>
              <a:t> </a:t>
            </a:r>
            <a:r>
              <a:rPr lang="sl-SI" sz="2000" dirty="0" err="1">
                <a:solidFill>
                  <a:srgbClr val="FFFF00"/>
                </a:solidFill>
              </a:rPr>
              <a:t>Continuous</a:t>
            </a:r>
            <a:endParaRPr lang="sl-SI" sz="2000" dirty="0">
              <a:solidFill>
                <a:srgbClr val="FFFF00"/>
              </a:solidFill>
            </a:endParaRPr>
          </a:p>
          <a:p>
            <a:endParaRPr lang="sl-SI" sz="2000" dirty="0">
              <a:solidFill>
                <a:srgbClr val="FFFF00"/>
              </a:solidFill>
            </a:endParaRPr>
          </a:p>
          <a:p>
            <a:r>
              <a:rPr lang="sl-SI" sz="2000" dirty="0">
                <a:solidFill>
                  <a:srgbClr val="FFFF00"/>
                </a:solidFill>
              </a:rPr>
              <a:t>Reši naloge v DZ  na str. 53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9944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senje: navpično 6">
            <a:extLst>
              <a:ext uri="{FF2B5EF4-FFF2-40B4-BE49-F238E27FC236}">
                <a16:creationId xmlns:a16="http://schemas.microsoft.com/office/drawing/2014/main" id="{325E52CB-24FC-42A4-ACB0-C8D4B2798F38}"/>
              </a:ext>
            </a:extLst>
          </p:cNvPr>
          <p:cNvSpPr/>
          <p:nvPr/>
        </p:nvSpPr>
        <p:spPr>
          <a:xfrm>
            <a:off x="2201662" y="390617"/>
            <a:ext cx="8380521" cy="5450890"/>
          </a:xfrm>
          <a:prstGeom prst="vertic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/>
              <a:t>Navodila za pošiljanje opravljenih nalog:</a:t>
            </a:r>
          </a:p>
          <a:p>
            <a:endParaRPr lang="sl-S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vse naloge, ki si jih opravil/a v DZ, v učbeniku ali v zvezku, slikaj in mi jih pošlji na moj elektronski naslov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pod Zadevo napiši dan in razred (ponedeljek, 7.C/D)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napiši kratko sporočilo o reševanju nalog (morebitne težave, čas reševanja) in tvoje ime</a:t>
            </a:r>
          </a:p>
        </p:txBody>
      </p:sp>
    </p:spTree>
    <p:extLst>
      <p:ext uri="{BB962C8B-B14F-4D97-AF65-F5344CB8AC3E}">
        <p14:creationId xmlns:p14="http://schemas.microsoft.com/office/powerpoint/2010/main" val="644447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Oranžn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324</TotalTime>
  <Words>146</Words>
  <Application>Microsoft Office PowerPoint</Application>
  <PresentationFormat>Širokozaslonsko</PresentationFormat>
  <Paragraphs>23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8" baseType="lpstr">
      <vt:lpstr>Arial</vt:lpstr>
      <vt:lpstr>MS Shell Dlg 2</vt:lpstr>
      <vt:lpstr>Wingdings</vt:lpstr>
      <vt:lpstr>Wingdings 3</vt:lpstr>
      <vt:lpstr>Madison</vt:lpstr>
      <vt:lpstr>7. razred 3. teden 30. 3.  - 3. 4. 2020</vt:lpstr>
      <vt:lpstr> 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Navodila za delo</dc:title>
  <dc:creator>azupan64@outlook.com</dc:creator>
  <cp:lastModifiedBy>Ingrid Janezic</cp:lastModifiedBy>
  <cp:revision>28</cp:revision>
  <dcterms:created xsi:type="dcterms:W3CDTF">2020-03-28T11:05:17Z</dcterms:created>
  <dcterms:modified xsi:type="dcterms:W3CDTF">2020-04-01T08:59:45Z</dcterms:modified>
</cp:coreProperties>
</file>