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083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5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56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740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34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08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58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33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51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44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01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2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61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05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87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441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7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TEDEN – NAVODILA ZA DELO NA DOMU</a:t>
            </a: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/>
          <a:lstStyle/>
          <a:p>
            <a:r>
              <a:rPr lang="sl-SI" dirty="0"/>
              <a:t>Pozdravljeni,</a:t>
            </a:r>
          </a:p>
          <a:p>
            <a:pPr marL="0" indent="0">
              <a:buNone/>
            </a:pPr>
            <a:r>
              <a:rPr lang="sl-SI" dirty="0"/>
              <a:t>v tem tednu sem za vas ponovno pripravila naloge na spletni strani </a:t>
            </a:r>
            <a:r>
              <a:rPr lang="sl-SI" dirty="0" err="1"/>
              <a:t>GoFormative</a:t>
            </a:r>
            <a:r>
              <a:rPr lang="sl-SI" dirty="0"/>
              <a:t>. Prosim, da se vsi, ki se še niste prijavili v program </a:t>
            </a:r>
            <a:r>
              <a:rPr lang="sl-SI" dirty="0" err="1"/>
              <a:t>GoFromative</a:t>
            </a:r>
            <a:r>
              <a:rPr lang="sl-SI" dirty="0"/>
              <a:t>, to storite čimprej. Dostopate na tej povezavi  </a:t>
            </a:r>
            <a:r>
              <a:rPr lang="sl-SI" u="sng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goformative.com/</a:t>
            </a:r>
            <a:r>
              <a:rPr lang="sl-SI" u="sng" dirty="0" err="1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join</a:t>
            </a:r>
            <a:r>
              <a:rPr lang="sl-SI" dirty="0">
                <a:solidFill>
                  <a:schemeClr val="accent3"/>
                </a:solidFill>
              </a:rPr>
              <a:t>  </a:t>
            </a:r>
            <a:r>
              <a:rPr lang="sl-SI" dirty="0"/>
              <a:t>Vaša koda je </a:t>
            </a:r>
            <a:r>
              <a:rPr lang="sl-SI" dirty="0">
                <a:solidFill>
                  <a:schemeClr val="accent3"/>
                </a:solidFill>
              </a:rPr>
              <a:t>KR4FJK</a:t>
            </a:r>
          </a:p>
          <a:p>
            <a:pPr marL="0" indent="0">
              <a:buNone/>
            </a:pPr>
            <a:r>
              <a:rPr lang="sl-SI" dirty="0"/>
              <a:t>Prosim, da pri prijavi vnesete svoje ime in priimek (</a:t>
            </a:r>
            <a:r>
              <a:rPr lang="sl-SI" dirty="0">
                <a:solidFill>
                  <a:srgbClr val="FF0000"/>
                </a:solidFill>
              </a:rPr>
              <a:t>NE UPORABLJAJTE IZMIŠLJENIH IMEN</a:t>
            </a:r>
            <a:r>
              <a:rPr lang="sl-SI" dirty="0"/>
              <a:t>), saj bom prek te spletne strani spremljala vaše delo.</a:t>
            </a:r>
          </a:p>
          <a:p>
            <a:pPr marL="0" indent="0">
              <a:buNone/>
            </a:pPr>
            <a:r>
              <a:rPr lang="sl-SI" dirty="0"/>
              <a:t>Ko boste nalogo rešili, kliknete na gumb </a:t>
            </a:r>
            <a:r>
              <a:rPr lang="sl-SI" dirty="0" err="1"/>
              <a:t>submit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Naloge bodo dostopne od </a:t>
            </a:r>
            <a:r>
              <a:rPr lang="sl-SI" dirty="0">
                <a:solidFill>
                  <a:srgbClr val="FF0000"/>
                </a:solidFill>
              </a:rPr>
              <a:t>ponedeljka od 7. ure do petka do 21. ure</a:t>
            </a:r>
            <a:r>
              <a:rPr lang="sl-SI" dirty="0"/>
              <a:t>. Nalog po tem času ne bo več možno oddati.</a:t>
            </a:r>
          </a:p>
          <a:p>
            <a:pPr marL="0" indent="0">
              <a:buNone/>
            </a:pPr>
            <a:r>
              <a:rPr lang="sl-SI" dirty="0"/>
              <a:t>Želim vam uspešno delo,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53</TotalTime>
  <Words>54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Corbel</vt:lpstr>
      <vt:lpstr>Paralaksa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9</cp:revision>
  <dcterms:created xsi:type="dcterms:W3CDTF">2020-05-11T06:16:41Z</dcterms:created>
  <dcterms:modified xsi:type="dcterms:W3CDTF">2020-05-18T04:40:37Z</dcterms:modified>
</cp:coreProperties>
</file>